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4C55"/>
    <a:srgbClr val="E89CA1"/>
    <a:srgbClr val="F0BE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660"/>
  </p:normalViewPr>
  <p:slideViewPr>
    <p:cSldViewPr snapToGrid="0">
      <p:cViewPr>
        <p:scale>
          <a:sx n="66" d="100"/>
          <a:sy n="66" d="100"/>
        </p:scale>
        <p:origin x="2246" y="11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73464-CB5A-4FF7-914A-AD4D65FCE4D1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FF7DA-F57C-492A-88D0-0CCD4398A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145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73464-CB5A-4FF7-914A-AD4D65FCE4D1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FF7DA-F57C-492A-88D0-0CCD4398A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693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73464-CB5A-4FF7-914A-AD4D65FCE4D1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FF7DA-F57C-492A-88D0-0CCD4398A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7918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73464-CB5A-4FF7-914A-AD4D65FCE4D1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FF7DA-F57C-492A-88D0-0CCD4398A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458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73464-CB5A-4FF7-914A-AD4D65FCE4D1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FF7DA-F57C-492A-88D0-0CCD4398A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2888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73464-CB5A-4FF7-914A-AD4D65FCE4D1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FF7DA-F57C-492A-88D0-0CCD4398A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6485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73464-CB5A-4FF7-914A-AD4D65FCE4D1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FF7DA-F57C-492A-88D0-0CCD4398A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878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73464-CB5A-4FF7-914A-AD4D65FCE4D1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FF7DA-F57C-492A-88D0-0CCD4398A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770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73464-CB5A-4FF7-914A-AD4D65FCE4D1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FF7DA-F57C-492A-88D0-0CCD4398A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3957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73464-CB5A-4FF7-914A-AD4D65FCE4D1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FF7DA-F57C-492A-88D0-0CCD4398A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799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73464-CB5A-4FF7-914A-AD4D65FCE4D1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FF7DA-F57C-492A-88D0-0CCD4398A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087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073464-CB5A-4FF7-914A-AD4D65FCE4D1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FFF7DA-F57C-492A-88D0-0CCD4398A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3007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yanj.cn/store-5552.html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0BEC1"/>
              </a:gs>
              <a:gs pos="100000">
                <a:srgbClr val="F0BEC1">
                  <a:alpha val="5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0800000">
            <a:off x="0" y="-3"/>
            <a:ext cx="12030891" cy="2403569"/>
          </a:xfrm>
          <a:prstGeom prst="triangle">
            <a:avLst/>
          </a:prstGeom>
          <a:gradFill flip="none" rotWithShape="1">
            <a:gsLst>
              <a:gs pos="91350">
                <a:srgbClr val="F0BEC1">
                  <a:alpha val="43000"/>
                </a:srgbClr>
              </a:gs>
              <a:gs pos="50000">
                <a:srgbClr val="F0BEC1">
                  <a:alpha val="79000"/>
                </a:srgbClr>
              </a:gs>
              <a:gs pos="0">
                <a:srgbClr val="E89CA1"/>
              </a:gs>
              <a:gs pos="100000">
                <a:srgbClr val="F0BEC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285308" y="3635759"/>
            <a:ext cx="56213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rgbClr val="E89CA1"/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LOVE LETTER</a:t>
            </a:r>
            <a:endParaRPr lang="zh-CN" altLang="en-US" sz="5400" dirty="0">
              <a:solidFill>
                <a:srgbClr val="E89CA1"/>
              </a:solidFill>
              <a:latin typeface="华康娃娃体W5(P)" panose="040B0500000000000000" pitchFamily="82" charset="-122"/>
              <a:ea typeface="华康娃娃体W5(P)" panose="040B0500000000000000" pitchFamily="8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47437" y="4726507"/>
            <a:ext cx="24971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TO---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某某某</a:t>
            </a:r>
          </a:p>
        </p:txBody>
      </p:sp>
      <p:sp>
        <p:nvSpPr>
          <p:cNvPr id="11" name="KSO_Shape"/>
          <p:cNvSpPr>
            <a:spLocks/>
          </p:cNvSpPr>
          <p:nvPr/>
        </p:nvSpPr>
        <p:spPr bwMode="auto">
          <a:xfrm>
            <a:off x="4498213" y="1202970"/>
            <a:ext cx="3195573" cy="1762891"/>
          </a:xfrm>
          <a:custGeom>
            <a:avLst/>
            <a:gdLst>
              <a:gd name="T0" fmla="*/ 1026400 w 6045"/>
              <a:gd name="T1" fmla="*/ 242049 h 3334"/>
              <a:gd name="T2" fmla="*/ 943203 w 6045"/>
              <a:gd name="T3" fmla="*/ 232606 h 3334"/>
              <a:gd name="T4" fmla="*/ 852759 w 6045"/>
              <a:gd name="T5" fmla="*/ 250233 h 3334"/>
              <a:gd name="T6" fmla="*/ 758849 w 6045"/>
              <a:gd name="T7" fmla="*/ 215295 h 3334"/>
              <a:gd name="T8" fmla="*/ 605692 w 6045"/>
              <a:gd name="T9" fmla="*/ 97575 h 3334"/>
              <a:gd name="T10" fmla="*/ 438040 w 6045"/>
              <a:gd name="T11" fmla="*/ 19200 h 3334"/>
              <a:gd name="T12" fmla="*/ 275114 w 6045"/>
              <a:gd name="T13" fmla="*/ 2518 h 3334"/>
              <a:gd name="T14" fmla="*/ 187191 w 6045"/>
              <a:gd name="T15" fmla="*/ 30846 h 3334"/>
              <a:gd name="T16" fmla="*/ 122903 w 6045"/>
              <a:gd name="T17" fmla="*/ 80578 h 3334"/>
              <a:gd name="T18" fmla="*/ 69960 w 6045"/>
              <a:gd name="T19" fmla="*/ 157064 h 3334"/>
              <a:gd name="T20" fmla="*/ 30253 w 6045"/>
              <a:gd name="T21" fmla="*/ 263138 h 3334"/>
              <a:gd name="T22" fmla="*/ 0 w 6045"/>
              <a:gd name="T23" fmla="*/ 535719 h 3334"/>
              <a:gd name="T24" fmla="*/ 29938 w 6045"/>
              <a:gd name="T25" fmla="*/ 794765 h 3334"/>
              <a:gd name="T26" fmla="*/ 69330 w 6045"/>
              <a:gd name="T27" fmla="*/ 895487 h 3334"/>
              <a:gd name="T28" fmla="*/ 121958 w 6045"/>
              <a:gd name="T29" fmla="*/ 969141 h 3334"/>
              <a:gd name="T30" fmla="*/ 185300 w 6045"/>
              <a:gd name="T31" fmla="*/ 1017299 h 3334"/>
              <a:gd name="T32" fmla="*/ 303792 w 6045"/>
              <a:gd name="T33" fmla="*/ 1049089 h 3334"/>
              <a:gd name="T34" fmla="*/ 468293 w 6045"/>
              <a:gd name="T35" fmla="*/ 1022964 h 3334"/>
              <a:gd name="T36" fmla="*/ 633739 w 6045"/>
              <a:gd name="T37" fmla="*/ 942071 h 3334"/>
              <a:gd name="T38" fmla="*/ 781538 w 6045"/>
              <a:gd name="T39" fmla="*/ 826240 h 3334"/>
              <a:gd name="T40" fmla="*/ 867256 w 6045"/>
              <a:gd name="T41" fmla="*/ 826240 h 3334"/>
              <a:gd name="T42" fmla="*/ 952342 w 6045"/>
              <a:gd name="T43" fmla="*/ 839460 h 3334"/>
              <a:gd name="T44" fmla="*/ 1046568 w 6045"/>
              <a:gd name="T45" fmla="*/ 823722 h 3334"/>
              <a:gd name="T46" fmla="*/ 1137012 w 6045"/>
              <a:gd name="T47" fmla="*/ 839145 h 3334"/>
              <a:gd name="T48" fmla="*/ 1287333 w 6045"/>
              <a:gd name="T49" fmla="*/ 952144 h 3334"/>
              <a:gd name="T50" fmla="*/ 1453409 w 6045"/>
              <a:gd name="T51" fmla="*/ 1028630 h 3334"/>
              <a:gd name="T52" fmla="*/ 1617280 w 6045"/>
              <a:gd name="T53" fmla="*/ 1047830 h 3334"/>
              <a:gd name="T54" fmla="*/ 1726318 w 6045"/>
              <a:gd name="T55" fmla="*/ 1013522 h 3334"/>
              <a:gd name="T56" fmla="*/ 1789030 w 6045"/>
              <a:gd name="T57" fmla="*/ 962845 h 3334"/>
              <a:gd name="T58" fmla="*/ 1840397 w 6045"/>
              <a:gd name="T59" fmla="*/ 886674 h 3334"/>
              <a:gd name="T60" fmla="*/ 1881050 w 6045"/>
              <a:gd name="T61" fmla="*/ 770843 h 3334"/>
              <a:gd name="T62" fmla="*/ 1904685 w 6045"/>
              <a:gd name="T63" fmla="*/ 499836 h 3334"/>
              <a:gd name="T64" fmla="*/ 1871280 w 6045"/>
              <a:gd name="T65" fmla="*/ 250548 h 3334"/>
              <a:gd name="T66" fmla="*/ 1830313 w 6045"/>
              <a:gd name="T67" fmla="*/ 147936 h 3334"/>
              <a:gd name="T68" fmla="*/ 1775794 w 6045"/>
              <a:gd name="T69" fmla="*/ 74283 h 3334"/>
              <a:gd name="T70" fmla="*/ 1710876 w 6045"/>
              <a:gd name="T71" fmla="*/ 27384 h 3334"/>
              <a:gd name="T72" fmla="*/ 1614444 w 6045"/>
              <a:gd name="T73" fmla="*/ 630 h 3334"/>
              <a:gd name="T74" fmla="*/ 1449943 w 6045"/>
              <a:gd name="T75" fmla="*/ 24551 h 3334"/>
              <a:gd name="T76" fmla="*/ 1282921 w 6045"/>
              <a:gd name="T77" fmla="*/ 107647 h 3334"/>
              <a:gd name="T78" fmla="*/ 1132285 w 6045"/>
              <a:gd name="T79" fmla="*/ 228200 h 3334"/>
              <a:gd name="T80" fmla="*/ 596868 w 6045"/>
              <a:gd name="T81" fmla="*/ 657215 h 3334"/>
              <a:gd name="T82" fmla="*/ 489722 w 6045"/>
              <a:gd name="T83" fmla="*/ 662251 h 3334"/>
              <a:gd name="T84" fmla="*/ 425434 w 6045"/>
              <a:gd name="T85" fmla="*/ 635497 h 3334"/>
              <a:gd name="T86" fmla="*/ 394551 w 6045"/>
              <a:gd name="T87" fmla="*/ 586080 h 3334"/>
              <a:gd name="T88" fmla="*/ 390139 w 6045"/>
              <a:gd name="T89" fmla="*/ 503298 h 3334"/>
              <a:gd name="T90" fmla="*/ 413144 w 6045"/>
              <a:gd name="T91" fmla="*/ 448845 h 3334"/>
              <a:gd name="T92" fmla="*/ 466402 w 6045"/>
              <a:gd name="T93" fmla="*/ 414537 h 3334"/>
              <a:gd name="T94" fmla="*/ 543610 w 6045"/>
              <a:gd name="T95" fmla="*/ 407297 h 3334"/>
              <a:gd name="T96" fmla="*/ 659581 w 6045"/>
              <a:gd name="T97" fmla="*/ 458918 h 3334"/>
              <a:gd name="T98" fmla="*/ 651387 w 6045"/>
              <a:gd name="T99" fmla="*/ 575063 h 3334"/>
              <a:gd name="T100" fmla="*/ 1361390 w 6045"/>
              <a:gd name="T101" fmla="*/ 664140 h 3334"/>
              <a:gd name="T102" fmla="*/ 1245419 w 6045"/>
              <a:gd name="T103" fmla="*/ 612520 h 3334"/>
              <a:gd name="T104" fmla="*/ 1253613 w 6045"/>
              <a:gd name="T105" fmla="*/ 496374 h 3334"/>
              <a:gd name="T106" fmla="*/ 1308132 w 6045"/>
              <a:gd name="T107" fmla="*/ 414222 h 3334"/>
              <a:gd name="T108" fmla="*/ 1415593 w 6045"/>
              <a:gd name="T109" fmla="*/ 409186 h 3334"/>
              <a:gd name="T110" fmla="*/ 1479566 w 6045"/>
              <a:gd name="T111" fmla="*/ 436255 h 3334"/>
              <a:gd name="T112" fmla="*/ 1510449 w 6045"/>
              <a:gd name="T113" fmla="*/ 485672 h 3334"/>
              <a:gd name="T114" fmla="*/ 1514861 w 6045"/>
              <a:gd name="T115" fmla="*/ 568139 h 3334"/>
              <a:gd name="T116" fmla="*/ 1491856 w 6045"/>
              <a:gd name="T117" fmla="*/ 622592 h 3334"/>
              <a:gd name="T118" fmla="*/ 1438598 w 6045"/>
              <a:gd name="T119" fmla="*/ 656900 h 333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6045" h="3334">
                <a:moveTo>
                  <a:pt x="3469" y="854"/>
                </a:moveTo>
                <a:lnTo>
                  <a:pt x="3469" y="854"/>
                </a:lnTo>
                <a:lnTo>
                  <a:pt x="3445" y="841"/>
                </a:lnTo>
                <a:lnTo>
                  <a:pt x="3419" y="828"/>
                </a:lnTo>
                <a:lnTo>
                  <a:pt x="3392" y="816"/>
                </a:lnTo>
                <a:lnTo>
                  <a:pt x="3366" y="805"/>
                </a:lnTo>
                <a:lnTo>
                  <a:pt x="3339" y="795"/>
                </a:lnTo>
                <a:lnTo>
                  <a:pt x="3313" y="785"/>
                </a:lnTo>
                <a:lnTo>
                  <a:pt x="3284" y="777"/>
                </a:lnTo>
                <a:lnTo>
                  <a:pt x="3257" y="769"/>
                </a:lnTo>
                <a:lnTo>
                  <a:pt x="3229" y="762"/>
                </a:lnTo>
                <a:lnTo>
                  <a:pt x="3200" y="756"/>
                </a:lnTo>
                <a:lnTo>
                  <a:pt x="3172" y="750"/>
                </a:lnTo>
                <a:lnTo>
                  <a:pt x="3142" y="746"/>
                </a:lnTo>
                <a:lnTo>
                  <a:pt x="3113" y="742"/>
                </a:lnTo>
                <a:lnTo>
                  <a:pt x="3083" y="740"/>
                </a:lnTo>
                <a:lnTo>
                  <a:pt x="3053" y="739"/>
                </a:lnTo>
                <a:lnTo>
                  <a:pt x="3022" y="738"/>
                </a:lnTo>
                <a:lnTo>
                  <a:pt x="2993" y="739"/>
                </a:lnTo>
                <a:lnTo>
                  <a:pt x="2962" y="740"/>
                </a:lnTo>
                <a:lnTo>
                  <a:pt x="2933" y="742"/>
                </a:lnTo>
                <a:lnTo>
                  <a:pt x="2903" y="746"/>
                </a:lnTo>
                <a:lnTo>
                  <a:pt x="2874" y="750"/>
                </a:lnTo>
                <a:lnTo>
                  <a:pt x="2845" y="756"/>
                </a:lnTo>
                <a:lnTo>
                  <a:pt x="2816" y="762"/>
                </a:lnTo>
                <a:lnTo>
                  <a:pt x="2788" y="769"/>
                </a:lnTo>
                <a:lnTo>
                  <a:pt x="2761" y="777"/>
                </a:lnTo>
                <a:lnTo>
                  <a:pt x="2733" y="785"/>
                </a:lnTo>
                <a:lnTo>
                  <a:pt x="2706" y="795"/>
                </a:lnTo>
                <a:lnTo>
                  <a:pt x="2679" y="805"/>
                </a:lnTo>
                <a:lnTo>
                  <a:pt x="2652" y="816"/>
                </a:lnTo>
                <a:lnTo>
                  <a:pt x="2626" y="828"/>
                </a:lnTo>
                <a:lnTo>
                  <a:pt x="2600" y="841"/>
                </a:lnTo>
                <a:lnTo>
                  <a:pt x="2575" y="854"/>
                </a:lnTo>
                <a:lnTo>
                  <a:pt x="2535" y="810"/>
                </a:lnTo>
                <a:lnTo>
                  <a:pt x="2494" y="768"/>
                </a:lnTo>
                <a:lnTo>
                  <a:pt x="2451" y="725"/>
                </a:lnTo>
                <a:lnTo>
                  <a:pt x="2408" y="684"/>
                </a:lnTo>
                <a:lnTo>
                  <a:pt x="2363" y="643"/>
                </a:lnTo>
                <a:lnTo>
                  <a:pt x="2317" y="603"/>
                </a:lnTo>
                <a:lnTo>
                  <a:pt x="2271" y="562"/>
                </a:lnTo>
                <a:lnTo>
                  <a:pt x="2223" y="523"/>
                </a:lnTo>
                <a:lnTo>
                  <a:pt x="2175" y="485"/>
                </a:lnTo>
                <a:lnTo>
                  <a:pt x="2126" y="448"/>
                </a:lnTo>
                <a:lnTo>
                  <a:pt x="2076" y="411"/>
                </a:lnTo>
                <a:lnTo>
                  <a:pt x="2025" y="376"/>
                </a:lnTo>
                <a:lnTo>
                  <a:pt x="1974" y="343"/>
                </a:lnTo>
                <a:lnTo>
                  <a:pt x="1922" y="310"/>
                </a:lnTo>
                <a:lnTo>
                  <a:pt x="1871" y="278"/>
                </a:lnTo>
                <a:lnTo>
                  <a:pt x="1818" y="247"/>
                </a:lnTo>
                <a:lnTo>
                  <a:pt x="1766" y="219"/>
                </a:lnTo>
                <a:lnTo>
                  <a:pt x="1712" y="191"/>
                </a:lnTo>
                <a:lnTo>
                  <a:pt x="1659" y="165"/>
                </a:lnTo>
                <a:lnTo>
                  <a:pt x="1605" y="142"/>
                </a:lnTo>
                <a:lnTo>
                  <a:pt x="1552" y="119"/>
                </a:lnTo>
                <a:lnTo>
                  <a:pt x="1498" y="98"/>
                </a:lnTo>
                <a:lnTo>
                  <a:pt x="1444" y="79"/>
                </a:lnTo>
                <a:lnTo>
                  <a:pt x="1390" y="61"/>
                </a:lnTo>
                <a:lnTo>
                  <a:pt x="1338" y="46"/>
                </a:lnTo>
                <a:lnTo>
                  <a:pt x="1284" y="33"/>
                </a:lnTo>
                <a:lnTo>
                  <a:pt x="1231" y="22"/>
                </a:lnTo>
                <a:lnTo>
                  <a:pt x="1178" y="13"/>
                </a:lnTo>
                <a:lnTo>
                  <a:pt x="1127" y="6"/>
                </a:lnTo>
                <a:lnTo>
                  <a:pt x="1074" y="2"/>
                </a:lnTo>
                <a:lnTo>
                  <a:pt x="1023" y="0"/>
                </a:lnTo>
                <a:lnTo>
                  <a:pt x="973" y="0"/>
                </a:lnTo>
                <a:lnTo>
                  <a:pt x="922" y="3"/>
                </a:lnTo>
                <a:lnTo>
                  <a:pt x="873" y="8"/>
                </a:lnTo>
                <a:lnTo>
                  <a:pt x="824" y="17"/>
                </a:lnTo>
                <a:lnTo>
                  <a:pt x="776" y="27"/>
                </a:lnTo>
                <a:lnTo>
                  <a:pt x="752" y="33"/>
                </a:lnTo>
                <a:lnTo>
                  <a:pt x="729" y="40"/>
                </a:lnTo>
                <a:lnTo>
                  <a:pt x="705" y="49"/>
                </a:lnTo>
                <a:lnTo>
                  <a:pt x="683" y="57"/>
                </a:lnTo>
                <a:lnTo>
                  <a:pt x="660" y="66"/>
                </a:lnTo>
                <a:lnTo>
                  <a:pt x="638" y="76"/>
                </a:lnTo>
                <a:lnTo>
                  <a:pt x="616" y="87"/>
                </a:lnTo>
                <a:lnTo>
                  <a:pt x="594" y="98"/>
                </a:lnTo>
                <a:lnTo>
                  <a:pt x="572" y="110"/>
                </a:lnTo>
                <a:lnTo>
                  <a:pt x="551" y="123"/>
                </a:lnTo>
                <a:lnTo>
                  <a:pt x="529" y="137"/>
                </a:lnTo>
                <a:lnTo>
                  <a:pt x="508" y="152"/>
                </a:lnTo>
                <a:lnTo>
                  <a:pt x="488" y="168"/>
                </a:lnTo>
                <a:lnTo>
                  <a:pt x="467" y="184"/>
                </a:lnTo>
                <a:lnTo>
                  <a:pt x="448" y="201"/>
                </a:lnTo>
                <a:lnTo>
                  <a:pt x="428" y="218"/>
                </a:lnTo>
                <a:lnTo>
                  <a:pt x="409" y="236"/>
                </a:lnTo>
                <a:lnTo>
                  <a:pt x="390" y="256"/>
                </a:lnTo>
                <a:lnTo>
                  <a:pt x="372" y="277"/>
                </a:lnTo>
                <a:lnTo>
                  <a:pt x="353" y="298"/>
                </a:lnTo>
                <a:lnTo>
                  <a:pt x="336" y="320"/>
                </a:lnTo>
                <a:lnTo>
                  <a:pt x="318" y="343"/>
                </a:lnTo>
                <a:lnTo>
                  <a:pt x="301" y="366"/>
                </a:lnTo>
                <a:lnTo>
                  <a:pt x="285" y="391"/>
                </a:lnTo>
                <a:lnTo>
                  <a:pt x="269" y="416"/>
                </a:lnTo>
                <a:lnTo>
                  <a:pt x="253" y="443"/>
                </a:lnTo>
                <a:lnTo>
                  <a:pt x="237" y="470"/>
                </a:lnTo>
                <a:lnTo>
                  <a:pt x="222" y="499"/>
                </a:lnTo>
                <a:lnTo>
                  <a:pt x="208" y="528"/>
                </a:lnTo>
                <a:lnTo>
                  <a:pt x="193" y="559"/>
                </a:lnTo>
                <a:lnTo>
                  <a:pt x="179" y="589"/>
                </a:lnTo>
                <a:lnTo>
                  <a:pt x="166" y="622"/>
                </a:lnTo>
                <a:lnTo>
                  <a:pt x="154" y="655"/>
                </a:lnTo>
                <a:lnTo>
                  <a:pt x="141" y="689"/>
                </a:lnTo>
                <a:lnTo>
                  <a:pt x="129" y="724"/>
                </a:lnTo>
                <a:lnTo>
                  <a:pt x="118" y="760"/>
                </a:lnTo>
                <a:lnTo>
                  <a:pt x="107" y="798"/>
                </a:lnTo>
                <a:lnTo>
                  <a:pt x="96" y="836"/>
                </a:lnTo>
                <a:lnTo>
                  <a:pt x="86" y="874"/>
                </a:lnTo>
                <a:lnTo>
                  <a:pt x="76" y="914"/>
                </a:lnTo>
                <a:lnTo>
                  <a:pt x="59" y="997"/>
                </a:lnTo>
                <a:lnTo>
                  <a:pt x="45" y="1084"/>
                </a:lnTo>
                <a:lnTo>
                  <a:pt x="31" y="1176"/>
                </a:lnTo>
                <a:lnTo>
                  <a:pt x="20" y="1273"/>
                </a:lnTo>
                <a:lnTo>
                  <a:pt x="11" y="1374"/>
                </a:lnTo>
                <a:lnTo>
                  <a:pt x="5" y="1478"/>
                </a:lnTo>
                <a:lnTo>
                  <a:pt x="2" y="1588"/>
                </a:lnTo>
                <a:lnTo>
                  <a:pt x="0" y="1702"/>
                </a:lnTo>
                <a:lnTo>
                  <a:pt x="2" y="1810"/>
                </a:lnTo>
                <a:lnTo>
                  <a:pt x="5" y="1914"/>
                </a:lnTo>
                <a:lnTo>
                  <a:pt x="11" y="2014"/>
                </a:lnTo>
                <a:lnTo>
                  <a:pt x="20" y="2109"/>
                </a:lnTo>
                <a:lnTo>
                  <a:pt x="31" y="2200"/>
                </a:lnTo>
                <a:lnTo>
                  <a:pt x="43" y="2287"/>
                </a:lnTo>
                <a:lnTo>
                  <a:pt x="59" y="2370"/>
                </a:lnTo>
                <a:lnTo>
                  <a:pt x="76" y="2449"/>
                </a:lnTo>
                <a:lnTo>
                  <a:pt x="95" y="2525"/>
                </a:lnTo>
                <a:lnTo>
                  <a:pt x="106" y="2560"/>
                </a:lnTo>
                <a:lnTo>
                  <a:pt x="117" y="2596"/>
                </a:lnTo>
                <a:lnTo>
                  <a:pt x="128" y="2630"/>
                </a:lnTo>
                <a:lnTo>
                  <a:pt x="139" y="2663"/>
                </a:lnTo>
                <a:lnTo>
                  <a:pt x="151" y="2696"/>
                </a:lnTo>
                <a:lnTo>
                  <a:pt x="165" y="2727"/>
                </a:lnTo>
                <a:lnTo>
                  <a:pt x="178" y="2759"/>
                </a:lnTo>
                <a:lnTo>
                  <a:pt x="192" y="2788"/>
                </a:lnTo>
                <a:lnTo>
                  <a:pt x="205" y="2817"/>
                </a:lnTo>
                <a:lnTo>
                  <a:pt x="220" y="2845"/>
                </a:lnTo>
                <a:lnTo>
                  <a:pt x="235" y="2872"/>
                </a:lnTo>
                <a:lnTo>
                  <a:pt x="251" y="2899"/>
                </a:lnTo>
                <a:lnTo>
                  <a:pt x="265" y="2924"/>
                </a:lnTo>
                <a:lnTo>
                  <a:pt x="282" y="2949"/>
                </a:lnTo>
                <a:lnTo>
                  <a:pt x="298" y="2972"/>
                </a:lnTo>
                <a:lnTo>
                  <a:pt x="315" y="2995"/>
                </a:lnTo>
                <a:lnTo>
                  <a:pt x="333" y="3018"/>
                </a:lnTo>
                <a:lnTo>
                  <a:pt x="350" y="3038"/>
                </a:lnTo>
                <a:lnTo>
                  <a:pt x="368" y="3059"/>
                </a:lnTo>
                <a:lnTo>
                  <a:pt x="387" y="3079"/>
                </a:lnTo>
                <a:lnTo>
                  <a:pt x="405" y="3097"/>
                </a:lnTo>
                <a:lnTo>
                  <a:pt x="425" y="3116"/>
                </a:lnTo>
                <a:lnTo>
                  <a:pt x="443" y="3133"/>
                </a:lnTo>
                <a:lnTo>
                  <a:pt x="464" y="3149"/>
                </a:lnTo>
                <a:lnTo>
                  <a:pt x="483" y="3165"/>
                </a:lnTo>
                <a:lnTo>
                  <a:pt x="503" y="3179"/>
                </a:lnTo>
                <a:lnTo>
                  <a:pt x="524" y="3194"/>
                </a:lnTo>
                <a:lnTo>
                  <a:pt x="545" y="3208"/>
                </a:lnTo>
                <a:lnTo>
                  <a:pt x="567" y="3220"/>
                </a:lnTo>
                <a:lnTo>
                  <a:pt x="588" y="3232"/>
                </a:lnTo>
                <a:lnTo>
                  <a:pt x="610" y="3243"/>
                </a:lnTo>
                <a:lnTo>
                  <a:pt x="632" y="3254"/>
                </a:lnTo>
                <a:lnTo>
                  <a:pt x="654" y="3264"/>
                </a:lnTo>
                <a:lnTo>
                  <a:pt x="677" y="3274"/>
                </a:lnTo>
                <a:lnTo>
                  <a:pt x="722" y="3290"/>
                </a:lnTo>
                <a:lnTo>
                  <a:pt x="769" y="3303"/>
                </a:lnTo>
                <a:lnTo>
                  <a:pt x="817" y="3314"/>
                </a:lnTo>
                <a:lnTo>
                  <a:pt x="865" y="3323"/>
                </a:lnTo>
                <a:lnTo>
                  <a:pt x="914" y="3329"/>
                </a:lnTo>
                <a:lnTo>
                  <a:pt x="964" y="3333"/>
                </a:lnTo>
                <a:lnTo>
                  <a:pt x="1014" y="3334"/>
                </a:lnTo>
                <a:lnTo>
                  <a:pt x="1066" y="3334"/>
                </a:lnTo>
                <a:lnTo>
                  <a:pt x="1117" y="3330"/>
                </a:lnTo>
                <a:lnTo>
                  <a:pt x="1169" y="3324"/>
                </a:lnTo>
                <a:lnTo>
                  <a:pt x="1221" y="3317"/>
                </a:lnTo>
                <a:lnTo>
                  <a:pt x="1274" y="3308"/>
                </a:lnTo>
                <a:lnTo>
                  <a:pt x="1327" y="3296"/>
                </a:lnTo>
                <a:lnTo>
                  <a:pt x="1379" y="3282"/>
                </a:lnTo>
                <a:lnTo>
                  <a:pt x="1432" y="3268"/>
                </a:lnTo>
                <a:lnTo>
                  <a:pt x="1486" y="3250"/>
                </a:lnTo>
                <a:lnTo>
                  <a:pt x="1539" y="3231"/>
                </a:lnTo>
                <a:lnTo>
                  <a:pt x="1593" y="3210"/>
                </a:lnTo>
                <a:lnTo>
                  <a:pt x="1645" y="3188"/>
                </a:lnTo>
                <a:lnTo>
                  <a:pt x="1699" y="3165"/>
                </a:lnTo>
                <a:lnTo>
                  <a:pt x="1752" y="3139"/>
                </a:lnTo>
                <a:lnTo>
                  <a:pt x="1805" y="3113"/>
                </a:lnTo>
                <a:lnTo>
                  <a:pt x="1856" y="3085"/>
                </a:lnTo>
                <a:lnTo>
                  <a:pt x="1909" y="3056"/>
                </a:lnTo>
                <a:lnTo>
                  <a:pt x="1960" y="3025"/>
                </a:lnTo>
                <a:lnTo>
                  <a:pt x="2011" y="2993"/>
                </a:lnTo>
                <a:lnTo>
                  <a:pt x="2061" y="2961"/>
                </a:lnTo>
                <a:lnTo>
                  <a:pt x="2111" y="2927"/>
                </a:lnTo>
                <a:lnTo>
                  <a:pt x="2160" y="2891"/>
                </a:lnTo>
                <a:lnTo>
                  <a:pt x="2208" y="2856"/>
                </a:lnTo>
                <a:lnTo>
                  <a:pt x="2256" y="2819"/>
                </a:lnTo>
                <a:lnTo>
                  <a:pt x="2302" y="2782"/>
                </a:lnTo>
                <a:lnTo>
                  <a:pt x="2349" y="2744"/>
                </a:lnTo>
                <a:lnTo>
                  <a:pt x="2393" y="2705"/>
                </a:lnTo>
                <a:lnTo>
                  <a:pt x="2437" y="2666"/>
                </a:lnTo>
                <a:lnTo>
                  <a:pt x="2480" y="2625"/>
                </a:lnTo>
                <a:lnTo>
                  <a:pt x="2521" y="2586"/>
                </a:lnTo>
                <a:lnTo>
                  <a:pt x="2561" y="2544"/>
                </a:lnTo>
                <a:lnTo>
                  <a:pt x="2588" y="2558"/>
                </a:lnTo>
                <a:lnTo>
                  <a:pt x="2614" y="2571"/>
                </a:lnTo>
                <a:lnTo>
                  <a:pt x="2641" y="2584"/>
                </a:lnTo>
                <a:lnTo>
                  <a:pt x="2668" y="2596"/>
                </a:lnTo>
                <a:lnTo>
                  <a:pt x="2696" y="2607"/>
                </a:lnTo>
                <a:lnTo>
                  <a:pt x="2723" y="2617"/>
                </a:lnTo>
                <a:lnTo>
                  <a:pt x="2752" y="2625"/>
                </a:lnTo>
                <a:lnTo>
                  <a:pt x="2781" y="2634"/>
                </a:lnTo>
                <a:lnTo>
                  <a:pt x="2810" y="2641"/>
                </a:lnTo>
                <a:lnTo>
                  <a:pt x="2839" y="2647"/>
                </a:lnTo>
                <a:lnTo>
                  <a:pt x="2869" y="2653"/>
                </a:lnTo>
                <a:lnTo>
                  <a:pt x="2899" y="2658"/>
                </a:lnTo>
                <a:lnTo>
                  <a:pt x="2929" y="2662"/>
                </a:lnTo>
                <a:lnTo>
                  <a:pt x="2961" y="2665"/>
                </a:lnTo>
                <a:lnTo>
                  <a:pt x="2991" y="2666"/>
                </a:lnTo>
                <a:lnTo>
                  <a:pt x="3022" y="2667"/>
                </a:lnTo>
                <a:lnTo>
                  <a:pt x="3054" y="2666"/>
                </a:lnTo>
                <a:lnTo>
                  <a:pt x="3085" y="2665"/>
                </a:lnTo>
                <a:lnTo>
                  <a:pt x="3115" y="2662"/>
                </a:lnTo>
                <a:lnTo>
                  <a:pt x="3146" y="2658"/>
                </a:lnTo>
                <a:lnTo>
                  <a:pt x="3176" y="2653"/>
                </a:lnTo>
                <a:lnTo>
                  <a:pt x="3206" y="2647"/>
                </a:lnTo>
                <a:lnTo>
                  <a:pt x="3235" y="2641"/>
                </a:lnTo>
                <a:lnTo>
                  <a:pt x="3265" y="2634"/>
                </a:lnTo>
                <a:lnTo>
                  <a:pt x="3293" y="2625"/>
                </a:lnTo>
                <a:lnTo>
                  <a:pt x="3321" y="2617"/>
                </a:lnTo>
                <a:lnTo>
                  <a:pt x="3349" y="2607"/>
                </a:lnTo>
                <a:lnTo>
                  <a:pt x="3377" y="2596"/>
                </a:lnTo>
                <a:lnTo>
                  <a:pt x="3404" y="2584"/>
                </a:lnTo>
                <a:lnTo>
                  <a:pt x="3431" y="2571"/>
                </a:lnTo>
                <a:lnTo>
                  <a:pt x="3457" y="2558"/>
                </a:lnTo>
                <a:lnTo>
                  <a:pt x="3484" y="2544"/>
                </a:lnTo>
                <a:lnTo>
                  <a:pt x="3523" y="2586"/>
                </a:lnTo>
                <a:lnTo>
                  <a:pt x="3565" y="2625"/>
                </a:lnTo>
                <a:lnTo>
                  <a:pt x="3608" y="2666"/>
                </a:lnTo>
                <a:lnTo>
                  <a:pt x="3652" y="2705"/>
                </a:lnTo>
                <a:lnTo>
                  <a:pt x="3696" y="2744"/>
                </a:lnTo>
                <a:lnTo>
                  <a:pt x="3743" y="2782"/>
                </a:lnTo>
                <a:lnTo>
                  <a:pt x="3789" y="2819"/>
                </a:lnTo>
                <a:lnTo>
                  <a:pt x="3836" y="2856"/>
                </a:lnTo>
                <a:lnTo>
                  <a:pt x="3885" y="2891"/>
                </a:lnTo>
                <a:lnTo>
                  <a:pt x="3934" y="2927"/>
                </a:lnTo>
                <a:lnTo>
                  <a:pt x="3983" y="2961"/>
                </a:lnTo>
                <a:lnTo>
                  <a:pt x="4034" y="2993"/>
                </a:lnTo>
                <a:lnTo>
                  <a:pt x="4085" y="3025"/>
                </a:lnTo>
                <a:lnTo>
                  <a:pt x="4136" y="3056"/>
                </a:lnTo>
                <a:lnTo>
                  <a:pt x="4188" y="3085"/>
                </a:lnTo>
                <a:lnTo>
                  <a:pt x="4240" y="3113"/>
                </a:lnTo>
                <a:lnTo>
                  <a:pt x="4293" y="3139"/>
                </a:lnTo>
                <a:lnTo>
                  <a:pt x="4346" y="3165"/>
                </a:lnTo>
                <a:lnTo>
                  <a:pt x="4399" y="3188"/>
                </a:lnTo>
                <a:lnTo>
                  <a:pt x="4452" y="3210"/>
                </a:lnTo>
                <a:lnTo>
                  <a:pt x="4505" y="3231"/>
                </a:lnTo>
                <a:lnTo>
                  <a:pt x="4559" y="3250"/>
                </a:lnTo>
                <a:lnTo>
                  <a:pt x="4612" y="3268"/>
                </a:lnTo>
                <a:lnTo>
                  <a:pt x="4666" y="3282"/>
                </a:lnTo>
                <a:lnTo>
                  <a:pt x="4718" y="3296"/>
                </a:lnTo>
                <a:lnTo>
                  <a:pt x="4771" y="3308"/>
                </a:lnTo>
                <a:lnTo>
                  <a:pt x="4824" y="3317"/>
                </a:lnTo>
                <a:lnTo>
                  <a:pt x="4877" y="3324"/>
                </a:lnTo>
                <a:lnTo>
                  <a:pt x="4928" y="3330"/>
                </a:lnTo>
                <a:lnTo>
                  <a:pt x="4980" y="3334"/>
                </a:lnTo>
                <a:lnTo>
                  <a:pt x="5031" y="3334"/>
                </a:lnTo>
                <a:lnTo>
                  <a:pt x="5081" y="3333"/>
                </a:lnTo>
                <a:lnTo>
                  <a:pt x="5132" y="3329"/>
                </a:lnTo>
                <a:lnTo>
                  <a:pt x="5181" y="3323"/>
                </a:lnTo>
                <a:lnTo>
                  <a:pt x="5228" y="3314"/>
                </a:lnTo>
                <a:lnTo>
                  <a:pt x="5276" y="3303"/>
                </a:lnTo>
                <a:lnTo>
                  <a:pt x="5323" y="3290"/>
                </a:lnTo>
                <a:lnTo>
                  <a:pt x="5368" y="3274"/>
                </a:lnTo>
                <a:lnTo>
                  <a:pt x="5391" y="3264"/>
                </a:lnTo>
                <a:lnTo>
                  <a:pt x="5414" y="3254"/>
                </a:lnTo>
                <a:lnTo>
                  <a:pt x="5436" y="3243"/>
                </a:lnTo>
                <a:lnTo>
                  <a:pt x="5458" y="3232"/>
                </a:lnTo>
                <a:lnTo>
                  <a:pt x="5478" y="3220"/>
                </a:lnTo>
                <a:lnTo>
                  <a:pt x="5499" y="3208"/>
                </a:lnTo>
                <a:lnTo>
                  <a:pt x="5521" y="3194"/>
                </a:lnTo>
                <a:lnTo>
                  <a:pt x="5541" y="3179"/>
                </a:lnTo>
                <a:lnTo>
                  <a:pt x="5562" y="3165"/>
                </a:lnTo>
                <a:lnTo>
                  <a:pt x="5581" y="3149"/>
                </a:lnTo>
                <a:lnTo>
                  <a:pt x="5601" y="3133"/>
                </a:lnTo>
                <a:lnTo>
                  <a:pt x="5621" y="3116"/>
                </a:lnTo>
                <a:lnTo>
                  <a:pt x="5640" y="3097"/>
                </a:lnTo>
                <a:lnTo>
                  <a:pt x="5659" y="3079"/>
                </a:lnTo>
                <a:lnTo>
                  <a:pt x="5677" y="3059"/>
                </a:lnTo>
                <a:lnTo>
                  <a:pt x="5695" y="3038"/>
                </a:lnTo>
                <a:lnTo>
                  <a:pt x="5713" y="3018"/>
                </a:lnTo>
                <a:lnTo>
                  <a:pt x="5730" y="2995"/>
                </a:lnTo>
                <a:lnTo>
                  <a:pt x="5747" y="2972"/>
                </a:lnTo>
                <a:lnTo>
                  <a:pt x="5763" y="2949"/>
                </a:lnTo>
                <a:lnTo>
                  <a:pt x="5779" y="2924"/>
                </a:lnTo>
                <a:lnTo>
                  <a:pt x="5795" y="2899"/>
                </a:lnTo>
                <a:lnTo>
                  <a:pt x="5811" y="2872"/>
                </a:lnTo>
                <a:lnTo>
                  <a:pt x="5825" y="2845"/>
                </a:lnTo>
                <a:lnTo>
                  <a:pt x="5840" y="2817"/>
                </a:lnTo>
                <a:lnTo>
                  <a:pt x="5854" y="2788"/>
                </a:lnTo>
                <a:lnTo>
                  <a:pt x="5867" y="2759"/>
                </a:lnTo>
                <a:lnTo>
                  <a:pt x="5881" y="2727"/>
                </a:lnTo>
                <a:lnTo>
                  <a:pt x="5893" y="2696"/>
                </a:lnTo>
                <a:lnTo>
                  <a:pt x="5905" y="2663"/>
                </a:lnTo>
                <a:lnTo>
                  <a:pt x="5917" y="2630"/>
                </a:lnTo>
                <a:lnTo>
                  <a:pt x="5928" y="2596"/>
                </a:lnTo>
                <a:lnTo>
                  <a:pt x="5939" y="2560"/>
                </a:lnTo>
                <a:lnTo>
                  <a:pt x="5950" y="2525"/>
                </a:lnTo>
                <a:lnTo>
                  <a:pt x="5969" y="2449"/>
                </a:lnTo>
                <a:lnTo>
                  <a:pt x="5986" y="2370"/>
                </a:lnTo>
                <a:lnTo>
                  <a:pt x="6002" y="2287"/>
                </a:lnTo>
                <a:lnTo>
                  <a:pt x="6014" y="2200"/>
                </a:lnTo>
                <a:lnTo>
                  <a:pt x="6025" y="2109"/>
                </a:lnTo>
                <a:lnTo>
                  <a:pt x="6034" y="2014"/>
                </a:lnTo>
                <a:lnTo>
                  <a:pt x="6040" y="1914"/>
                </a:lnTo>
                <a:lnTo>
                  <a:pt x="6044" y="1810"/>
                </a:lnTo>
                <a:lnTo>
                  <a:pt x="6045" y="1702"/>
                </a:lnTo>
                <a:lnTo>
                  <a:pt x="6044" y="1588"/>
                </a:lnTo>
                <a:lnTo>
                  <a:pt x="6040" y="1478"/>
                </a:lnTo>
                <a:lnTo>
                  <a:pt x="6034" y="1374"/>
                </a:lnTo>
                <a:lnTo>
                  <a:pt x="6025" y="1273"/>
                </a:lnTo>
                <a:lnTo>
                  <a:pt x="6014" y="1176"/>
                </a:lnTo>
                <a:lnTo>
                  <a:pt x="6001" y="1084"/>
                </a:lnTo>
                <a:lnTo>
                  <a:pt x="5986" y="997"/>
                </a:lnTo>
                <a:lnTo>
                  <a:pt x="5969" y="914"/>
                </a:lnTo>
                <a:lnTo>
                  <a:pt x="5959" y="874"/>
                </a:lnTo>
                <a:lnTo>
                  <a:pt x="5949" y="836"/>
                </a:lnTo>
                <a:lnTo>
                  <a:pt x="5938" y="796"/>
                </a:lnTo>
                <a:lnTo>
                  <a:pt x="5927" y="760"/>
                </a:lnTo>
                <a:lnTo>
                  <a:pt x="5916" y="724"/>
                </a:lnTo>
                <a:lnTo>
                  <a:pt x="5904" y="689"/>
                </a:lnTo>
                <a:lnTo>
                  <a:pt x="5892" y="654"/>
                </a:lnTo>
                <a:lnTo>
                  <a:pt x="5879" y="621"/>
                </a:lnTo>
                <a:lnTo>
                  <a:pt x="5866" y="589"/>
                </a:lnTo>
                <a:lnTo>
                  <a:pt x="5852" y="559"/>
                </a:lnTo>
                <a:lnTo>
                  <a:pt x="5838" y="528"/>
                </a:lnTo>
                <a:lnTo>
                  <a:pt x="5823" y="499"/>
                </a:lnTo>
                <a:lnTo>
                  <a:pt x="5808" y="470"/>
                </a:lnTo>
                <a:lnTo>
                  <a:pt x="5792" y="443"/>
                </a:lnTo>
                <a:lnTo>
                  <a:pt x="5776" y="416"/>
                </a:lnTo>
                <a:lnTo>
                  <a:pt x="5760" y="391"/>
                </a:lnTo>
                <a:lnTo>
                  <a:pt x="5743" y="366"/>
                </a:lnTo>
                <a:lnTo>
                  <a:pt x="5727" y="343"/>
                </a:lnTo>
                <a:lnTo>
                  <a:pt x="5709" y="320"/>
                </a:lnTo>
                <a:lnTo>
                  <a:pt x="5692" y="298"/>
                </a:lnTo>
                <a:lnTo>
                  <a:pt x="5673" y="277"/>
                </a:lnTo>
                <a:lnTo>
                  <a:pt x="5655" y="256"/>
                </a:lnTo>
                <a:lnTo>
                  <a:pt x="5635" y="236"/>
                </a:lnTo>
                <a:lnTo>
                  <a:pt x="5617" y="218"/>
                </a:lnTo>
                <a:lnTo>
                  <a:pt x="5597" y="201"/>
                </a:lnTo>
                <a:lnTo>
                  <a:pt x="5578" y="184"/>
                </a:lnTo>
                <a:lnTo>
                  <a:pt x="5557" y="168"/>
                </a:lnTo>
                <a:lnTo>
                  <a:pt x="5536" y="152"/>
                </a:lnTo>
                <a:lnTo>
                  <a:pt x="5515" y="137"/>
                </a:lnTo>
                <a:lnTo>
                  <a:pt x="5494" y="123"/>
                </a:lnTo>
                <a:lnTo>
                  <a:pt x="5474" y="110"/>
                </a:lnTo>
                <a:lnTo>
                  <a:pt x="5452" y="98"/>
                </a:lnTo>
                <a:lnTo>
                  <a:pt x="5429" y="87"/>
                </a:lnTo>
                <a:lnTo>
                  <a:pt x="5407" y="76"/>
                </a:lnTo>
                <a:lnTo>
                  <a:pt x="5385" y="66"/>
                </a:lnTo>
                <a:lnTo>
                  <a:pt x="5362" y="56"/>
                </a:lnTo>
                <a:lnTo>
                  <a:pt x="5339" y="47"/>
                </a:lnTo>
                <a:lnTo>
                  <a:pt x="5317" y="40"/>
                </a:lnTo>
                <a:lnTo>
                  <a:pt x="5292" y="33"/>
                </a:lnTo>
                <a:lnTo>
                  <a:pt x="5269" y="27"/>
                </a:lnTo>
                <a:lnTo>
                  <a:pt x="5221" y="16"/>
                </a:lnTo>
                <a:lnTo>
                  <a:pt x="5172" y="8"/>
                </a:lnTo>
                <a:lnTo>
                  <a:pt x="5123" y="2"/>
                </a:lnTo>
                <a:lnTo>
                  <a:pt x="5073" y="0"/>
                </a:lnTo>
                <a:lnTo>
                  <a:pt x="5021" y="0"/>
                </a:lnTo>
                <a:lnTo>
                  <a:pt x="4971" y="2"/>
                </a:lnTo>
                <a:lnTo>
                  <a:pt x="4918" y="6"/>
                </a:lnTo>
                <a:lnTo>
                  <a:pt x="4867" y="13"/>
                </a:lnTo>
                <a:lnTo>
                  <a:pt x="4814" y="22"/>
                </a:lnTo>
                <a:lnTo>
                  <a:pt x="4760" y="33"/>
                </a:lnTo>
                <a:lnTo>
                  <a:pt x="4707" y="46"/>
                </a:lnTo>
                <a:lnTo>
                  <a:pt x="4655" y="61"/>
                </a:lnTo>
                <a:lnTo>
                  <a:pt x="4601" y="78"/>
                </a:lnTo>
                <a:lnTo>
                  <a:pt x="4547" y="98"/>
                </a:lnTo>
                <a:lnTo>
                  <a:pt x="4493" y="119"/>
                </a:lnTo>
                <a:lnTo>
                  <a:pt x="4440" y="141"/>
                </a:lnTo>
                <a:lnTo>
                  <a:pt x="4386" y="165"/>
                </a:lnTo>
                <a:lnTo>
                  <a:pt x="4332" y="191"/>
                </a:lnTo>
                <a:lnTo>
                  <a:pt x="4280" y="219"/>
                </a:lnTo>
                <a:lnTo>
                  <a:pt x="4227" y="247"/>
                </a:lnTo>
                <a:lnTo>
                  <a:pt x="4174" y="278"/>
                </a:lnTo>
                <a:lnTo>
                  <a:pt x="4123" y="310"/>
                </a:lnTo>
                <a:lnTo>
                  <a:pt x="4071" y="342"/>
                </a:lnTo>
                <a:lnTo>
                  <a:pt x="4020" y="376"/>
                </a:lnTo>
                <a:lnTo>
                  <a:pt x="3970" y="411"/>
                </a:lnTo>
                <a:lnTo>
                  <a:pt x="3919" y="448"/>
                </a:lnTo>
                <a:lnTo>
                  <a:pt x="3870" y="485"/>
                </a:lnTo>
                <a:lnTo>
                  <a:pt x="3822" y="523"/>
                </a:lnTo>
                <a:lnTo>
                  <a:pt x="3775" y="562"/>
                </a:lnTo>
                <a:lnTo>
                  <a:pt x="3728" y="601"/>
                </a:lnTo>
                <a:lnTo>
                  <a:pt x="3683" y="642"/>
                </a:lnTo>
                <a:lnTo>
                  <a:pt x="3637" y="684"/>
                </a:lnTo>
                <a:lnTo>
                  <a:pt x="3593" y="725"/>
                </a:lnTo>
                <a:lnTo>
                  <a:pt x="3552" y="768"/>
                </a:lnTo>
                <a:lnTo>
                  <a:pt x="3510" y="810"/>
                </a:lnTo>
                <a:lnTo>
                  <a:pt x="3469" y="854"/>
                </a:lnTo>
                <a:close/>
                <a:moveTo>
                  <a:pt x="2117" y="2023"/>
                </a:moveTo>
                <a:lnTo>
                  <a:pt x="2117" y="2023"/>
                </a:lnTo>
                <a:lnTo>
                  <a:pt x="2063" y="2043"/>
                </a:lnTo>
                <a:lnTo>
                  <a:pt x="2008" y="2060"/>
                </a:lnTo>
                <a:lnTo>
                  <a:pt x="1952" y="2076"/>
                </a:lnTo>
                <a:lnTo>
                  <a:pt x="1894" y="2088"/>
                </a:lnTo>
                <a:lnTo>
                  <a:pt x="1838" y="2098"/>
                </a:lnTo>
                <a:lnTo>
                  <a:pt x="1780" y="2107"/>
                </a:lnTo>
                <a:lnTo>
                  <a:pt x="1725" y="2110"/>
                </a:lnTo>
                <a:lnTo>
                  <a:pt x="1697" y="2112"/>
                </a:lnTo>
                <a:lnTo>
                  <a:pt x="1670" y="2113"/>
                </a:lnTo>
                <a:lnTo>
                  <a:pt x="1639" y="2112"/>
                </a:lnTo>
                <a:lnTo>
                  <a:pt x="1609" y="2110"/>
                </a:lnTo>
                <a:lnTo>
                  <a:pt x="1580" y="2108"/>
                </a:lnTo>
                <a:lnTo>
                  <a:pt x="1554" y="2104"/>
                </a:lnTo>
                <a:lnTo>
                  <a:pt x="1528" y="2099"/>
                </a:lnTo>
                <a:lnTo>
                  <a:pt x="1503" y="2095"/>
                </a:lnTo>
                <a:lnTo>
                  <a:pt x="1480" y="2087"/>
                </a:lnTo>
                <a:lnTo>
                  <a:pt x="1458" y="2080"/>
                </a:lnTo>
                <a:lnTo>
                  <a:pt x="1437" y="2072"/>
                </a:lnTo>
                <a:lnTo>
                  <a:pt x="1417" y="2063"/>
                </a:lnTo>
                <a:lnTo>
                  <a:pt x="1399" y="2053"/>
                </a:lnTo>
                <a:lnTo>
                  <a:pt x="1382" y="2043"/>
                </a:lnTo>
                <a:lnTo>
                  <a:pt x="1366" y="2031"/>
                </a:lnTo>
                <a:lnTo>
                  <a:pt x="1350" y="2019"/>
                </a:lnTo>
                <a:lnTo>
                  <a:pt x="1337" y="2006"/>
                </a:lnTo>
                <a:lnTo>
                  <a:pt x="1323" y="1993"/>
                </a:lnTo>
                <a:lnTo>
                  <a:pt x="1311" y="1978"/>
                </a:lnTo>
                <a:lnTo>
                  <a:pt x="1300" y="1963"/>
                </a:lnTo>
                <a:lnTo>
                  <a:pt x="1289" y="1947"/>
                </a:lnTo>
                <a:lnTo>
                  <a:pt x="1280" y="1931"/>
                </a:lnTo>
                <a:lnTo>
                  <a:pt x="1272" y="1916"/>
                </a:lnTo>
                <a:lnTo>
                  <a:pt x="1264" y="1898"/>
                </a:lnTo>
                <a:lnTo>
                  <a:pt x="1257" y="1880"/>
                </a:lnTo>
                <a:lnTo>
                  <a:pt x="1252" y="1862"/>
                </a:lnTo>
                <a:lnTo>
                  <a:pt x="1246" y="1843"/>
                </a:lnTo>
                <a:lnTo>
                  <a:pt x="1242" y="1825"/>
                </a:lnTo>
                <a:lnTo>
                  <a:pt x="1238" y="1805"/>
                </a:lnTo>
                <a:lnTo>
                  <a:pt x="1235" y="1786"/>
                </a:lnTo>
                <a:lnTo>
                  <a:pt x="1231" y="1744"/>
                </a:lnTo>
                <a:lnTo>
                  <a:pt x="1230" y="1702"/>
                </a:lnTo>
                <a:lnTo>
                  <a:pt x="1231" y="1661"/>
                </a:lnTo>
                <a:lnTo>
                  <a:pt x="1235" y="1620"/>
                </a:lnTo>
                <a:lnTo>
                  <a:pt x="1238" y="1599"/>
                </a:lnTo>
                <a:lnTo>
                  <a:pt x="1242" y="1581"/>
                </a:lnTo>
                <a:lnTo>
                  <a:pt x="1246" y="1561"/>
                </a:lnTo>
                <a:lnTo>
                  <a:pt x="1252" y="1543"/>
                </a:lnTo>
                <a:lnTo>
                  <a:pt x="1257" y="1525"/>
                </a:lnTo>
                <a:lnTo>
                  <a:pt x="1264" y="1507"/>
                </a:lnTo>
                <a:lnTo>
                  <a:pt x="1272" y="1489"/>
                </a:lnTo>
                <a:lnTo>
                  <a:pt x="1280" y="1473"/>
                </a:lnTo>
                <a:lnTo>
                  <a:pt x="1289" y="1457"/>
                </a:lnTo>
                <a:lnTo>
                  <a:pt x="1300" y="1441"/>
                </a:lnTo>
                <a:lnTo>
                  <a:pt x="1311" y="1426"/>
                </a:lnTo>
                <a:lnTo>
                  <a:pt x="1323" y="1412"/>
                </a:lnTo>
                <a:lnTo>
                  <a:pt x="1337" y="1398"/>
                </a:lnTo>
                <a:lnTo>
                  <a:pt x="1350" y="1386"/>
                </a:lnTo>
                <a:lnTo>
                  <a:pt x="1366" y="1374"/>
                </a:lnTo>
                <a:lnTo>
                  <a:pt x="1382" y="1363"/>
                </a:lnTo>
                <a:lnTo>
                  <a:pt x="1399" y="1352"/>
                </a:lnTo>
                <a:lnTo>
                  <a:pt x="1417" y="1342"/>
                </a:lnTo>
                <a:lnTo>
                  <a:pt x="1437" y="1332"/>
                </a:lnTo>
                <a:lnTo>
                  <a:pt x="1458" y="1325"/>
                </a:lnTo>
                <a:lnTo>
                  <a:pt x="1480" y="1317"/>
                </a:lnTo>
                <a:lnTo>
                  <a:pt x="1503" y="1310"/>
                </a:lnTo>
                <a:lnTo>
                  <a:pt x="1528" y="1305"/>
                </a:lnTo>
                <a:lnTo>
                  <a:pt x="1554" y="1300"/>
                </a:lnTo>
                <a:lnTo>
                  <a:pt x="1580" y="1297"/>
                </a:lnTo>
                <a:lnTo>
                  <a:pt x="1609" y="1294"/>
                </a:lnTo>
                <a:lnTo>
                  <a:pt x="1639" y="1293"/>
                </a:lnTo>
                <a:lnTo>
                  <a:pt x="1670" y="1292"/>
                </a:lnTo>
                <a:lnTo>
                  <a:pt x="1697" y="1293"/>
                </a:lnTo>
                <a:lnTo>
                  <a:pt x="1725" y="1294"/>
                </a:lnTo>
                <a:lnTo>
                  <a:pt x="1780" y="1298"/>
                </a:lnTo>
                <a:lnTo>
                  <a:pt x="1838" y="1306"/>
                </a:lnTo>
                <a:lnTo>
                  <a:pt x="1894" y="1316"/>
                </a:lnTo>
                <a:lnTo>
                  <a:pt x="1952" y="1330"/>
                </a:lnTo>
                <a:lnTo>
                  <a:pt x="2008" y="1344"/>
                </a:lnTo>
                <a:lnTo>
                  <a:pt x="2063" y="1361"/>
                </a:lnTo>
                <a:lnTo>
                  <a:pt x="2117" y="1381"/>
                </a:lnTo>
                <a:lnTo>
                  <a:pt x="2104" y="1419"/>
                </a:lnTo>
                <a:lnTo>
                  <a:pt x="2093" y="1458"/>
                </a:lnTo>
                <a:lnTo>
                  <a:pt x="2083" y="1498"/>
                </a:lnTo>
                <a:lnTo>
                  <a:pt x="2074" y="1537"/>
                </a:lnTo>
                <a:lnTo>
                  <a:pt x="2067" y="1577"/>
                </a:lnTo>
                <a:lnTo>
                  <a:pt x="2062" y="1619"/>
                </a:lnTo>
                <a:lnTo>
                  <a:pt x="2060" y="1661"/>
                </a:lnTo>
                <a:lnTo>
                  <a:pt x="2059" y="1702"/>
                </a:lnTo>
                <a:lnTo>
                  <a:pt x="2060" y="1744"/>
                </a:lnTo>
                <a:lnTo>
                  <a:pt x="2062" y="1786"/>
                </a:lnTo>
                <a:lnTo>
                  <a:pt x="2067" y="1827"/>
                </a:lnTo>
                <a:lnTo>
                  <a:pt x="2074" y="1868"/>
                </a:lnTo>
                <a:lnTo>
                  <a:pt x="2083" y="1907"/>
                </a:lnTo>
                <a:lnTo>
                  <a:pt x="2093" y="1946"/>
                </a:lnTo>
                <a:lnTo>
                  <a:pt x="2104" y="1985"/>
                </a:lnTo>
                <a:lnTo>
                  <a:pt x="2117" y="2023"/>
                </a:lnTo>
                <a:close/>
                <a:moveTo>
                  <a:pt x="4375" y="2113"/>
                </a:moveTo>
                <a:lnTo>
                  <a:pt x="4375" y="2113"/>
                </a:lnTo>
                <a:lnTo>
                  <a:pt x="4348" y="2112"/>
                </a:lnTo>
                <a:lnTo>
                  <a:pt x="4320" y="2110"/>
                </a:lnTo>
                <a:lnTo>
                  <a:pt x="4265" y="2107"/>
                </a:lnTo>
                <a:lnTo>
                  <a:pt x="4207" y="2098"/>
                </a:lnTo>
                <a:lnTo>
                  <a:pt x="4151" y="2088"/>
                </a:lnTo>
                <a:lnTo>
                  <a:pt x="4093" y="2076"/>
                </a:lnTo>
                <a:lnTo>
                  <a:pt x="4037" y="2060"/>
                </a:lnTo>
                <a:lnTo>
                  <a:pt x="3982" y="2043"/>
                </a:lnTo>
                <a:lnTo>
                  <a:pt x="3928" y="2023"/>
                </a:lnTo>
                <a:lnTo>
                  <a:pt x="3940" y="1985"/>
                </a:lnTo>
                <a:lnTo>
                  <a:pt x="3952" y="1946"/>
                </a:lnTo>
                <a:lnTo>
                  <a:pt x="3962" y="1907"/>
                </a:lnTo>
                <a:lnTo>
                  <a:pt x="3971" y="1868"/>
                </a:lnTo>
                <a:lnTo>
                  <a:pt x="3978" y="1827"/>
                </a:lnTo>
                <a:lnTo>
                  <a:pt x="3983" y="1786"/>
                </a:lnTo>
                <a:lnTo>
                  <a:pt x="3985" y="1744"/>
                </a:lnTo>
                <a:lnTo>
                  <a:pt x="3987" y="1702"/>
                </a:lnTo>
                <a:lnTo>
                  <a:pt x="3985" y="1661"/>
                </a:lnTo>
                <a:lnTo>
                  <a:pt x="3983" y="1619"/>
                </a:lnTo>
                <a:lnTo>
                  <a:pt x="3978" y="1577"/>
                </a:lnTo>
                <a:lnTo>
                  <a:pt x="3971" y="1537"/>
                </a:lnTo>
                <a:lnTo>
                  <a:pt x="3962" y="1498"/>
                </a:lnTo>
                <a:lnTo>
                  <a:pt x="3952" y="1458"/>
                </a:lnTo>
                <a:lnTo>
                  <a:pt x="3940" y="1419"/>
                </a:lnTo>
                <a:lnTo>
                  <a:pt x="3928" y="1381"/>
                </a:lnTo>
                <a:lnTo>
                  <a:pt x="3982" y="1361"/>
                </a:lnTo>
                <a:lnTo>
                  <a:pt x="4037" y="1344"/>
                </a:lnTo>
                <a:lnTo>
                  <a:pt x="4093" y="1330"/>
                </a:lnTo>
                <a:lnTo>
                  <a:pt x="4151" y="1316"/>
                </a:lnTo>
                <a:lnTo>
                  <a:pt x="4207" y="1306"/>
                </a:lnTo>
                <a:lnTo>
                  <a:pt x="4265" y="1298"/>
                </a:lnTo>
                <a:lnTo>
                  <a:pt x="4320" y="1294"/>
                </a:lnTo>
                <a:lnTo>
                  <a:pt x="4348" y="1293"/>
                </a:lnTo>
                <a:lnTo>
                  <a:pt x="4375" y="1292"/>
                </a:lnTo>
                <a:lnTo>
                  <a:pt x="4406" y="1293"/>
                </a:lnTo>
                <a:lnTo>
                  <a:pt x="4435" y="1294"/>
                </a:lnTo>
                <a:lnTo>
                  <a:pt x="4465" y="1297"/>
                </a:lnTo>
                <a:lnTo>
                  <a:pt x="4492" y="1300"/>
                </a:lnTo>
                <a:lnTo>
                  <a:pt x="4517" y="1305"/>
                </a:lnTo>
                <a:lnTo>
                  <a:pt x="4542" y="1310"/>
                </a:lnTo>
                <a:lnTo>
                  <a:pt x="4565" y="1317"/>
                </a:lnTo>
                <a:lnTo>
                  <a:pt x="4587" y="1325"/>
                </a:lnTo>
                <a:lnTo>
                  <a:pt x="4608" y="1332"/>
                </a:lnTo>
                <a:lnTo>
                  <a:pt x="4628" y="1342"/>
                </a:lnTo>
                <a:lnTo>
                  <a:pt x="4646" y="1352"/>
                </a:lnTo>
                <a:lnTo>
                  <a:pt x="4663" y="1363"/>
                </a:lnTo>
                <a:lnTo>
                  <a:pt x="4679" y="1374"/>
                </a:lnTo>
                <a:lnTo>
                  <a:pt x="4695" y="1386"/>
                </a:lnTo>
                <a:lnTo>
                  <a:pt x="4709" y="1398"/>
                </a:lnTo>
                <a:lnTo>
                  <a:pt x="4722" y="1412"/>
                </a:lnTo>
                <a:lnTo>
                  <a:pt x="4734" y="1426"/>
                </a:lnTo>
                <a:lnTo>
                  <a:pt x="4745" y="1441"/>
                </a:lnTo>
                <a:lnTo>
                  <a:pt x="4755" y="1457"/>
                </a:lnTo>
                <a:lnTo>
                  <a:pt x="4765" y="1473"/>
                </a:lnTo>
                <a:lnTo>
                  <a:pt x="4774" y="1489"/>
                </a:lnTo>
                <a:lnTo>
                  <a:pt x="4781" y="1507"/>
                </a:lnTo>
                <a:lnTo>
                  <a:pt x="4788" y="1525"/>
                </a:lnTo>
                <a:lnTo>
                  <a:pt x="4793" y="1543"/>
                </a:lnTo>
                <a:lnTo>
                  <a:pt x="4799" y="1561"/>
                </a:lnTo>
                <a:lnTo>
                  <a:pt x="4803" y="1581"/>
                </a:lnTo>
                <a:lnTo>
                  <a:pt x="4807" y="1599"/>
                </a:lnTo>
                <a:lnTo>
                  <a:pt x="4809" y="1620"/>
                </a:lnTo>
                <a:lnTo>
                  <a:pt x="4813" y="1661"/>
                </a:lnTo>
                <a:lnTo>
                  <a:pt x="4814" y="1702"/>
                </a:lnTo>
                <a:lnTo>
                  <a:pt x="4813" y="1744"/>
                </a:lnTo>
                <a:lnTo>
                  <a:pt x="4809" y="1786"/>
                </a:lnTo>
                <a:lnTo>
                  <a:pt x="4807" y="1805"/>
                </a:lnTo>
                <a:lnTo>
                  <a:pt x="4803" y="1825"/>
                </a:lnTo>
                <a:lnTo>
                  <a:pt x="4799" y="1843"/>
                </a:lnTo>
                <a:lnTo>
                  <a:pt x="4793" y="1862"/>
                </a:lnTo>
                <a:lnTo>
                  <a:pt x="4788" y="1880"/>
                </a:lnTo>
                <a:lnTo>
                  <a:pt x="4781" y="1898"/>
                </a:lnTo>
                <a:lnTo>
                  <a:pt x="4774" y="1916"/>
                </a:lnTo>
                <a:lnTo>
                  <a:pt x="4765" y="1931"/>
                </a:lnTo>
                <a:lnTo>
                  <a:pt x="4755" y="1947"/>
                </a:lnTo>
                <a:lnTo>
                  <a:pt x="4745" y="1963"/>
                </a:lnTo>
                <a:lnTo>
                  <a:pt x="4734" y="1978"/>
                </a:lnTo>
                <a:lnTo>
                  <a:pt x="4722" y="1993"/>
                </a:lnTo>
                <a:lnTo>
                  <a:pt x="4709" y="2006"/>
                </a:lnTo>
                <a:lnTo>
                  <a:pt x="4695" y="2019"/>
                </a:lnTo>
                <a:lnTo>
                  <a:pt x="4679" y="2031"/>
                </a:lnTo>
                <a:lnTo>
                  <a:pt x="4663" y="2043"/>
                </a:lnTo>
                <a:lnTo>
                  <a:pt x="4646" y="2053"/>
                </a:lnTo>
                <a:lnTo>
                  <a:pt x="4628" y="2063"/>
                </a:lnTo>
                <a:lnTo>
                  <a:pt x="4608" y="2072"/>
                </a:lnTo>
                <a:lnTo>
                  <a:pt x="4587" y="2080"/>
                </a:lnTo>
                <a:lnTo>
                  <a:pt x="4565" y="2087"/>
                </a:lnTo>
                <a:lnTo>
                  <a:pt x="4542" y="2095"/>
                </a:lnTo>
                <a:lnTo>
                  <a:pt x="4517" y="2099"/>
                </a:lnTo>
                <a:lnTo>
                  <a:pt x="4492" y="2104"/>
                </a:lnTo>
                <a:lnTo>
                  <a:pt x="4465" y="2108"/>
                </a:lnTo>
                <a:lnTo>
                  <a:pt x="4435" y="2110"/>
                </a:lnTo>
                <a:lnTo>
                  <a:pt x="4406" y="2112"/>
                </a:lnTo>
                <a:lnTo>
                  <a:pt x="4375" y="2113"/>
                </a:lnTo>
                <a:close/>
              </a:path>
            </a:pathLst>
          </a:custGeom>
          <a:solidFill>
            <a:srgbClr val="E89CA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2002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0BEC1"/>
              </a:gs>
              <a:gs pos="100000">
                <a:srgbClr val="F0BEC1">
                  <a:alpha val="5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2400" y1="13830" x2="22800" y2="71277"/>
                        <a14:foregroundMark x1="4400" y1="56915" x2="39600" y2="48936"/>
                        <a14:foregroundMark x1="19600" y1="22340" x2="23200" y2="10638"/>
                        <a14:foregroundMark x1="26800" y1="23936" x2="36800" y2="22872"/>
                        <a14:foregroundMark x1="27200" y1="22872" x2="34000" y2="17553"/>
                        <a14:foregroundMark x1="33200" y1="20213" x2="35600" y2="25532"/>
                        <a14:foregroundMark x1="50000" y1="7979" x2="60400" y2="175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598" y="2271483"/>
            <a:ext cx="5596869" cy="420884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513803" y="535577"/>
            <a:ext cx="38622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看到你的第一眼，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华康娃娃体W5(P)" panose="040B0500000000000000" pitchFamily="82" charset="-122"/>
              <a:ea typeface="华康娃娃体W5(P)" panose="040B0500000000000000" pitchFamily="82" charset="-122"/>
            </a:endParaRPr>
          </a:p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我就知道你就是我一直等待的人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511769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0BEC1"/>
              </a:gs>
              <a:gs pos="100000">
                <a:srgbClr val="F0BEC1">
                  <a:alpha val="5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9200" y1="27128" x2="28000" y2="23404"/>
                        <a14:foregroundMark x1="41600" y1="23936" x2="46000" y2="26064"/>
                        <a14:foregroundMark x1="25600" y1="70213" x2="25600" y2="70213"/>
                        <a14:foregroundMark x1="21600" y1="87766" x2="21600" y2="87766"/>
                        <a14:foregroundMark x1="26000" y1="72872" x2="26400" y2="77660"/>
                        <a14:foregroundMark x1="21200" y1="93617" x2="21200" y2="98936"/>
                        <a14:foregroundMark x1="72800" y1="95745" x2="74800" y2="95213"/>
                        <a14:foregroundMark x1="75600" y1="72340" x2="80400" y2="72340"/>
                        <a14:foregroundMark x1="78400" y1="78723" x2="78800" y2="84043"/>
                        <a14:backgroundMark x1="68400" y1="44681" x2="71200" y2="723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521" y="1390148"/>
            <a:ext cx="5422479" cy="40777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693819" y="2274837"/>
            <a:ext cx="376428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遇见你，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华康娃娃体W5(P)" panose="040B0500000000000000" pitchFamily="82" charset="-122"/>
              <a:ea typeface="华康娃娃体W5(P)" panose="040B0500000000000000" pitchFamily="82" charset="-122"/>
            </a:endParaRPr>
          </a:p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我觉得我是这个世界上最幸福的人，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华康娃娃体W5(P)" panose="040B0500000000000000" pitchFamily="82" charset="-122"/>
              <a:ea typeface="华康娃娃体W5(P)" panose="040B0500000000000000" pitchFamily="82" charset="-122"/>
            </a:endParaRPr>
          </a:p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我相信，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华康娃娃体W5(P)" panose="040B0500000000000000" pitchFamily="82" charset="-122"/>
              <a:ea typeface="华康娃娃体W5(P)" panose="040B0500000000000000" pitchFamily="82" charset="-122"/>
            </a:endParaRPr>
          </a:p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我也能让你成为这个世界上最幸福的人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96153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0BEC1"/>
              </a:gs>
              <a:gs pos="100000">
                <a:srgbClr val="F0BEC1">
                  <a:alpha val="5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55600" y1="21277" x2="75200" y2="98936"/>
                        <a14:foregroundMark x1="75600" y1="67553" x2="84000" y2="97872"/>
                        <a14:foregroundMark x1="52800" y1="68085" x2="64400" y2="98936"/>
                        <a14:foregroundMark x1="93600" y1="62234" x2="94800" y2="29787"/>
                        <a14:foregroundMark x1="82800" y1="31915" x2="89600" y2="32979"/>
                        <a14:foregroundMark x1="89600" y1="30319" x2="91600" y2="27660"/>
                        <a14:foregroundMark x1="96400" y1="30319" x2="99600" y2="43085"/>
                        <a14:foregroundMark x1="92000" y1="23404" x2="93200" y2="26596"/>
                        <a14:foregroundMark x1="92800" y1="77128" x2="99600" y2="70213"/>
                        <a14:foregroundMark x1="98800" y1="76064" x2="99600" y2="86170"/>
                        <a14:foregroundMark x1="94800" y1="98936" x2="99600" y2="93085"/>
                        <a14:foregroundMark x1="6000" y1="88830" x2="0" y2="50532"/>
                        <a14:foregroundMark x1="4000" y1="65426" x2="13200" y2="44681"/>
                        <a14:foregroundMark x1="6000" y1="69149" x2="12000" y2="59574"/>
                        <a14:foregroundMark x1="2400" y1="45213" x2="16400" y2="11702"/>
                        <a14:foregroundMark x1="1600" y1="15957" x2="800" y2="30319"/>
                        <a14:foregroundMark x1="9600" y1="35638" x2="14400" y2="34043"/>
                        <a14:foregroundMark x1="26800" y1="32447" x2="33600" y2="34043"/>
                        <a14:foregroundMark x1="40800" y1="34043" x2="46000" y2="30319"/>
                        <a14:foregroundMark x1="75200" y1="4787" x2="81600" y2="14894"/>
                        <a14:foregroundMark x1="70400" y1="3723" x2="70800" y2="14362"/>
                        <a14:foregroundMark x1="78000" y1="16489" x2="82400" y2="23936"/>
                        <a14:foregroundMark x1="83200" y1="21277" x2="90800" y2="11702"/>
                        <a14:foregroundMark x1="88000" y1="2128" x2="91200" y2="13298"/>
                        <a14:foregroundMark x1="20000" y1="9043" x2="46800" y2="1064"/>
                        <a14:foregroundMark x1="20000" y1="3723" x2="30000" y2="1596"/>
                        <a14:foregroundMark x1="52000" y1="26596" x2="74800" y2="26596"/>
                        <a14:backgroundMark x1="28000" y1="4787" x2="23200" y2="13830"/>
                        <a14:backgroundMark x1="28000" y1="3723" x2="31600" y2="5319"/>
                        <a14:backgroundMark x1="28400" y1="7447" x2="31600" y2="7979"/>
                        <a14:backgroundMark x1="71600" y1="2128" x2="72400" y2="4787"/>
                        <a14:backgroundMark x1="68400" y1="6915" x2="70800" y2="13298"/>
                        <a14:backgroundMark x1="87600" y1="7447" x2="87600" y2="10106"/>
                        <a14:backgroundMark x1="84000" y1="14894" x2="86000" y2="17553"/>
                        <a14:backgroundMark x1="90400" y1="13298" x2="92800" y2="13830"/>
                        <a14:backgroundMark x1="84400" y1="20745" x2="84400" y2="21809"/>
                        <a14:backgroundMark x1="18800" y1="1064" x2="22800" y2="5319"/>
                        <a14:backgroundMark x1="14400" y1="20745" x2="9200" y2="31383"/>
                        <a14:backgroundMark x1="1600" y1="30319" x2="3600" y2="32447"/>
                        <a14:backgroundMark x1="6000" y1="40957" x2="6000" y2="40957"/>
                        <a14:backgroundMark x1="800" y1="47340" x2="800" y2="47340"/>
                        <a14:backgroundMark x1="5200" y1="76064" x2="6400" y2="86170"/>
                        <a14:backgroundMark x1="4400" y1="76596" x2="5600" y2="77660"/>
                        <a14:backgroundMark x1="34000" y1="1064" x2="40400" y2="31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092" y="1453906"/>
            <a:ext cx="5252908" cy="395018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612888" y="2459504"/>
            <a:ext cx="386225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Wo 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想走进你的生命，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华康娃娃体W5(P)" panose="040B0500000000000000" pitchFamily="82" charset="-122"/>
              <a:ea typeface="华康娃娃体W5(P)" panose="040B0500000000000000" pitchFamily="82" charset="-122"/>
            </a:endParaRPr>
          </a:p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成为你生活的一部分，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华康娃娃体W5(P)" panose="040B0500000000000000" pitchFamily="82" charset="-122"/>
              <a:ea typeface="华康娃娃体W5(P)" panose="040B0500000000000000" pitchFamily="82" charset="-122"/>
            </a:endParaRPr>
          </a:p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分享你的喜乐，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华康娃娃体W5(P)" panose="040B0500000000000000" pitchFamily="82" charset="-122"/>
              <a:ea typeface="华康娃娃体W5(P)" panose="040B0500000000000000" pitchFamily="82" charset="-122"/>
            </a:endParaRPr>
          </a:p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分担你的哀愁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华康娃娃体W5(P)" panose="040B0500000000000000" pitchFamily="82" charset="-122"/>
              <a:ea typeface="华康娃娃体W5(P)" panose="040B0500000000000000" pitchFamily="82" charset="-122"/>
            </a:endParaRPr>
          </a:p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022960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0BEC1"/>
              </a:gs>
              <a:gs pos="100000">
                <a:srgbClr val="F0BEC1">
                  <a:alpha val="5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6400" y1="15426" x2="29600" y2="12234"/>
                        <a14:foregroundMark x1="14800" y1="26596" x2="16000" y2="30319"/>
                        <a14:foregroundMark x1="9200" y1="68085" x2="16000" y2="72872"/>
                        <a14:foregroundMark x1="93200" y1="82447" x2="97600" y2="82979"/>
                        <a14:foregroundMark x1="82400" y1="39362" x2="85600" y2="42021"/>
                        <a14:foregroundMark x1="80000" y1="6915" x2="83200" y2="53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375" y="1345202"/>
            <a:ext cx="5762626" cy="43334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261859" y="2459504"/>
            <a:ext cx="376428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当年华老去，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华康娃娃体W5(P)" panose="040B0500000000000000" pitchFamily="82" charset="-122"/>
              <a:ea typeface="华康娃娃体W5(P)" panose="040B0500000000000000" pitchFamily="82" charset="-122"/>
            </a:endParaRPr>
          </a:p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我还是会陪在你身边，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华康娃娃体W5(P)" panose="040B0500000000000000" pitchFamily="82" charset="-122"/>
              <a:ea typeface="华康娃娃体W5(P)" panose="040B0500000000000000" pitchFamily="82" charset="-122"/>
            </a:endParaRPr>
          </a:p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当你的拐杖，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华康娃娃体W5(P)" panose="040B0500000000000000" pitchFamily="82" charset="-122"/>
              <a:ea typeface="华康娃娃体W5(P)" panose="040B0500000000000000" pitchFamily="82" charset="-122"/>
            </a:endParaRPr>
          </a:p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陪着你从清晨到日暮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华康娃娃体W5(P)" panose="040B0500000000000000" pitchFamily="82" charset="-122"/>
              <a:ea typeface="华康娃娃体W5(P)" panose="040B0500000000000000" pitchFamily="82" charset="-122"/>
            </a:endParaRPr>
          </a:p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55702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0BEC1"/>
              </a:gs>
              <a:gs pos="100000">
                <a:srgbClr val="F0BEC1">
                  <a:alpha val="5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>
            <a:spLocks/>
          </p:cNvSpPr>
          <p:nvPr/>
        </p:nvSpPr>
        <p:spPr bwMode="auto">
          <a:xfrm>
            <a:off x="98547" y="6328141"/>
            <a:ext cx="302903" cy="529859"/>
          </a:xfrm>
          <a:custGeom>
            <a:avLst/>
            <a:gdLst>
              <a:gd name="T0" fmla="*/ 410028 w 3542"/>
              <a:gd name="T1" fmla="*/ 1700244 h 6187"/>
              <a:gd name="T2" fmla="*/ 219482 w 3542"/>
              <a:gd name="T3" fmla="*/ 1672533 h 6187"/>
              <a:gd name="T4" fmla="*/ 206861 w 3542"/>
              <a:gd name="T5" fmla="*/ 1500722 h 6187"/>
              <a:gd name="T6" fmla="*/ 321989 w 3542"/>
              <a:gd name="T7" fmla="*/ 1408351 h 6187"/>
              <a:gd name="T8" fmla="*/ 402333 w 3542"/>
              <a:gd name="T9" fmla="*/ 1481940 h 6187"/>
              <a:gd name="T10" fmla="*/ 446352 w 3542"/>
              <a:gd name="T11" fmla="*/ 1570001 h 6187"/>
              <a:gd name="T12" fmla="*/ 294593 w 3542"/>
              <a:gd name="T13" fmla="*/ 1220530 h 6187"/>
              <a:gd name="T14" fmla="*/ 309368 w 3542"/>
              <a:gd name="T15" fmla="*/ 1107837 h 6187"/>
              <a:gd name="T16" fmla="*/ 172384 w 3542"/>
              <a:gd name="T17" fmla="*/ 1058881 h 6187"/>
              <a:gd name="T18" fmla="*/ 2463 w 3542"/>
              <a:gd name="T19" fmla="*/ 1153099 h 6187"/>
              <a:gd name="T20" fmla="*/ 95119 w 3542"/>
              <a:gd name="T21" fmla="*/ 1360934 h 6187"/>
              <a:gd name="T22" fmla="*/ 216712 w 3542"/>
              <a:gd name="T23" fmla="*/ 1364321 h 6187"/>
              <a:gd name="T24" fmla="*/ 237336 w 3542"/>
              <a:gd name="T25" fmla="*/ 1251013 h 6187"/>
              <a:gd name="T26" fmla="*/ 584260 w 3542"/>
              <a:gd name="T27" fmla="*/ 1425594 h 6187"/>
              <a:gd name="T28" fmla="*/ 349694 w 3542"/>
              <a:gd name="T29" fmla="*/ 1262713 h 6187"/>
              <a:gd name="T30" fmla="*/ 446352 w 3542"/>
              <a:gd name="T31" fmla="*/ 1395727 h 6187"/>
              <a:gd name="T32" fmla="*/ 593495 w 3542"/>
              <a:gd name="T33" fmla="*/ 1573388 h 6187"/>
              <a:gd name="T34" fmla="*/ 653521 w 3542"/>
              <a:gd name="T35" fmla="*/ 1905000 h 6187"/>
              <a:gd name="T36" fmla="*/ 687998 w 3542"/>
              <a:gd name="T37" fmla="*/ 1396035 h 6187"/>
              <a:gd name="T38" fmla="*/ 664603 w 3542"/>
              <a:gd name="T39" fmla="*/ 528055 h 6187"/>
              <a:gd name="T40" fmla="*/ 868078 w 3542"/>
              <a:gd name="T41" fmla="*/ 470169 h 6187"/>
              <a:gd name="T42" fmla="*/ 1003215 w 3542"/>
              <a:gd name="T43" fmla="*/ 304825 h 6187"/>
              <a:gd name="T44" fmla="*/ 939803 w 3542"/>
              <a:gd name="T45" fmla="*/ 230928 h 6187"/>
              <a:gd name="T46" fmla="*/ 879160 w 3542"/>
              <a:gd name="T47" fmla="*/ 322067 h 6187"/>
              <a:gd name="T48" fmla="*/ 720012 w 3542"/>
              <a:gd name="T49" fmla="*/ 392269 h 6187"/>
              <a:gd name="T50" fmla="*/ 545781 w 3542"/>
              <a:gd name="T51" fmla="*/ 450771 h 6187"/>
              <a:gd name="T52" fmla="*/ 449738 w 3542"/>
              <a:gd name="T53" fmla="*/ 267260 h 6187"/>
              <a:gd name="T54" fmla="*/ 570100 w 3542"/>
              <a:gd name="T55" fmla="*/ 77284 h 6187"/>
              <a:gd name="T56" fmla="*/ 563943 w 3542"/>
              <a:gd name="T57" fmla="*/ 13240 h 6187"/>
              <a:gd name="T58" fmla="*/ 394021 w 3542"/>
              <a:gd name="T59" fmla="*/ 122546 h 6187"/>
              <a:gd name="T60" fmla="*/ 586415 w 3542"/>
              <a:gd name="T61" fmla="*/ 970820 h 6187"/>
              <a:gd name="T62" fmla="*/ 480521 w 3542"/>
              <a:gd name="T63" fmla="*/ 822103 h 6187"/>
              <a:gd name="T64" fmla="*/ 433424 w 3542"/>
              <a:gd name="T65" fmla="*/ 416594 h 6187"/>
              <a:gd name="T66" fmla="*/ 327530 w 3542"/>
              <a:gd name="T67" fmla="*/ 429218 h 6187"/>
              <a:gd name="T68" fmla="*/ 287820 w 3542"/>
              <a:gd name="T69" fmla="*/ 696786 h 6187"/>
              <a:gd name="T70" fmla="*/ 411260 w 3542"/>
              <a:gd name="T71" fmla="*/ 882760 h 6187"/>
              <a:gd name="T72" fmla="*/ 1031536 w 3542"/>
              <a:gd name="T73" fmla="*/ 388882 h 6187"/>
              <a:gd name="T74" fmla="*/ 891781 w 3542"/>
              <a:gd name="T75" fmla="*/ 535752 h 6187"/>
              <a:gd name="T76" fmla="*/ 668913 w 3542"/>
              <a:gd name="T77" fmla="*/ 596717 h 6187"/>
              <a:gd name="T78" fmla="*/ 518384 w 3542"/>
              <a:gd name="T79" fmla="*/ 520665 h 6187"/>
              <a:gd name="T80" fmla="*/ 532237 w 3542"/>
              <a:gd name="T81" fmla="*/ 772530 h 6187"/>
              <a:gd name="T82" fmla="*/ 672915 w 3542"/>
              <a:gd name="T83" fmla="*/ 982521 h 6187"/>
              <a:gd name="T84" fmla="*/ 942265 w 3542"/>
              <a:gd name="T85" fmla="*/ 890457 h 6187"/>
              <a:gd name="T86" fmla="*/ 1071861 w 3542"/>
              <a:gd name="T87" fmla="*/ 740816 h 6187"/>
              <a:gd name="T88" fmla="*/ 1081712 w 3542"/>
              <a:gd name="T89" fmla="*/ 552379 h 6187"/>
              <a:gd name="T90" fmla="*/ 843452 w 3542"/>
              <a:gd name="T91" fmla="*/ 149949 h 6187"/>
              <a:gd name="T92" fmla="*/ 752335 w 3542"/>
              <a:gd name="T93" fmla="*/ 138865 h 6187"/>
              <a:gd name="T94" fmla="*/ 663372 w 3542"/>
              <a:gd name="T95" fmla="*/ 245091 h 6187"/>
              <a:gd name="T96" fmla="*/ 760338 w 3542"/>
              <a:gd name="T97" fmla="*/ 336231 h 6187"/>
              <a:gd name="T98" fmla="*/ 867463 w 3542"/>
              <a:gd name="T99" fmla="*/ 217688 h 6187"/>
              <a:gd name="T100" fmla="*/ 982283 w 3542"/>
              <a:gd name="T101" fmla="*/ 181971 h 6187"/>
              <a:gd name="T102" fmla="*/ 1038924 w 3542"/>
              <a:gd name="T103" fmla="*/ 142559 h 6187"/>
              <a:gd name="T104" fmla="*/ 912098 w 3542"/>
              <a:gd name="T105" fmla="*/ 28635 h 6187"/>
              <a:gd name="T106" fmla="*/ 724014 w 3542"/>
              <a:gd name="T107" fmla="*/ 18166 h 6187"/>
              <a:gd name="T108" fmla="*/ 639053 w 3542"/>
              <a:gd name="T109" fmla="*/ 73281 h 6187"/>
              <a:gd name="T110" fmla="*/ 770804 w 3542"/>
              <a:gd name="T111" fmla="*/ 64660 h 6187"/>
              <a:gd name="T112" fmla="*/ 496836 w 3542"/>
              <a:gd name="T113" fmla="*/ 276497 h 6187"/>
              <a:gd name="T114" fmla="*/ 542703 w 3542"/>
              <a:gd name="T115" fmla="*/ 347315 h 6187"/>
              <a:gd name="T116" fmla="*/ 626432 w 3542"/>
              <a:gd name="T117" fmla="*/ 208451 h 6187"/>
              <a:gd name="T118" fmla="*/ 717242 w 3542"/>
              <a:gd name="T119" fmla="*/ 100377 h 6187"/>
              <a:gd name="T120" fmla="*/ 551014 w 3542"/>
              <a:gd name="T121" fmla="*/ 190900 h 618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542" h="6187">
                <a:moveTo>
                  <a:pt x="1508" y="5232"/>
                </a:moveTo>
                <a:lnTo>
                  <a:pt x="1508" y="5232"/>
                </a:lnTo>
                <a:lnTo>
                  <a:pt x="1509" y="5255"/>
                </a:lnTo>
                <a:lnTo>
                  <a:pt x="1509" y="5277"/>
                </a:lnTo>
                <a:lnTo>
                  <a:pt x="1507" y="5299"/>
                </a:lnTo>
                <a:lnTo>
                  <a:pt x="1504" y="5321"/>
                </a:lnTo>
                <a:lnTo>
                  <a:pt x="1498" y="5342"/>
                </a:lnTo>
                <a:lnTo>
                  <a:pt x="1492" y="5362"/>
                </a:lnTo>
                <a:lnTo>
                  <a:pt x="1484" y="5382"/>
                </a:lnTo>
                <a:lnTo>
                  <a:pt x="1474" y="5401"/>
                </a:lnTo>
                <a:lnTo>
                  <a:pt x="1462" y="5418"/>
                </a:lnTo>
                <a:lnTo>
                  <a:pt x="1450" y="5436"/>
                </a:lnTo>
                <a:lnTo>
                  <a:pt x="1435" y="5451"/>
                </a:lnTo>
                <a:lnTo>
                  <a:pt x="1420" y="5467"/>
                </a:lnTo>
                <a:lnTo>
                  <a:pt x="1404" y="5480"/>
                </a:lnTo>
                <a:lnTo>
                  <a:pt x="1386" y="5493"/>
                </a:lnTo>
                <a:lnTo>
                  <a:pt x="1367" y="5504"/>
                </a:lnTo>
                <a:lnTo>
                  <a:pt x="1347" y="5514"/>
                </a:lnTo>
                <a:lnTo>
                  <a:pt x="1332" y="5522"/>
                </a:lnTo>
                <a:lnTo>
                  <a:pt x="1316" y="5527"/>
                </a:lnTo>
                <a:lnTo>
                  <a:pt x="1300" y="5533"/>
                </a:lnTo>
                <a:lnTo>
                  <a:pt x="1284" y="5537"/>
                </a:lnTo>
                <a:lnTo>
                  <a:pt x="1251" y="5545"/>
                </a:lnTo>
                <a:lnTo>
                  <a:pt x="1218" y="5550"/>
                </a:lnTo>
                <a:lnTo>
                  <a:pt x="1185" y="5553"/>
                </a:lnTo>
                <a:lnTo>
                  <a:pt x="1151" y="5553"/>
                </a:lnTo>
                <a:lnTo>
                  <a:pt x="1116" y="5553"/>
                </a:lnTo>
                <a:lnTo>
                  <a:pt x="1082" y="5550"/>
                </a:lnTo>
                <a:lnTo>
                  <a:pt x="1048" y="5546"/>
                </a:lnTo>
                <a:lnTo>
                  <a:pt x="1015" y="5540"/>
                </a:lnTo>
                <a:lnTo>
                  <a:pt x="981" y="5533"/>
                </a:lnTo>
                <a:lnTo>
                  <a:pt x="948" y="5524"/>
                </a:lnTo>
                <a:lnTo>
                  <a:pt x="916" y="5515"/>
                </a:lnTo>
                <a:lnTo>
                  <a:pt x="884" y="5504"/>
                </a:lnTo>
                <a:lnTo>
                  <a:pt x="852" y="5493"/>
                </a:lnTo>
                <a:lnTo>
                  <a:pt x="823" y="5482"/>
                </a:lnTo>
                <a:lnTo>
                  <a:pt x="793" y="5470"/>
                </a:lnTo>
                <a:lnTo>
                  <a:pt x="765" y="5457"/>
                </a:lnTo>
                <a:lnTo>
                  <a:pt x="713" y="5432"/>
                </a:lnTo>
                <a:lnTo>
                  <a:pt x="665" y="5407"/>
                </a:lnTo>
                <a:lnTo>
                  <a:pt x="625" y="5385"/>
                </a:lnTo>
                <a:lnTo>
                  <a:pt x="592" y="5365"/>
                </a:lnTo>
                <a:lnTo>
                  <a:pt x="566" y="5350"/>
                </a:lnTo>
                <a:lnTo>
                  <a:pt x="546" y="5336"/>
                </a:lnTo>
                <a:lnTo>
                  <a:pt x="545" y="5335"/>
                </a:lnTo>
                <a:lnTo>
                  <a:pt x="548" y="5309"/>
                </a:lnTo>
                <a:lnTo>
                  <a:pt x="552" y="5281"/>
                </a:lnTo>
                <a:lnTo>
                  <a:pt x="557" y="5242"/>
                </a:lnTo>
                <a:lnTo>
                  <a:pt x="566" y="5197"/>
                </a:lnTo>
                <a:lnTo>
                  <a:pt x="577" y="5144"/>
                </a:lnTo>
                <a:lnTo>
                  <a:pt x="592" y="5088"/>
                </a:lnTo>
                <a:lnTo>
                  <a:pt x="600" y="5058"/>
                </a:lnTo>
                <a:lnTo>
                  <a:pt x="609" y="5028"/>
                </a:lnTo>
                <a:lnTo>
                  <a:pt x="620" y="4998"/>
                </a:lnTo>
                <a:lnTo>
                  <a:pt x="631" y="4966"/>
                </a:lnTo>
                <a:lnTo>
                  <a:pt x="643" y="4935"/>
                </a:lnTo>
                <a:lnTo>
                  <a:pt x="658" y="4904"/>
                </a:lnTo>
                <a:lnTo>
                  <a:pt x="672" y="4874"/>
                </a:lnTo>
                <a:lnTo>
                  <a:pt x="687" y="4843"/>
                </a:lnTo>
                <a:lnTo>
                  <a:pt x="705" y="4813"/>
                </a:lnTo>
                <a:lnTo>
                  <a:pt x="723" y="4784"/>
                </a:lnTo>
                <a:lnTo>
                  <a:pt x="742" y="4756"/>
                </a:lnTo>
                <a:lnTo>
                  <a:pt x="763" y="4729"/>
                </a:lnTo>
                <a:lnTo>
                  <a:pt x="785" y="4704"/>
                </a:lnTo>
                <a:lnTo>
                  <a:pt x="809" y="4680"/>
                </a:lnTo>
                <a:lnTo>
                  <a:pt x="835" y="4658"/>
                </a:lnTo>
                <a:lnTo>
                  <a:pt x="861" y="4638"/>
                </a:lnTo>
                <a:lnTo>
                  <a:pt x="875" y="4628"/>
                </a:lnTo>
                <a:lnTo>
                  <a:pt x="890" y="4619"/>
                </a:lnTo>
                <a:lnTo>
                  <a:pt x="904" y="4611"/>
                </a:lnTo>
                <a:lnTo>
                  <a:pt x="919" y="4603"/>
                </a:lnTo>
                <a:lnTo>
                  <a:pt x="940" y="4594"/>
                </a:lnTo>
                <a:lnTo>
                  <a:pt x="961" y="4588"/>
                </a:lnTo>
                <a:lnTo>
                  <a:pt x="982" y="4582"/>
                </a:lnTo>
                <a:lnTo>
                  <a:pt x="1003" y="4578"/>
                </a:lnTo>
                <a:lnTo>
                  <a:pt x="1025" y="4575"/>
                </a:lnTo>
                <a:lnTo>
                  <a:pt x="1046" y="4574"/>
                </a:lnTo>
                <a:lnTo>
                  <a:pt x="1067" y="4575"/>
                </a:lnTo>
                <a:lnTo>
                  <a:pt x="1088" y="4579"/>
                </a:lnTo>
                <a:lnTo>
                  <a:pt x="1109" y="4583"/>
                </a:lnTo>
                <a:lnTo>
                  <a:pt x="1129" y="4590"/>
                </a:lnTo>
                <a:lnTo>
                  <a:pt x="1148" y="4597"/>
                </a:lnTo>
                <a:lnTo>
                  <a:pt x="1168" y="4606"/>
                </a:lnTo>
                <a:lnTo>
                  <a:pt x="1187" y="4617"/>
                </a:lnTo>
                <a:lnTo>
                  <a:pt x="1204" y="4630"/>
                </a:lnTo>
                <a:lnTo>
                  <a:pt x="1222" y="4645"/>
                </a:lnTo>
                <a:lnTo>
                  <a:pt x="1239" y="4660"/>
                </a:lnTo>
                <a:lnTo>
                  <a:pt x="1247" y="4670"/>
                </a:lnTo>
                <a:lnTo>
                  <a:pt x="1256" y="4680"/>
                </a:lnTo>
                <a:lnTo>
                  <a:pt x="1263" y="4690"/>
                </a:lnTo>
                <a:lnTo>
                  <a:pt x="1270" y="4700"/>
                </a:lnTo>
                <a:lnTo>
                  <a:pt x="1281" y="4721"/>
                </a:lnTo>
                <a:lnTo>
                  <a:pt x="1291" y="4744"/>
                </a:lnTo>
                <a:lnTo>
                  <a:pt x="1299" y="4766"/>
                </a:lnTo>
                <a:lnTo>
                  <a:pt x="1303" y="4790"/>
                </a:lnTo>
                <a:lnTo>
                  <a:pt x="1307" y="4813"/>
                </a:lnTo>
                <a:lnTo>
                  <a:pt x="1308" y="4836"/>
                </a:lnTo>
                <a:lnTo>
                  <a:pt x="1308" y="4859"/>
                </a:lnTo>
                <a:lnTo>
                  <a:pt x="1305" y="4882"/>
                </a:lnTo>
                <a:lnTo>
                  <a:pt x="1300" y="4905"/>
                </a:lnTo>
                <a:lnTo>
                  <a:pt x="1295" y="4926"/>
                </a:lnTo>
                <a:lnTo>
                  <a:pt x="1287" y="4947"/>
                </a:lnTo>
                <a:lnTo>
                  <a:pt x="1278" y="4966"/>
                </a:lnTo>
                <a:lnTo>
                  <a:pt x="1268" y="4985"/>
                </a:lnTo>
                <a:lnTo>
                  <a:pt x="1256" y="5001"/>
                </a:lnTo>
                <a:lnTo>
                  <a:pt x="1276" y="5002"/>
                </a:lnTo>
                <a:lnTo>
                  <a:pt x="1297" y="5006"/>
                </a:lnTo>
                <a:lnTo>
                  <a:pt x="1318" y="5011"/>
                </a:lnTo>
                <a:lnTo>
                  <a:pt x="1339" y="5019"/>
                </a:lnTo>
                <a:lnTo>
                  <a:pt x="1358" y="5029"/>
                </a:lnTo>
                <a:lnTo>
                  <a:pt x="1378" y="5040"/>
                </a:lnTo>
                <a:lnTo>
                  <a:pt x="1398" y="5052"/>
                </a:lnTo>
                <a:lnTo>
                  <a:pt x="1416" y="5066"/>
                </a:lnTo>
                <a:lnTo>
                  <a:pt x="1433" y="5083"/>
                </a:lnTo>
                <a:lnTo>
                  <a:pt x="1450" y="5099"/>
                </a:lnTo>
                <a:lnTo>
                  <a:pt x="1464" y="5119"/>
                </a:lnTo>
                <a:lnTo>
                  <a:pt x="1477" y="5139"/>
                </a:lnTo>
                <a:lnTo>
                  <a:pt x="1488" y="5161"/>
                </a:lnTo>
                <a:lnTo>
                  <a:pt x="1497" y="5183"/>
                </a:lnTo>
                <a:lnTo>
                  <a:pt x="1500" y="5195"/>
                </a:lnTo>
                <a:lnTo>
                  <a:pt x="1504" y="5207"/>
                </a:lnTo>
                <a:lnTo>
                  <a:pt x="1506" y="5220"/>
                </a:lnTo>
                <a:lnTo>
                  <a:pt x="1508" y="5232"/>
                </a:lnTo>
                <a:close/>
                <a:moveTo>
                  <a:pt x="759" y="4044"/>
                </a:moveTo>
                <a:lnTo>
                  <a:pt x="759" y="4044"/>
                </a:lnTo>
                <a:lnTo>
                  <a:pt x="781" y="4043"/>
                </a:lnTo>
                <a:lnTo>
                  <a:pt x="804" y="4041"/>
                </a:lnTo>
                <a:lnTo>
                  <a:pt x="826" y="4035"/>
                </a:lnTo>
                <a:lnTo>
                  <a:pt x="849" y="4029"/>
                </a:lnTo>
                <a:lnTo>
                  <a:pt x="872" y="4019"/>
                </a:lnTo>
                <a:lnTo>
                  <a:pt x="894" y="4008"/>
                </a:lnTo>
                <a:lnTo>
                  <a:pt x="916" y="3996"/>
                </a:lnTo>
                <a:lnTo>
                  <a:pt x="937" y="3980"/>
                </a:lnTo>
                <a:lnTo>
                  <a:pt x="957" y="3964"/>
                </a:lnTo>
                <a:lnTo>
                  <a:pt x="976" y="3946"/>
                </a:lnTo>
                <a:lnTo>
                  <a:pt x="992" y="3926"/>
                </a:lnTo>
                <a:lnTo>
                  <a:pt x="1007" y="3904"/>
                </a:lnTo>
                <a:lnTo>
                  <a:pt x="1021" y="3882"/>
                </a:lnTo>
                <a:lnTo>
                  <a:pt x="1026" y="3870"/>
                </a:lnTo>
                <a:lnTo>
                  <a:pt x="1031" y="3857"/>
                </a:lnTo>
                <a:lnTo>
                  <a:pt x="1036" y="3845"/>
                </a:lnTo>
                <a:lnTo>
                  <a:pt x="1039" y="3832"/>
                </a:lnTo>
                <a:lnTo>
                  <a:pt x="1043" y="3819"/>
                </a:lnTo>
                <a:lnTo>
                  <a:pt x="1045" y="3804"/>
                </a:lnTo>
                <a:lnTo>
                  <a:pt x="1048" y="3779"/>
                </a:lnTo>
                <a:lnTo>
                  <a:pt x="1049" y="3755"/>
                </a:lnTo>
                <a:lnTo>
                  <a:pt x="1048" y="3731"/>
                </a:lnTo>
                <a:lnTo>
                  <a:pt x="1045" y="3707"/>
                </a:lnTo>
                <a:lnTo>
                  <a:pt x="1040" y="3684"/>
                </a:lnTo>
                <a:lnTo>
                  <a:pt x="1035" y="3661"/>
                </a:lnTo>
                <a:lnTo>
                  <a:pt x="1026" y="3640"/>
                </a:lnTo>
                <a:lnTo>
                  <a:pt x="1016" y="3619"/>
                </a:lnTo>
                <a:lnTo>
                  <a:pt x="1005" y="3598"/>
                </a:lnTo>
                <a:lnTo>
                  <a:pt x="992" y="3580"/>
                </a:lnTo>
                <a:lnTo>
                  <a:pt x="978" y="3561"/>
                </a:lnTo>
                <a:lnTo>
                  <a:pt x="962" y="3545"/>
                </a:lnTo>
                <a:lnTo>
                  <a:pt x="945" y="3528"/>
                </a:lnTo>
                <a:lnTo>
                  <a:pt x="926" y="3514"/>
                </a:lnTo>
                <a:lnTo>
                  <a:pt x="906" y="3501"/>
                </a:lnTo>
                <a:lnTo>
                  <a:pt x="884" y="3488"/>
                </a:lnTo>
                <a:lnTo>
                  <a:pt x="868" y="3481"/>
                </a:lnTo>
                <a:lnTo>
                  <a:pt x="851" y="3473"/>
                </a:lnTo>
                <a:lnTo>
                  <a:pt x="834" y="3466"/>
                </a:lnTo>
                <a:lnTo>
                  <a:pt x="816" y="3460"/>
                </a:lnTo>
                <a:lnTo>
                  <a:pt x="798" y="3454"/>
                </a:lnTo>
                <a:lnTo>
                  <a:pt x="781" y="3450"/>
                </a:lnTo>
                <a:lnTo>
                  <a:pt x="745" y="3442"/>
                </a:lnTo>
                <a:lnTo>
                  <a:pt x="708" y="3438"/>
                </a:lnTo>
                <a:lnTo>
                  <a:pt x="672" y="3435"/>
                </a:lnTo>
                <a:lnTo>
                  <a:pt x="635" y="3435"/>
                </a:lnTo>
                <a:lnTo>
                  <a:pt x="597" y="3436"/>
                </a:lnTo>
                <a:lnTo>
                  <a:pt x="560" y="3439"/>
                </a:lnTo>
                <a:lnTo>
                  <a:pt x="522" y="3443"/>
                </a:lnTo>
                <a:lnTo>
                  <a:pt x="486" y="3450"/>
                </a:lnTo>
                <a:lnTo>
                  <a:pt x="450" y="3458"/>
                </a:lnTo>
                <a:lnTo>
                  <a:pt x="413" y="3465"/>
                </a:lnTo>
                <a:lnTo>
                  <a:pt x="378" y="3475"/>
                </a:lnTo>
                <a:lnTo>
                  <a:pt x="344" y="3486"/>
                </a:lnTo>
                <a:lnTo>
                  <a:pt x="310" y="3497"/>
                </a:lnTo>
                <a:lnTo>
                  <a:pt x="277" y="3509"/>
                </a:lnTo>
                <a:lnTo>
                  <a:pt x="246" y="3521"/>
                </a:lnTo>
                <a:lnTo>
                  <a:pt x="187" y="3546"/>
                </a:lnTo>
                <a:lnTo>
                  <a:pt x="134" y="3570"/>
                </a:lnTo>
                <a:lnTo>
                  <a:pt x="89" y="3593"/>
                </a:lnTo>
                <a:lnTo>
                  <a:pt x="51" y="3613"/>
                </a:lnTo>
                <a:lnTo>
                  <a:pt x="24" y="3628"/>
                </a:lnTo>
                <a:lnTo>
                  <a:pt x="1" y="3643"/>
                </a:lnTo>
                <a:lnTo>
                  <a:pt x="0" y="3644"/>
                </a:lnTo>
                <a:lnTo>
                  <a:pt x="2" y="3671"/>
                </a:lnTo>
                <a:lnTo>
                  <a:pt x="4" y="3703"/>
                </a:lnTo>
                <a:lnTo>
                  <a:pt x="8" y="3745"/>
                </a:lnTo>
                <a:lnTo>
                  <a:pt x="15" y="3795"/>
                </a:lnTo>
                <a:lnTo>
                  <a:pt x="25" y="3853"/>
                </a:lnTo>
                <a:lnTo>
                  <a:pt x="38" y="3915"/>
                </a:lnTo>
                <a:lnTo>
                  <a:pt x="46" y="3948"/>
                </a:lnTo>
                <a:lnTo>
                  <a:pt x="55" y="3981"/>
                </a:lnTo>
                <a:lnTo>
                  <a:pt x="63" y="4015"/>
                </a:lnTo>
                <a:lnTo>
                  <a:pt x="74" y="4050"/>
                </a:lnTo>
                <a:lnTo>
                  <a:pt x="87" y="4085"/>
                </a:lnTo>
                <a:lnTo>
                  <a:pt x="100" y="4119"/>
                </a:lnTo>
                <a:lnTo>
                  <a:pt x="114" y="4154"/>
                </a:lnTo>
                <a:lnTo>
                  <a:pt x="130" y="4187"/>
                </a:lnTo>
                <a:lnTo>
                  <a:pt x="147" y="4221"/>
                </a:lnTo>
                <a:lnTo>
                  <a:pt x="166" y="4253"/>
                </a:lnTo>
                <a:lnTo>
                  <a:pt x="186" y="4285"/>
                </a:lnTo>
                <a:lnTo>
                  <a:pt x="207" y="4315"/>
                </a:lnTo>
                <a:lnTo>
                  <a:pt x="230" y="4344"/>
                </a:lnTo>
                <a:lnTo>
                  <a:pt x="255" y="4371"/>
                </a:lnTo>
                <a:lnTo>
                  <a:pt x="281" y="4397"/>
                </a:lnTo>
                <a:lnTo>
                  <a:pt x="295" y="4409"/>
                </a:lnTo>
                <a:lnTo>
                  <a:pt x="309" y="4420"/>
                </a:lnTo>
                <a:lnTo>
                  <a:pt x="324" y="4431"/>
                </a:lnTo>
                <a:lnTo>
                  <a:pt x="340" y="4442"/>
                </a:lnTo>
                <a:lnTo>
                  <a:pt x="355" y="4451"/>
                </a:lnTo>
                <a:lnTo>
                  <a:pt x="372" y="4461"/>
                </a:lnTo>
                <a:lnTo>
                  <a:pt x="394" y="4472"/>
                </a:lnTo>
                <a:lnTo>
                  <a:pt x="416" y="4481"/>
                </a:lnTo>
                <a:lnTo>
                  <a:pt x="439" y="4487"/>
                </a:lnTo>
                <a:lnTo>
                  <a:pt x="461" y="4493"/>
                </a:lnTo>
                <a:lnTo>
                  <a:pt x="484" y="4497"/>
                </a:lnTo>
                <a:lnTo>
                  <a:pt x="507" y="4498"/>
                </a:lnTo>
                <a:lnTo>
                  <a:pt x="530" y="4498"/>
                </a:lnTo>
                <a:lnTo>
                  <a:pt x="553" y="4496"/>
                </a:lnTo>
                <a:lnTo>
                  <a:pt x="576" y="4493"/>
                </a:lnTo>
                <a:lnTo>
                  <a:pt x="598" y="4487"/>
                </a:lnTo>
                <a:lnTo>
                  <a:pt x="621" y="4480"/>
                </a:lnTo>
                <a:lnTo>
                  <a:pt x="642" y="4470"/>
                </a:lnTo>
                <a:lnTo>
                  <a:pt x="663" y="4459"/>
                </a:lnTo>
                <a:lnTo>
                  <a:pt x="684" y="4447"/>
                </a:lnTo>
                <a:lnTo>
                  <a:pt x="704" y="4431"/>
                </a:lnTo>
                <a:lnTo>
                  <a:pt x="723" y="4415"/>
                </a:lnTo>
                <a:lnTo>
                  <a:pt x="732" y="4405"/>
                </a:lnTo>
                <a:lnTo>
                  <a:pt x="742" y="4395"/>
                </a:lnTo>
                <a:lnTo>
                  <a:pt x="751" y="4384"/>
                </a:lnTo>
                <a:lnTo>
                  <a:pt x="759" y="4374"/>
                </a:lnTo>
                <a:lnTo>
                  <a:pt x="767" y="4362"/>
                </a:lnTo>
                <a:lnTo>
                  <a:pt x="773" y="4351"/>
                </a:lnTo>
                <a:lnTo>
                  <a:pt x="784" y="4327"/>
                </a:lnTo>
                <a:lnTo>
                  <a:pt x="793" y="4303"/>
                </a:lnTo>
                <a:lnTo>
                  <a:pt x="801" y="4277"/>
                </a:lnTo>
                <a:lnTo>
                  <a:pt x="805" y="4252"/>
                </a:lnTo>
                <a:lnTo>
                  <a:pt x="807" y="4227"/>
                </a:lnTo>
                <a:lnTo>
                  <a:pt x="807" y="4201"/>
                </a:lnTo>
                <a:lnTo>
                  <a:pt x="806" y="4176"/>
                </a:lnTo>
                <a:lnTo>
                  <a:pt x="803" y="4151"/>
                </a:lnTo>
                <a:lnTo>
                  <a:pt x="797" y="4128"/>
                </a:lnTo>
                <a:lnTo>
                  <a:pt x="790" y="4105"/>
                </a:lnTo>
                <a:lnTo>
                  <a:pt x="781" y="4083"/>
                </a:lnTo>
                <a:lnTo>
                  <a:pt x="771" y="4063"/>
                </a:lnTo>
                <a:lnTo>
                  <a:pt x="759" y="4044"/>
                </a:lnTo>
                <a:close/>
                <a:moveTo>
                  <a:pt x="2320" y="3404"/>
                </a:moveTo>
                <a:lnTo>
                  <a:pt x="1982" y="3404"/>
                </a:lnTo>
                <a:lnTo>
                  <a:pt x="1978" y="3439"/>
                </a:lnTo>
                <a:lnTo>
                  <a:pt x="1968" y="3515"/>
                </a:lnTo>
                <a:lnTo>
                  <a:pt x="1956" y="3629"/>
                </a:lnTo>
                <a:lnTo>
                  <a:pt x="1949" y="3701"/>
                </a:lnTo>
                <a:lnTo>
                  <a:pt x="1943" y="3779"/>
                </a:lnTo>
                <a:lnTo>
                  <a:pt x="1937" y="3866"/>
                </a:lnTo>
                <a:lnTo>
                  <a:pt x="1932" y="3959"/>
                </a:lnTo>
                <a:lnTo>
                  <a:pt x="1926" y="4061"/>
                </a:lnTo>
                <a:lnTo>
                  <a:pt x="1923" y="4169"/>
                </a:lnTo>
                <a:lnTo>
                  <a:pt x="1921" y="4283"/>
                </a:lnTo>
                <a:lnTo>
                  <a:pt x="1920" y="4403"/>
                </a:lnTo>
                <a:lnTo>
                  <a:pt x="1920" y="4529"/>
                </a:lnTo>
                <a:lnTo>
                  <a:pt x="1923" y="4659"/>
                </a:lnTo>
                <a:lnTo>
                  <a:pt x="1898" y="4630"/>
                </a:lnTo>
                <a:lnTo>
                  <a:pt x="1872" y="4603"/>
                </a:lnTo>
                <a:lnTo>
                  <a:pt x="1847" y="4575"/>
                </a:lnTo>
                <a:lnTo>
                  <a:pt x="1821" y="4549"/>
                </a:lnTo>
                <a:lnTo>
                  <a:pt x="1794" y="4524"/>
                </a:lnTo>
                <a:lnTo>
                  <a:pt x="1767" y="4498"/>
                </a:lnTo>
                <a:lnTo>
                  <a:pt x="1739" y="4474"/>
                </a:lnTo>
                <a:lnTo>
                  <a:pt x="1712" y="4451"/>
                </a:lnTo>
                <a:lnTo>
                  <a:pt x="1656" y="4406"/>
                </a:lnTo>
                <a:lnTo>
                  <a:pt x="1599" y="4364"/>
                </a:lnTo>
                <a:lnTo>
                  <a:pt x="1543" y="4325"/>
                </a:lnTo>
                <a:lnTo>
                  <a:pt x="1488" y="4288"/>
                </a:lnTo>
                <a:lnTo>
                  <a:pt x="1434" y="4255"/>
                </a:lnTo>
                <a:lnTo>
                  <a:pt x="1383" y="4224"/>
                </a:lnTo>
                <a:lnTo>
                  <a:pt x="1333" y="4197"/>
                </a:lnTo>
                <a:lnTo>
                  <a:pt x="1286" y="4172"/>
                </a:lnTo>
                <a:lnTo>
                  <a:pt x="1243" y="4150"/>
                </a:lnTo>
                <a:lnTo>
                  <a:pt x="1203" y="4131"/>
                </a:lnTo>
                <a:lnTo>
                  <a:pt x="1167" y="4114"/>
                </a:lnTo>
                <a:lnTo>
                  <a:pt x="1136" y="4101"/>
                </a:lnTo>
                <a:lnTo>
                  <a:pt x="1112" y="4125"/>
                </a:lnTo>
                <a:lnTo>
                  <a:pt x="1086" y="4149"/>
                </a:lnTo>
                <a:lnTo>
                  <a:pt x="1058" y="4169"/>
                </a:lnTo>
                <a:lnTo>
                  <a:pt x="1031" y="4188"/>
                </a:lnTo>
                <a:lnTo>
                  <a:pt x="1031" y="4215"/>
                </a:lnTo>
                <a:lnTo>
                  <a:pt x="1029" y="4242"/>
                </a:lnTo>
                <a:lnTo>
                  <a:pt x="1027" y="4270"/>
                </a:lnTo>
                <a:lnTo>
                  <a:pt x="1024" y="4296"/>
                </a:lnTo>
                <a:lnTo>
                  <a:pt x="1059" y="4311"/>
                </a:lnTo>
                <a:lnTo>
                  <a:pt x="1105" y="4333"/>
                </a:lnTo>
                <a:lnTo>
                  <a:pt x="1163" y="4361"/>
                </a:lnTo>
                <a:lnTo>
                  <a:pt x="1226" y="4394"/>
                </a:lnTo>
                <a:lnTo>
                  <a:pt x="1262" y="4414"/>
                </a:lnTo>
                <a:lnTo>
                  <a:pt x="1298" y="4435"/>
                </a:lnTo>
                <a:lnTo>
                  <a:pt x="1334" y="4457"/>
                </a:lnTo>
                <a:lnTo>
                  <a:pt x="1373" y="4481"/>
                </a:lnTo>
                <a:lnTo>
                  <a:pt x="1411" y="4506"/>
                </a:lnTo>
                <a:lnTo>
                  <a:pt x="1450" y="4533"/>
                </a:lnTo>
                <a:lnTo>
                  <a:pt x="1489" y="4560"/>
                </a:lnTo>
                <a:lnTo>
                  <a:pt x="1528" y="4591"/>
                </a:lnTo>
                <a:lnTo>
                  <a:pt x="1566" y="4622"/>
                </a:lnTo>
                <a:lnTo>
                  <a:pt x="1605" y="4655"/>
                </a:lnTo>
                <a:lnTo>
                  <a:pt x="1642" y="4689"/>
                </a:lnTo>
                <a:lnTo>
                  <a:pt x="1679" y="4724"/>
                </a:lnTo>
                <a:lnTo>
                  <a:pt x="1714" y="4761"/>
                </a:lnTo>
                <a:lnTo>
                  <a:pt x="1748" y="4800"/>
                </a:lnTo>
                <a:lnTo>
                  <a:pt x="1781" y="4839"/>
                </a:lnTo>
                <a:lnTo>
                  <a:pt x="1812" y="4881"/>
                </a:lnTo>
                <a:lnTo>
                  <a:pt x="1826" y="4902"/>
                </a:lnTo>
                <a:lnTo>
                  <a:pt x="1839" y="4924"/>
                </a:lnTo>
                <a:lnTo>
                  <a:pt x="1854" y="4946"/>
                </a:lnTo>
                <a:lnTo>
                  <a:pt x="1866" y="4968"/>
                </a:lnTo>
                <a:lnTo>
                  <a:pt x="1878" y="4991"/>
                </a:lnTo>
                <a:lnTo>
                  <a:pt x="1890" y="5014"/>
                </a:lnTo>
                <a:lnTo>
                  <a:pt x="1901" y="5037"/>
                </a:lnTo>
                <a:lnTo>
                  <a:pt x="1911" y="5061"/>
                </a:lnTo>
                <a:lnTo>
                  <a:pt x="1920" y="5085"/>
                </a:lnTo>
                <a:lnTo>
                  <a:pt x="1928" y="5110"/>
                </a:lnTo>
                <a:lnTo>
                  <a:pt x="1936" y="5134"/>
                </a:lnTo>
                <a:lnTo>
                  <a:pt x="1943" y="5160"/>
                </a:lnTo>
                <a:lnTo>
                  <a:pt x="1949" y="5185"/>
                </a:lnTo>
                <a:lnTo>
                  <a:pt x="1955" y="5211"/>
                </a:lnTo>
                <a:lnTo>
                  <a:pt x="1959" y="5237"/>
                </a:lnTo>
                <a:lnTo>
                  <a:pt x="1962" y="5264"/>
                </a:lnTo>
                <a:lnTo>
                  <a:pt x="1976" y="5388"/>
                </a:lnTo>
                <a:lnTo>
                  <a:pt x="1988" y="5504"/>
                </a:lnTo>
                <a:lnTo>
                  <a:pt x="2002" y="5611"/>
                </a:lnTo>
                <a:lnTo>
                  <a:pt x="2009" y="5663"/>
                </a:lnTo>
                <a:lnTo>
                  <a:pt x="2018" y="5716"/>
                </a:lnTo>
                <a:lnTo>
                  <a:pt x="2026" y="5769"/>
                </a:lnTo>
                <a:lnTo>
                  <a:pt x="2036" y="5822"/>
                </a:lnTo>
                <a:lnTo>
                  <a:pt x="2047" y="5877"/>
                </a:lnTo>
                <a:lnTo>
                  <a:pt x="2059" y="5933"/>
                </a:lnTo>
                <a:lnTo>
                  <a:pt x="2073" y="5992"/>
                </a:lnTo>
                <a:lnTo>
                  <a:pt x="2088" y="6054"/>
                </a:lnTo>
                <a:lnTo>
                  <a:pt x="2104" y="6119"/>
                </a:lnTo>
                <a:lnTo>
                  <a:pt x="2123" y="6187"/>
                </a:lnTo>
                <a:lnTo>
                  <a:pt x="2447" y="6098"/>
                </a:lnTo>
                <a:lnTo>
                  <a:pt x="2429" y="6033"/>
                </a:lnTo>
                <a:lnTo>
                  <a:pt x="2412" y="5968"/>
                </a:lnTo>
                <a:lnTo>
                  <a:pt x="2397" y="5903"/>
                </a:lnTo>
                <a:lnTo>
                  <a:pt x="2382" y="5839"/>
                </a:lnTo>
                <a:lnTo>
                  <a:pt x="2368" y="5776"/>
                </a:lnTo>
                <a:lnTo>
                  <a:pt x="2355" y="5712"/>
                </a:lnTo>
                <a:lnTo>
                  <a:pt x="2343" y="5648"/>
                </a:lnTo>
                <a:lnTo>
                  <a:pt x="2331" y="5584"/>
                </a:lnTo>
                <a:lnTo>
                  <a:pt x="2320" y="5522"/>
                </a:lnTo>
                <a:lnTo>
                  <a:pt x="2310" y="5460"/>
                </a:lnTo>
                <a:lnTo>
                  <a:pt x="2293" y="5336"/>
                </a:lnTo>
                <a:lnTo>
                  <a:pt x="2277" y="5213"/>
                </a:lnTo>
                <a:lnTo>
                  <a:pt x="2265" y="5095"/>
                </a:lnTo>
                <a:lnTo>
                  <a:pt x="2255" y="4977"/>
                </a:lnTo>
                <a:lnTo>
                  <a:pt x="2247" y="4861"/>
                </a:lnTo>
                <a:lnTo>
                  <a:pt x="2241" y="4749"/>
                </a:lnTo>
                <a:lnTo>
                  <a:pt x="2238" y="4640"/>
                </a:lnTo>
                <a:lnTo>
                  <a:pt x="2235" y="4534"/>
                </a:lnTo>
                <a:lnTo>
                  <a:pt x="2235" y="4431"/>
                </a:lnTo>
                <a:lnTo>
                  <a:pt x="2236" y="4332"/>
                </a:lnTo>
                <a:lnTo>
                  <a:pt x="2239" y="4237"/>
                </a:lnTo>
                <a:lnTo>
                  <a:pt x="2242" y="4145"/>
                </a:lnTo>
                <a:lnTo>
                  <a:pt x="2247" y="4058"/>
                </a:lnTo>
                <a:lnTo>
                  <a:pt x="2252" y="3975"/>
                </a:lnTo>
                <a:lnTo>
                  <a:pt x="2258" y="3897"/>
                </a:lnTo>
                <a:lnTo>
                  <a:pt x="2265" y="3824"/>
                </a:lnTo>
                <a:lnTo>
                  <a:pt x="2272" y="3756"/>
                </a:lnTo>
                <a:lnTo>
                  <a:pt x="2278" y="3693"/>
                </a:lnTo>
                <a:lnTo>
                  <a:pt x="2285" y="3636"/>
                </a:lnTo>
                <a:lnTo>
                  <a:pt x="2298" y="3539"/>
                </a:lnTo>
                <a:lnTo>
                  <a:pt x="2309" y="3466"/>
                </a:lnTo>
                <a:lnTo>
                  <a:pt x="2320" y="3404"/>
                </a:lnTo>
                <a:close/>
                <a:moveTo>
                  <a:pt x="2047" y="1713"/>
                </a:moveTo>
                <a:lnTo>
                  <a:pt x="2047" y="1713"/>
                </a:lnTo>
                <a:lnTo>
                  <a:pt x="2085" y="1715"/>
                </a:lnTo>
                <a:lnTo>
                  <a:pt x="2122" y="1715"/>
                </a:lnTo>
                <a:lnTo>
                  <a:pt x="2159" y="1715"/>
                </a:lnTo>
                <a:lnTo>
                  <a:pt x="2196" y="1714"/>
                </a:lnTo>
                <a:lnTo>
                  <a:pt x="2232" y="1712"/>
                </a:lnTo>
                <a:lnTo>
                  <a:pt x="2268" y="1708"/>
                </a:lnTo>
                <a:lnTo>
                  <a:pt x="2305" y="1705"/>
                </a:lnTo>
                <a:lnTo>
                  <a:pt x="2340" y="1700"/>
                </a:lnTo>
                <a:lnTo>
                  <a:pt x="2375" y="1694"/>
                </a:lnTo>
                <a:lnTo>
                  <a:pt x="2410" y="1688"/>
                </a:lnTo>
                <a:lnTo>
                  <a:pt x="2444" y="1680"/>
                </a:lnTo>
                <a:lnTo>
                  <a:pt x="2478" y="1672"/>
                </a:lnTo>
                <a:lnTo>
                  <a:pt x="2512" y="1662"/>
                </a:lnTo>
                <a:lnTo>
                  <a:pt x="2545" y="1652"/>
                </a:lnTo>
                <a:lnTo>
                  <a:pt x="2578" y="1641"/>
                </a:lnTo>
                <a:lnTo>
                  <a:pt x="2609" y="1630"/>
                </a:lnTo>
                <a:lnTo>
                  <a:pt x="2641" y="1618"/>
                </a:lnTo>
                <a:lnTo>
                  <a:pt x="2672" y="1605"/>
                </a:lnTo>
                <a:lnTo>
                  <a:pt x="2703" y="1591"/>
                </a:lnTo>
                <a:lnTo>
                  <a:pt x="2733" y="1575"/>
                </a:lnTo>
                <a:lnTo>
                  <a:pt x="2762" y="1560"/>
                </a:lnTo>
                <a:lnTo>
                  <a:pt x="2791" y="1543"/>
                </a:lnTo>
                <a:lnTo>
                  <a:pt x="2820" y="1527"/>
                </a:lnTo>
                <a:lnTo>
                  <a:pt x="2847" y="1508"/>
                </a:lnTo>
                <a:lnTo>
                  <a:pt x="2873" y="1490"/>
                </a:lnTo>
                <a:lnTo>
                  <a:pt x="2899" y="1471"/>
                </a:lnTo>
                <a:lnTo>
                  <a:pt x="2924" y="1450"/>
                </a:lnTo>
                <a:lnTo>
                  <a:pt x="2949" y="1429"/>
                </a:lnTo>
                <a:lnTo>
                  <a:pt x="2973" y="1408"/>
                </a:lnTo>
                <a:lnTo>
                  <a:pt x="2996" y="1385"/>
                </a:lnTo>
                <a:lnTo>
                  <a:pt x="3018" y="1362"/>
                </a:lnTo>
                <a:lnTo>
                  <a:pt x="3039" y="1339"/>
                </a:lnTo>
                <a:lnTo>
                  <a:pt x="3064" y="1308"/>
                </a:lnTo>
                <a:lnTo>
                  <a:pt x="3089" y="1277"/>
                </a:lnTo>
                <a:lnTo>
                  <a:pt x="3112" y="1244"/>
                </a:lnTo>
                <a:lnTo>
                  <a:pt x="3135" y="1210"/>
                </a:lnTo>
                <a:lnTo>
                  <a:pt x="3158" y="1175"/>
                </a:lnTo>
                <a:lnTo>
                  <a:pt x="3179" y="1140"/>
                </a:lnTo>
                <a:lnTo>
                  <a:pt x="3201" y="1102"/>
                </a:lnTo>
                <a:lnTo>
                  <a:pt x="3221" y="1066"/>
                </a:lnTo>
                <a:lnTo>
                  <a:pt x="3240" y="1029"/>
                </a:lnTo>
                <a:lnTo>
                  <a:pt x="3259" y="990"/>
                </a:lnTo>
                <a:lnTo>
                  <a:pt x="3277" y="953"/>
                </a:lnTo>
                <a:lnTo>
                  <a:pt x="3294" y="914"/>
                </a:lnTo>
                <a:lnTo>
                  <a:pt x="3310" y="876"/>
                </a:lnTo>
                <a:lnTo>
                  <a:pt x="3325" y="838"/>
                </a:lnTo>
                <a:lnTo>
                  <a:pt x="3339" y="800"/>
                </a:lnTo>
                <a:lnTo>
                  <a:pt x="3353" y="762"/>
                </a:lnTo>
                <a:lnTo>
                  <a:pt x="3338" y="770"/>
                </a:lnTo>
                <a:lnTo>
                  <a:pt x="3320" y="776"/>
                </a:lnTo>
                <a:lnTo>
                  <a:pt x="3301" y="780"/>
                </a:lnTo>
                <a:lnTo>
                  <a:pt x="3279" y="783"/>
                </a:lnTo>
                <a:lnTo>
                  <a:pt x="3257" y="785"/>
                </a:lnTo>
                <a:lnTo>
                  <a:pt x="3233" y="785"/>
                </a:lnTo>
                <a:lnTo>
                  <a:pt x="3208" y="784"/>
                </a:lnTo>
                <a:lnTo>
                  <a:pt x="3182" y="782"/>
                </a:lnTo>
                <a:lnTo>
                  <a:pt x="3156" y="779"/>
                </a:lnTo>
                <a:lnTo>
                  <a:pt x="3130" y="774"/>
                </a:lnTo>
                <a:lnTo>
                  <a:pt x="3103" y="768"/>
                </a:lnTo>
                <a:lnTo>
                  <a:pt x="3078" y="760"/>
                </a:lnTo>
                <a:lnTo>
                  <a:pt x="3053" y="750"/>
                </a:lnTo>
                <a:lnTo>
                  <a:pt x="3030" y="740"/>
                </a:lnTo>
                <a:lnTo>
                  <a:pt x="3007" y="728"/>
                </a:lnTo>
                <a:lnTo>
                  <a:pt x="2986" y="714"/>
                </a:lnTo>
                <a:lnTo>
                  <a:pt x="2985" y="736"/>
                </a:lnTo>
                <a:lnTo>
                  <a:pt x="2982" y="758"/>
                </a:lnTo>
                <a:lnTo>
                  <a:pt x="2978" y="780"/>
                </a:lnTo>
                <a:lnTo>
                  <a:pt x="2974" y="802"/>
                </a:lnTo>
                <a:lnTo>
                  <a:pt x="2967" y="827"/>
                </a:lnTo>
                <a:lnTo>
                  <a:pt x="2959" y="853"/>
                </a:lnTo>
                <a:lnTo>
                  <a:pt x="2952" y="877"/>
                </a:lnTo>
                <a:lnTo>
                  <a:pt x="2943" y="900"/>
                </a:lnTo>
                <a:lnTo>
                  <a:pt x="2933" y="923"/>
                </a:lnTo>
                <a:lnTo>
                  <a:pt x="2922" y="945"/>
                </a:lnTo>
                <a:lnTo>
                  <a:pt x="2911" y="967"/>
                </a:lnTo>
                <a:lnTo>
                  <a:pt x="2899" y="988"/>
                </a:lnTo>
                <a:lnTo>
                  <a:pt x="2886" y="1008"/>
                </a:lnTo>
                <a:lnTo>
                  <a:pt x="2871" y="1027"/>
                </a:lnTo>
                <a:lnTo>
                  <a:pt x="2856" y="1046"/>
                </a:lnTo>
                <a:lnTo>
                  <a:pt x="2840" y="1065"/>
                </a:lnTo>
                <a:lnTo>
                  <a:pt x="2823" y="1082"/>
                </a:lnTo>
                <a:lnTo>
                  <a:pt x="2805" y="1099"/>
                </a:lnTo>
                <a:lnTo>
                  <a:pt x="2787" y="1115"/>
                </a:lnTo>
                <a:lnTo>
                  <a:pt x="2767" y="1131"/>
                </a:lnTo>
                <a:lnTo>
                  <a:pt x="2746" y="1145"/>
                </a:lnTo>
                <a:lnTo>
                  <a:pt x="2724" y="1160"/>
                </a:lnTo>
                <a:lnTo>
                  <a:pt x="2702" y="1173"/>
                </a:lnTo>
                <a:lnTo>
                  <a:pt x="2678" y="1185"/>
                </a:lnTo>
                <a:lnTo>
                  <a:pt x="2652" y="1197"/>
                </a:lnTo>
                <a:lnTo>
                  <a:pt x="2626" y="1208"/>
                </a:lnTo>
                <a:lnTo>
                  <a:pt x="2600" y="1218"/>
                </a:lnTo>
                <a:lnTo>
                  <a:pt x="2571" y="1228"/>
                </a:lnTo>
                <a:lnTo>
                  <a:pt x="2541" y="1237"/>
                </a:lnTo>
                <a:lnTo>
                  <a:pt x="2510" y="1245"/>
                </a:lnTo>
                <a:lnTo>
                  <a:pt x="2478" y="1252"/>
                </a:lnTo>
                <a:lnTo>
                  <a:pt x="2445" y="1259"/>
                </a:lnTo>
                <a:lnTo>
                  <a:pt x="2411" y="1265"/>
                </a:lnTo>
                <a:lnTo>
                  <a:pt x="2376" y="1270"/>
                </a:lnTo>
                <a:lnTo>
                  <a:pt x="2339" y="1274"/>
                </a:lnTo>
                <a:lnTo>
                  <a:pt x="2301" y="1278"/>
                </a:lnTo>
                <a:lnTo>
                  <a:pt x="2238" y="1283"/>
                </a:lnTo>
                <a:lnTo>
                  <a:pt x="2178" y="1286"/>
                </a:lnTo>
                <a:lnTo>
                  <a:pt x="2122" y="1287"/>
                </a:lnTo>
                <a:lnTo>
                  <a:pt x="2068" y="1288"/>
                </a:lnTo>
                <a:lnTo>
                  <a:pt x="2019" y="1288"/>
                </a:lnTo>
                <a:lnTo>
                  <a:pt x="1971" y="1287"/>
                </a:lnTo>
                <a:lnTo>
                  <a:pt x="1927" y="1285"/>
                </a:lnTo>
                <a:lnTo>
                  <a:pt x="1885" y="1283"/>
                </a:lnTo>
                <a:lnTo>
                  <a:pt x="1807" y="1276"/>
                </a:lnTo>
                <a:lnTo>
                  <a:pt x="1736" y="1268"/>
                </a:lnTo>
                <a:lnTo>
                  <a:pt x="1670" y="1262"/>
                </a:lnTo>
                <a:lnTo>
                  <a:pt x="1608" y="1256"/>
                </a:lnTo>
                <a:lnTo>
                  <a:pt x="1641" y="1300"/>
                </a:lnTo>
                <a:lnTo>
                  <a:pt x="1674" y="1344"/>
                </a:lnTo>
                <a:lnTo>
                  <a:pt x="1707" y="1386"/>
                </a:lnTo>
                <a:lnTo>
                  <a:pt x="1740" y="1426"/>
                </a:lnTo>
                <a:lnTo>
                  <a:pt x="1773" y="1464"/>
                </a:lnTo>
                <a:lnTo>
                  <a:pt x="1805" y="1499"/>
                </a:lnTo>
                <a:lnTo>
                  <a:pt x="1836" y="1534"/>
                </a:lnTo>
                <a:lnTo>
                  <a:pt x="1867" y="1565"/>
                </a:lnTo>
                <a:lnTo>
                  <a:pt x="1895" y="1594"/>
                </a:lnTo>
                <a:lnTo>
                  <a:pt x="1923" y="1620"/>
                </a:lnTo>
                <a:lnTo>
                  <a:pt x="1949" y="1644"/>
                </a:lnTo>
                <a:lnTo>
                  <a:pt x="1973" y="1664"/>
                </a:lnTo>
                <a:lnTo>
                  <a:pt x="1995" y="1682"/>
                </a:lnTo>
                <a:lnTo>
                  <a:pt x="2015" y="1695"/>
                </a:lnTo>
                <a:lnTo>
                  <a:pt x="2033" y="1706"/>
                </a:lnTo>
                <a:lnTo>
                  <a:pt x="2047" y="1713"/>
                </a:lnTo>
                <a:close/>
                <a:moveTo>
                  <a:pt x="1446" y="969"/>
                </a:moveTo>
                <a:lnTo>
                  <a:pt x="1446" y="969"/>
                </a:lnTo>
                <a:lnTo>
                  <a:pt x="1448" y="968"/>
                </a:lnTo>
                <a:lnTo>
                  <a:pt x="1449" y="952"/>
                </a:lnTo>
                <a:lnTo>
                  <a:pt x="1450" y="935"/>
                </a:lnTo>
                <a:lnTo>
                  <a:pt x="1454" y="902"/>
                </a:lnTo>
                <a:lnTo>
                  <a:pt x="1461" y="868"/>
                </a:lnTo>
                <a:lnTo>
                  <a:pt x="1471" y="834"/>
                </a:lnTo>
                <a:lnTo>
                  <a:pt x="1483" y="799"/>
                </a:lnTo>
                <a:lnTo>
                  <a:pt x="1498" y="762"/>
                </a:lnTo>
                <a:lnTo>
                  <a:pt x="1516" y="727"/>
                </a:lnTo>
                <a:lnTo>
                  <a:pt x="1537" y="691"/>
                </a:lnTo>
                <a:lnTo>
                  <a:pt x="1559" y="658"/>
                </a:lnTo>
                <a:lnTo>
                  <a:pt x="1583" y="625"/>
                </a:lnTo>
                <a:lnTo>
                  <a:pt x="1610" y="591"/>
                </a:lnTo>
                <a:lnTo>
                  <a:pt x="1641" y="557"/>
                </a:lnTo>
                <a:lnTo>
                  <a:pt x="1673" y="523"/>
                </a:lnTo>
                <a:lnTo>
                  <a:pt x="1708" y="490"/>
                </a:lnTo>
                <a:lnTo>
                  <a:pt x="1745" y="457"/>
                </a:lnTo>
                <a:lnTo>
                  <a:pt x="1782" y="424"/>
                </a:lnTo>
                <a:lnTo>
                  <a:pt x="1794" y="386"/>
                </a:lnTo>
                <a:lnTo>
                  <a:pt x="1806" y="350"/>
                </a:lnTo>
                <a:lnTo>
                  <a:pt x="1821" y="316"/>
                </a:lnTo>
                <a:lnTo>
                  <a:pt x="1836" y="283"/>
                </a:lnTo>
                <a:lnTo>
                  <a:pt x="1852" y="251"/>
                </a:lnTo>
                <a:lnTo>
                  <a:pt x="1870" y="221"/>
                </a:lnTo>
                <a:lnTo>
                  <a:pt x="1889" y="192"/>
                </a:lnTo>
                <a:lnTo>
                  <a:pt x="1909" y="166"/>
                </a:lnTo>
                <a:lnTo>
                  <a:pt x="1929" y="141"/>
                </a:lnTo>
                <a:lnTo>
                  <a:pt x="1951" y="117"/>
                </a:lnTo>
                <a:lnTo>
                  <a:pt x="1973" y="95"/>
                </a:lnTo>
                <a:lnTo>
                  <a:pt x="1998" y="73"/>
                </a:lnTo>
                <a:lnTo>
                  <a:pt x="2022" y="53"/>
                </a:lnTo>
                <a:lnTo>
                  <a:pt x="2046" y="34"/>
                </a:lnTo>
                <a:lnTo>
                  <a:pt x="2071" y="16"/>
                </a:lnTo>
                <a:lnTo>
                  <a:pt x="2098" y="0"/>
                </a:lnTo>
                <a:lnTo>
                  <a:pt x="2063" y="2"/>
                </a:lnTo>
                <a:lnTo>
                  <a:pt x="2029" y="4"/>
                </a:lnTo>
                <a:lnTo>
                  <a:pt x="1994" y="9"/>
                </a:lnTo>
                <a:lnTo>
                  <a:pt x="1960" y="14"/>
                </a:lnTo>
                <a:lnTo>
                  <a:pt x="1927" y="20"/>
                </a:lnTo>
                <a:lnTo>
                  <a:pt x="1895" y="26"/>
                </a:lnTo>
                <a:lnTo>
                  <a:pt x="1863" y="34"/>
                </a:lnTo>
                <a:lnTo>
                  <a:pt x="1832" y="43"/>
                </a:lnTo>
                <a:lnTo>
                  <a:pt x="1801" y="52"/>
                </a:lnTo>
                <a:lnTo>
                  <a:pt x="1771" y="63"/>
                </a:lnTo>
                <a:lnTo>
                  <a:pt x="1741" y="73"/>
                </a:lnTo>
                <a:lnTo>
                  <a:pt x="1712" y="85"/>
                </a:lnTo>
                <a:lnTo>
                  <a:pt x="1684" y="97"/>
                </a:lnTo>
                <a:lnTo>
                  <a:pt x="1656" y="109"/>
                </a:lnTo>
                <a:lnTo>
                  <a:pt x="1629" y="122"/>
                </a:lnTo>
                <a:lnTo>
                  <a:pt x="1603" y="136"/>
                </a:lnTo>
                <a:lnTo>
                  <a:pt x="1576" y="151"/>
                </a:lnTo>
                <a:lnTo>
                  <a:pt x="1551" y="165"/>
                </a:lnTo>
                <a:lnTo>
                  <a:pt x="1527" y="180"/>
                </a:lnTo>
                <a:lnTo>
                  <a:pt x="1504" y="196"/>
                </a:lnTo>
                <a:lnTo>
                  <a:pt x="1481" y="212"/>
                </a:lnTo>
                <a:lnTo>
                  <a:pt x="1459" y="228"/>
                </a:lnTo>
                <a:lnTo>
                  <a:pt x="1417" y="261"/>
                </a:lnTo>
                <a:lnTo>
                  <a:pt x="1377" y="295"/>
                </a:lnTo>
                <a:lnTo>
                  <a:pt x="1342" y="329"/>
                </a:lnTo>
                <a:lnTo>
                  <a:pt x="1309" y="364"/>
                </a:lnTo>
                <a:lnTo>
                  <a:pt x="1280" y="398"/>
                </a:lnTo>
                <a:lnTo>
                  <a:pt x="1276" y="431"/>
                </a:lnTo>
                <a:lnTo>
                  <a:pt x="1275" y="466"/>
                </a:lnTo>
                <a:lnTo>
                  <a:pt x="1276" y="502"/>
                </a:lnTo>
                <a:lnTo>
                  <a:pt x="1278" y="538"/>
                </a:lnTo>
                <a:lnTo>
                  <a:pt x="1283" y="574"/>
                </a:lnTo>
                <a:lnTo>
                  <a:pt x="1290" y="612"/>
                </a:lnTo>
                <a:lnTo>
                  <a:pt x="1298" y="649"/>
                </a:lnTo>
                <a:lnTo>
                  <a:pt x="1309" y="688"/>
                </a:lnTo>
                <a:lnTo>
                  <a:pt x="1321" y="725"/>
                </a:lnTo>
                <a:lnTo>
                  <a:pt x="1334" y="765"/>
                </a:lnTo>
                <a:lnTo>
                  <a:pt x="1349" y="803"/>
                </a:lnTo>
                <a:lnTo>
                  <a:pt x="1365" y="842"/>
                </a:lnTo>
                <a:lnTo>
                  <a:pt x="1383" y="881"/>
                </a:lnTo>
                <a:lnTo>
                  <a:pt x="1401" y="920"/>
                </a:lnTo>
                <a:lnTo>
                  <a:pt x="1421" y="958"/>
                </a:lnTo>
                <a:lnTo>
                  <a:pt x="1442" y="998"/>
                </a:lnTo>
                <a:lnTo>
                  <a:pt x="1446" y="969"/>
                </a:lnTo>
                <a:close/>
                <a:moveTo>
                  <a:pt x="1905" y="3153"/>
                </a:moveTo>
                <a:lnTo>
                  <a:pt x="1905" y="3153"/>
                </a:lnTo>
                <a:lnTo>
                  <a:pt x="1882" y="3134"/>
                </a:lnTo>
                <a:lnTo>
                  <a:pt x="1859" y="3116"/>
                </a:lnTo>
                <a:lnTo>
                  <a:pt x="1838" y="3096"/>
                </a:lnTo>
                <a:lnTo>
                  <a:pt x="1816" y="3075"/>
                </a:lnTo>
                <a:lnTo>
                  <a:pt x="1796" y="3054"/>
                </a:lnTo>
                <a:lnTo>
                  <a:pt x="1777" y="3032"/>
                </a:lnTo>
                <a:lnTo>
                  <a:pt x="1757" y="3010"/>
                </a:lnTo>
                <a:lnTo>
                  <a:pt x="1738" y="2987"/>
                </a:lnTo>
                <a:lnTo>
                  <a:pt x="1720" y="2963"/>
                </a:lnTo>
                <a:lnTo>
                  <a:pt x="1703" y="2938"/>
                </a:lnTo>
                <a:lnTo>
                  <a:pt x="1686" y="2914"/>
                </a:lnTo>
                <a:lnTo>
                  <a:pt x="1670" y="2889"/>
                </a:lnTo>
                <a:lnTo>
                  <a:pt x="1654" y="2863"/>
                </a:lnTo>
                <a:lnTo>
                  <a:pt x="1640" y="2836"/>
                </a:lnTo>
                <a:lnTo>
                  <a:pt x="1626" y="2810"/>
                </a:lnTo>
                <a:lnTo>
                  <a:pt x="1612" y="2782"/>
                </a:lnTo>
                <a:lnTo>
                  <a:pt x="1598" y="2755"/>
                </a:lnTo>
                <a:lnTo>
                  <a:pt x="1585" y="2727"/>
                </a:lnTo>
                <a:lnTo>
                  <a:pt x="1561" y="2670"/>
                </a:lnTo>
                <a:lnTo>
                  <a:pt x="1539" y="2611"/>
                </a:lnTo>
                <a:lnTo>
                  <a:pt x="1519" y="2551"/>
                </a:lnTo>
                <a:lnTo>
                  <a:pt x="1500" y="2491"/>
                </a:lnTo>
                <a:lnTo>
                  <a:pt x="1485" y="2429"/>
                </a:lnTo>
                <a:lnTo>
                  <a:pt x="1470" y="2366"/>
                </a:lnTo>
                <a:lnTo>
                  <a:pt x="1456" y="2303"/>
                </a:lnTo>
                <a:lnTo>
                  <a:pt x="1445" y="2240"/>
                </a:lnTo>
                <a:lnTo>
                  <a:pt x="1435" y="2176"/>
                </a:lnTo>
                <a:lnTo>
                  <a:pt x="1427" y="2112"/>
                </a:lnTo>
                <a:lnTo>
                  <a:pt x="1419" y="2048"/>
                </a:lnTo>
                <a:lnTo>
                  <a:pt x="1413" y="1985"/>
                </a:lnTo>
                <a:lnTo>
                  <a:pt x="1408" y="1922"/>
                </a:lnTo>
                <a:lnTo>
                  <a:pt x="1405" y="1860"/>
                </a:lnTo>
                <a:lnTo>
                  <a:pt x="1402" y="1799"/>
                </a:lnTo>
                <a:lnTo>
                  <a:pt x="1400" y="1737"/>
                </a:lnTo>
                <a:lnTo>
                  <a:pt x="1399" y="1678"/>
                </a:lnTo>
                <a:lnTo>
                  <a:pt x="1399" y="1619"/>
                </a:lnTo>
                <a:lnTo>
                  <a:pt x="1400" y="1563"/>
                </a:lnTo>
                <a:lnTo>
                  <a:pt x="1402" y="1454"/>
                </a:lnTo>
                <a:lnTo>
                  <a:pt x="1408" y="1353"/>
                </a:lnTo>
                <a:lnTo>
                  <a:pt x="1386" y="1320"/>
                </a:lnTo>
                <a:lnTo>
                  <a:pt x="1355" y="1275"/>
                </a:lnTo>
                <a:lnTo>
                  <a:pt x="1325" y="1228"/>
                </a:lnTo>
                <a:lnTo>
                  <a:pt x="1296" y="1179"/>
                </a:lnTo>
                <a:lnTo>
                  <a:pt x="1266" y="1129"/>
                </a:lnTo>
                <a:lnTo>
                  <a:pt x="1237" y="1077"/>
                </a:lnTo>
                <a:lnTo>
                  <a:pt x="1211" y="1023"/>
                </a:lnTo>
                <a:lnTo>
                  <a:pt x="1185" y="969"/>
                </a:lnTo>
                <a:lnTo>
                  <a:pt x="1160" y="914"/>
                </a:lnTo>
                <a:lnTo>
                  <a:pt x="1154" y="969"/>
                </a:lnTo>
                <a:lnTo>
                  <a:pt x="1146" y="1022"/>
                </a:lnTo>
                <a:lnTo>
                  <a:pt x="1137" y="1074"/>
                </a:lnTo>
                <a:lnTo>
                  <a:pt x="1129" y="1123"/>
                </a:lnTo>
                <a:lnTo>
                  <a:pt x="1119" y="1172"/>
                </a:lnTo>
                <a:lnTo>
                  <a:pt x="1108" y="1219"/>
                </a:lnTo>
                <a:lnTo>
                  <a:pt x="1087" y="1309"/>
                </a:lnTo>
                <a:lnTo>
                  <a:pt x="1064" y="1394"/>
                </a:lnTo>
                <a:lnTo>
                  <a:pt x="1042" y="1475"/>
                </a:lnTo>
                <a:lnTo>
                  <a:pt x="996" y="1626"/>
                </a:lnTo>
                <a:lnTo>
                  <a:pt x="976" y="1697"/>
                </a:lnTo>
                <a:lnTo>
                  <a:pt x="957" y="1767"/>
                </a:lnTo>
                <a:lnTo>
                  <a:pt x="948" y="1801"/>
                </a:lnTo>
                <a:lnTo>
                  <a:pt x="940" y="1835"/>
                </a:lnTo>
                <a:lnTo>
                  <a:pt x="934" y="1869"/>
                </a:lnTo>
                <a:lnTo>
                  <a:pt x="928" y="1902"/>
                </a:lnTo>
                <a:lnTo>
                  <a:pt x="923" y="1936"/>
                </a:lnTo>
                <a:lnTo>
                  <a:pt x="918" y="1969"/>
                </a:lnTo>
                <a:lnTo>
                  <a:pt x="916" y="2003"/>
                </a:lnTo>
                <a:lnTo>
                  <a:pt x="914" y="2037"/>
                </a:lnTo>
                <a:lnTo>
                  <a:pt x="914" y="2072"/>
                </a:lnTo>
                <a:lnTo>
                  <a:pt x="914" y="2107"/>
                </a:lnTo>
                <a:lnTo>
                  <a:pt x="916" y="2142"/>
                </a:lnTo>
                <a:lnTo>
                  <a:pt x="921" y="2177"/>
                </a:lnTo>
                <a:lnTo>
                  <a:pt x="924" y="2207"/>
                </a:lnTo>
                <a:lnTo>
                  <a:pt x="929" y="2235"/>
                </a:lnTo>
                <a:lnTo>
                  <a:pt x="935" y="2263"/>
                </a:lnTo>
                <a:lnTo>
                  <a:pt x="941" y="2292"/>
                </a:lnTo>
                <a:lnTo>
                  <a:pt x="949" y="2318"/>
                </a:lnTo>
                <a:lnTo>
                  <a:pt x="958" y="2345"/>
                </a:lnTo>
                <a:lnTo>
                  <a:pt x="968" y="2372"/>
                </a:lnTo>
                <a:lnTo>
                  <a:pt x="978" y="2398"/>
                </a:lnTo>
                <a:lnTo>
                  <a:pt x="989" y="2424"/>
                </a:lnTo>
                <a:lnTo>
                  <a:pt x="1000" y="2449"/>
                </a:lnTo>
                <a:lnTo>
                  <a:pt x="1012" y="2474"/>
                </a:lnTo>
                <a:lnTo>
                  <a:pt x="1025" y="2498"/>
                </a:lnTo>
                <a:lnTo>
                  <a:pt x="1038" y="2523"/>
                </a:lnTo>
                <a:lnTo>
                  <a:pt x="1053" y="2547"/>
                </a:lnTo>
                <a:lnTo>
                  <a:pt x="1067" y="2570"/>
                </a:lnTo>
                <a:lnTo>
                  <a:pt x="1082" y="2593"/>
                </a:lnTo>
                <a:lnTo>
                  <a:pt x="1114" y="2637"/>
                </a:lnTo>
                <a:lnTo>
                  <a:pt x="1148" y="2680"/>
                </a:lnTo>
                <a:lnTo>
                  <a:pt x="1184" y="2721"/>
                </a:lnTo>
                <a:lnTo>
                  <a:pt x="1220" y="2760"/>
                </a:lnTo>
                <a:lnTo>
                  <a:pt x="1258" y="2798"/>
                </a:lnTo>
                <a:lnTo>
                  <a:pt x="1297" y="2833"/>
                </a:lnTo>
                <a:lnTo>
                  <a:pt x="1336" y="2867"/>
                </a:lnTo>
                <a:lnTo>
                  <a:pt x="1377" y="2899"/>
                </a:lnTo>
                <a:lnTo>
                  <a:pt x="1418" y="2929"/>
                </a:lnTo>
                <a:lnTo>
                  <a:pt x="1459" y="2957"/>
                </a:lnTo>
                <a:lnTo>
                  <a:pt x="1498" y="2984"/>
                </a:lnTo>
                <a:lnTo>
                  <a:pt x="1539" y="3009"/>
                </a:lnTo>
                <a:lnTo>
                  <a:pt x="1577" y="3031"/>
                </a:lnTo>
                <a:lnTo>
                  <a:pt x="1616" y="3052"/>
                </a:lnTo>
                <a:lnTo>
                  <a:pt x="1653" y="3072"/>
                </a:lnTo>
                <a:lnTo>
                  <a:pt x="1690" y="3088"/>
                </a:lnTo>
                <a:lnTo>
                  <a:pt x="1725" y="3103"/>
                </a:lnTo>
                <a:lnTo>
                  <a:pt x="1757" y="3117"/>
                </a:lnTo>
                <a:lnTo>
                  <a:pt x="1788" y="3128"/>
                </a:lnTo>
                <a:lnTo>
                  <a:pt x="1817" y="3136"/>
                </a:lnTo>
                <a:lnTo>
                  <a:pt x="1843" y="3143"/>
                </a:lnTo>
                <a:lnTo>
                  <a:pt x="1867" y="3149"/>
                </a:lnTo>
                <a:lnTo>
                  <a:pt x="1888" y="3152"/>
                </a:lnTo>
                <a:lnTo>
                  <a:pt x="1905" y="3153"/>
                </a:lnTo>
                <a:close/>
                <a:moveTo>
                  <a:pt x="3351" y="1263"/>
                </a:moveTo>
                <a:lnTo>
                  <a:pt x="3351" y="1263"/>
                </a:lnTo>
                <a:lnTo>
                  <a:pt x="3334" y="1293"/>
                </a:lnTo>
                <a:lnTo>
                  <a:pt x="3318" y="1322"/>
                </a:lnTo>
                <a:lnTo>
                  <a:pt x="3299" y="1351"/>
                </a:lnTo>
                <a:lnTo>
                  <a:pt x="3282" y="1380"/>
                </a:lnTo>
                <a:lnTo>
                  <a:pt x="3262" y="1408"/>
                </a:lnTo>
                <a:lnTo>
                  <a:pt x="3241" y="1436"/>
                </a:lnTo>
                <a:lnTo>
                  <a:pt x="3220" y="1462"/>
                </a:lnTo>
                <a:lnTo>
                  <a:pt x="3198" y="1488"/>
                </a:lnTo>
                <a:lnTo>
                  <a:pt x="3175" y="1515"/>
                </a:lnTo>
                <a:lnTo>
                  <a:pt x="3150" y="1541"/>
                </a:lnTo>
                <a:lnTo>
                  <a:pt x="3124" y="1567"/>
                </a:lnTo>
                <a:lnTo>
                  <a:pt x="3098" y="1591"/>
                </a:lnTo>
                <a:lnTo>
                  <a:pt x="3072" y="1615"/>
                </a:lnTo>
                <a:lnTo>
                  <a:pt x="3044" y="1637"/>
                </a:lnTo>
                <a:lnTo>
                  <a:pt x="3015" y="1659"/>
                </a:lnTo>
                <a:lnTo>
                  <a:pt x="2987" y="1681"/>
                </a:lnTo>
                <a:lnTo>
                  <a:pt x="2957" y="1702"/>
                </a:lnTo>
                <a:lnTo>
                  <a:pt x="2927" y="1721"/>
                </a:lnTo>
                <a:lnTo>
                  <a:pt x="2897" y="1740"/>
                </a:lnTo>
                <a:lnTo>
                  <a:pt x="2865" y="1758"/>
                </a:lnTo>
                <a:lnTo>
                  <a:pt x="2833" y="1776"/>
                </a:lnTo>
                <a:lnTo>
                  <a:pt x="2800" y="1792"/>
                </a:lnTo>
                <a:lnTo>
                  <a:pt x="2767" y="1807"/>
                </a:lnTo>
                <a:lnTo>
                  <a:pt x="2734" y="1822"/>
                </a:lnTo>
                <a:lnTo>
                  <a:pt x="2699" y="1836"/>
                </a:lnTo>
                <a:lnTo>
                  <a:pt x="2664" y="1849"/>
                </a:lnTo>
                <a:lnTo>
                  <a:pt x="2629" y="1861"/>
                </a:lnTo>
                <a:lnTo>
                  <a:pt x="2593" y="1872"/>
                </a:lnTo>
                <a:lnTo>
                  <a:pt x="2557" y="1883"/>
                </a:lnTo>
                <a:lnTo>
                  <a:pt x="2520" y="1893"/>
                </a:lnTo>
                <a:lnTo>
                  <a:pt x="2483" y="1902"/>
                </a:lnTo>
                <a:lnTo>
                  <a:pt x="2445" y="1910"/>
                </a:lnTo>
                <a:lnTo>
                  <a:pt x="2408" y="1916"/>
                </a:lnTo>
                <a:lnTo>
                  <a:pt x="2370" y="1922"/>
                </a:lnTo>
                <a:lnTo>
                  <a:pt x="2330" y="1927"/>
                </a:lnTo>
                <a:lnTo>
                  <a:pt x="2291" y="1932"/>
                </a:lnTo>
                <a:lnTo>
                  <a:pt x="2252" y="1935"/>
                </a:lnTo>
                <a:lnTo>
                  <a:pt x="2212" y="1937"/>
                </a:lnTo>
                <a:lnTo>
                  <a:pt x="2173" y="1938"/>
                </a:lnTo>
                <a:lnTo>
                  <a:pt x="2132" y="1939"/>
                </a:lnTo>
                <a:lnTo>
                  <a:pt x="2080" y="1938"/>
                </a:lnTo>
                <a:lnTo>
                  <a:pt x="2030" y="1936"/>
                </a:lnTo>
                <a:lnTo>
                  <a:pt x="2019" y="1935"/>
                </a:lnTo>
                <a:lnTo>
                  <a:pt x="2009" y="1933"/>
                </a:lnTo>
                <a:lnTo>
                  <a:pt x="1998" y="1931"/>
                </a:lnTo>
                <a:lnTo>
                  <a:pt x="1987" y="1927"/>
                </a:lnTo>
                <a:lnTo>
                  <a:pt x="1962" y="1917"/>
                </a:lnTo>
                <a:lnTo>
                  <a:pt x="1938" y="1905"/>
                </a:lnTo>
                <a:lnTo>
                  <a:pt x="1912" y="1890"/>
                </a:lnTo>
                <a:lnTo>
                  <a:pt x="1885" y="1872"/>
                </a:lnTo>
                <a:lnTo>
                  <a:pt x="1858" y="1851"/>
                </a:lnTo>
                <a:lnTo>
                  <a:pt x="1830" y="1829"/>
                </a:lnTo>
                <a:lnTo>
                  <a:pt x="1802" y="1805"/>
                </a:lnTo>
                <a:lnTo>
                  <a:pt x="1772" y="1779"/>
                </a:lnTo>
                <a:lnTo>
                  <a:pt x="1744" y="1750"/>
                </a:lnTo>
                <a:lnTo>
                  <a:pt x="1714" y="1722"/>
                </a:lnTo>
                <a:lnTo>
                  <a:pt x="1684" y="1691"/>
                </a:lnTo>
                <a:lnTo>
                  <a:pt x="1654" y="1659"/>
                </a:lnTo>
                <a:lnTo>
                  <a:pt x="1625" y="1626"/>
                </a:lnTo>
                <a:lnTo>
                  <a:pt x="1596" y="1593"/>
                </a:lnTo>
                <a:lnTo>
                  <a:pt x="1597" y="1691"/>
                </a:lnTo>
                <a:lnTo>
                  <a:pt x="1599" y="1741"/>
                </a:lnTo>
                <a:lnTo>
                  <a:pt x="1602" y="1793"/>
                </a:lnTo>
                <a:lnTo>
                  <a:pt x="1605" y="1846"/>
                </a:lnTo>
                <a:lnTo>
                  <a:pt x="1609" y="1900"/>
                </a:lnTo>
                <a:lnTo>
                  <a:pt x="1615" y="1954"/>
                </a:lnTo>
                <a:lnTo>
                  <a:pt x="1621" y="2009"/>
                </a:lnTo>
                <a:lnTo>
                  <a:pt x="1628" y="2064"/>
                </a:lnTo>
                <a:lnTo>
                  <a:pt x="1637" y="2120"/>
                </a:lnTo>
                <a:lnTo>
                  <a:pt x="1646" y="2176"/>
                </a:lnTo>
                <a:lnTo>
                  <a:pt x="1657" y="2232"/>
                </a:lnTo>
                <a:lnTo>
                  <a:pt x="1669" y="2288"/>
                </a:lnTo>
                <a:lnTo>
                  <a:pt x="1682" y="2343"/>
                </a:lnTo>
                <a:lnTo>
                  <a:pt x="1696" y="2399"/>
                </a:lnTo>
                <a:lnTo>
                  <a:pt x="1712" y="2454"/>
                </a:lnTo>
                <a:lnTo>
                  <a:pt x="1729" y="2509"/>
                </a:lnTo>
                <a:lnTo>
                  <a:pt x="1748" y="2564"/>
                </a:lnTo>
                <a:lnTo>
                  <a:pt x="1769" y="2618"/>
                </a:lnTo>
                <a:lnTo>
                  <a:pt x="1791" y="2671"/>
                </a:lnTo>
                <a:lnTo>
                  <a:pt x="1815" y="2724"/>
                </a:lnTo>
                <a:lnTo>
                  <a:pt x="1841" y="2774"/>
                </a:lnTo>
                <a:lnTo>
                  <a:pt x="1869" y="2825"/>
                </a:lnTo>
                <a:lnTo>
                  <a:pt x="1899" y="2874"/>
                </a:lnTo>
                <a:lnTo>
                  <a:pt x="1929" y="2922"/>
                </a:lnTo>
                <a:lnTo>
                  <a:pt x="1964" y="2968"/>
                </a:lnTo>
                <a:lnTo>
                  <a:pt x="1980" y="2990"/>
                </a:lnTo>
                <a:lnTo>
                  <a:pt x="1999" y="3012"/>
                </a:lnTo>
                <a:lnTo>
                  <a:pt x="2018" y="3034"/>
                </a:lnTo>
                <a:lnTo>
                  <a:pt x="2036" y="3055"/>
                </a:lnTo>
                <a:lnTo>
                  <a:pt x="2056" y="3076"/>
                </a:lnTo>
                <a:lnTo>
                  <a:pt x="2076" y="3097"/>
                </a:lnTo>
                <a:lnTo>
                  <a:pt x="2097" y="3117"/>
                </a:lnTo>
                <a:lnTo>
                  <a:pt x="2118" y="3136"/>
                </a:lnTo>
                <a:lnTo>
                  <a:pt x="2140" y="3155"/>
                </a:lnTo>
                <a:lnTo>
                  <a:pt x="2163" y="3174"/>
                </a:lnTo>
                <a:lnTo>
                  <a:pt x="2186" y="3191"/>
                </a:lnTo>
                <a:lnTo>
                  <a:pt x="2209" y="3209"/>
                </a:lnTo>
                <a:lnTo>
                  <a:pt x="2239" y="3206"/>
                </a:lnTo>
                <a:lnTo>
                  <a:pt x="2272" y="3201"/>
                </a:lnTo>
                <a:lnTo>
                  <a:pt x="2308" y="3196"/>
                </a:lnTo>
                <a:lnTo>
                  <a:pt x="2348" y="3188"/>
                </a:lnTo>
                <a:lnTo>
                  <a:pt x="2390" y="3178"/>
                </a:lnTo>
                <a:lnTo>
                  <a:pt x="2434" y="3167"/>
                </a:lnTo>
                <a:lnTo>
                  <a:pt x="2482" y="3155"/>
                </a:lnTo>
                <a:lnTo>
                  <a:pt x="2530" y="3140"/>
                </a:lnTo>
                <a:lnTo>
                  <a:pt x="2581" y="3124"/>
                </a:lnTo>
                <a:lnTo>
                  <a:pt x="2633" y="3106"/>
                </a:lnTo>
                <a:lnTo>
                  <a:pt x="2685" y="3086"/>
                </a:lnTo>
                <a:lnTo>
                  <a:pt x="2739" y="3064"/>
                </a:lnTo>
                <a:lnTo>
                  <a:pt x="2793" y="3041"/>
                </a:lnTo>
                <a:lnTo>
                  <a:pt x="2847" y="3014"/>
                </a:lnTo>
                <a:lnTo>
                  <a:pt x="2901" y="2987"/>
                </a:lnTo>
                <a:lnTo>
                  <a:pt x="2955" y="2957"/>
                </a:lnTo>
                <a:lnTo>
                  <a:pt x="3008" y="2926"/>
                </a:lnTo>
                <a:lnTo>
                  <a:pt x="3061" y="2892"/>
                </a:lnTo>
                <a:lnTo>
                  <a:pt x="3111" y="2857"/>
                </a:lnTo>
                <a:lnTo>
                  <a:pt x="3136" y="2838"/>
                </a:lnTo>
                <a:lnTo>
                  <a:pt x="3161" y="2819"/>
                </a:lnTo>
                <a:lnTo>
                  <a:pt x="3185" y="2799"/>
                </a:lnTo>
                <a:lnTo>
                  <a:pt x="3209" y="2779"/>
                </a:lnTo>
                <a:lnTo>
                  <a:pt x="3232" y="2758"/>
                </a:lnTo>
                <a:lnTo>
                  <a:pt x="3254" y="2736"/>
                </a:lnTo>
                <a:lnTo>
                  <a:pt x="3276" y="2714"/>
                </a:lnTo>
                <a:lnTo>
                  <a:pt x="3298" y="2692"/>
                </a:lnTo>
                <a:lnTo>
                  <a:pt x="3318" y="2669"/>
                </a:lnTo>
                <a:lnTo>
                  <a:pt x="3339" y="2645"/>
                </a:lnTo>
                <a:lnTo>
                  <a:pt x="3358" y="2620"/>
                </a:lnTo>
                <a:lnTo>
                  <a:pt x="3376" y="2596"/>
                </a:lnTo>
                <a:lnTo>
                  <a:pt x="3394" y="2571"/>
                </a:lnTo>
                <a:lnTo>
                  <a:pt x="3410" y="2545"/>
                </a:lnTo>
                <a:lnTo>
                  <a:pt x="3427" y="2518"/>
                </a:lnTo>
                <a:lnTo>
                  <a:pt x="3442" y="2492"/>
                </a:lnTo>
                <a:lnTo>
                  <a:pt x="3457" y="2463"/>
                </a:lnTo>
                <a:lnTo>
                  <a:pt x="3470" y="2436"/>
                </a:lnTo>
                <a:lnTo>
                  <a:pt x="3482" y="2406"/>
                </a:lnTo>
                <a:lnTo>
                  <a:pt x="3493" y="2377"/>
                </a:lnTo>
                <a:lnTo>
                  <a:pt x="3503" y="2347"/>
                </a:lnTo>
                <a:lnTo>
                  <a:pt x="3512" y="2316"/>
                </a:lnTo>
                <a:lnTo>
                  <a:pt x="3519" y="2285"/>
                </a:lnTo>
                <a:lnTo>
                  <a:pt x="3526" y="2253"/>
                </a:lnTo>
                <a:lnTo>
                  <a:pt x="3531" y="2220"/>
                </a:lnTo>
                <a:lnTo>
                  <a:pt x="3536" y="2187"/>
                </a:lnTo>
                <a:lnTo>
                  <a:pt x="3539" y="2151"/>
                </a:lnTo>
                <a:lnTo>
                  <a:pt x="3541" y="2116"/>
                </a:lnTo>
                <a:lnTo>
                  <a:pt x="3542" y="2080"/>
                </a:lnTo>
                <a:lnTo>
                  <a:pt x="3542" y="2046"/>
                </a:lnTo>
                <a:lnTo>
                  <a:pt x="3541" y="2013"/>
                </a:lnTo>
                <a:lnTo>
                  <a:pt x="3540" y="1980"/>
                </a:lnTo>
                <a:lnTo>
                  <a:pt x="3537" y="1947"/>
                </a:lnTo>
                <a:lnTo>
                  <a:pt x="3534" y="1916"/>
                </a:lnTo>
                <a:lnTo>
                  <a:pt x="3530" y="1884"/>
                </a:lnTo>
                <a:lnTo>
                  <a:pt x="3525" y="1854"/>
                </a:lnTo>
                <a:lnTo>
                  <a:pt x="3519" y="1824"/>
                </a:lnTo>
                <a:lnTo>
                  <a:pt x="3514" y="1794"/>
                </a:lnTo>
                <a:lnTo>
                  <a:pt x="3500" y="1736"/>
                </a:lnTo>
                <a:lnTo>
                  <a:pt x="3484" y="1680"/>
                </a:lnTo>
                <a:lnTo>
                  <a:pt x="3468" y="1625"/>
                </a:lnTo>
                <a:lnTo>
                  <a:pt x="3450" y="1571"/>
                </a:lnTo>
                <a:lnTo>
                  <a:pt x="3414" y="1466"/>
                </a:lnTo>
                <a:lnTo>
                  <a:pt x="3396" y="1415"/>
                </a:lnTo>
                <a:lnTo>
                  <a:pt x="3380" y="1364"/>
                </a:lnTo>
                <a:lnTo>
                  <a:pt x="3364" y="1314"/>
                </a:lnTo>
                <a:lnTo>
                  <a:pt x="3351" y="1263"/>
                </a:lnTo>
                <a:close/>
                <a:moveTo>
                  <a:pt x="2817" y="628"/>
                </a:moveTo>
                <a:lnTo>
                  <a:pt x="2817" y="628"/>
                </a:lnTo>
                <a:lnTo>
                  <a:pt x="2814" y="613"/>
                </a:lnTo>
                <a:lnTo>
                  <a:pt x="2809" y="594"/>
                </a:lnTo>
                <a:lnTo>
                  <a:pt x="2800" y="573"/>
                </a:lnTo>
                <a:lnTo>
                  <a:pt x="2789" y="552"/>
                </a:lnTo>
                <a:lnTo>
                  <a:pt x="2776" y="530"/>
                </a:lnTo>
                <a:lnTo>
                  <a:pt x="2759" y="508"/>
                </a:lnTo>
                <a:lnTo>
                  <a:pt x="2750" y="497"/>
                </a:lnTo>
                <a:lnTo>
                  <a:pt x="2740" y="487"/>
                </a:lnTo>
                <a:lnTo>
                  <a:pt x="2730" y="476"/>
                </a:lnTo>
                <a:lnTo>
                  <a:pt x="2719" y="468"/>
                </a:lnTo>
                <a:lnTo>
                  <a:pt x="2707" y="459"/>
                </a:lnTo>
                <a:lnTo>
                  <a:pt x="2695" y="450"/>
                </a:lnTo>
                <a:lnTo>
                  <a:pt x="2682" y="442"/>
                </a:lnTo>
                <a:lnTo>
                  <a:pt x="2669" y="436"/>
                </a:lnTo>
                <a:lnTo>
                  <a:pt x="2655" y="429"/>
                </a:lnTo>
                <a:lnTo>
                  <a:pt x="2640" y="424"/>
                </a:lnTo>
                <a:lnTo>
                  <a:pt x="2625" y="420"/>
                </a:lnTo>
                <a:lnTo>
                  <a:pt x="2608" y="417"/>
                </a:lnTo>
                <a:lnTo>
                  <a:pt x="2592" y="415"/>
                </a:lnTo>
                <a:lnTo>
                  <a:pt x="2574" y="415"/>
                </a:lnTo>
                <a:lnTo>
                  <a:pt x="2557" y="416"/>
                </a:lnTo>
                <a:lnTo>
                  <a:pt x="2538" y="418"/>
                </a:lnTo>
                <a:lnTo>
                  <a:pt x="2519" y="421"/>
                </a:lnTo>
                <a:lnTo>
                  <a:pt x="2499" y="427"/>
                </a:lnTo>
                <a:lnTo>
                  <a:pt x="2480" y="435"/>
                </a:lnTo>
                <a:lnTo>
                  <a:pt x="2459" y="443"/>
                </a:lnTo>
                <a:lnTo>
                  <a:pt x="2444" y="451"/>
                </a:lnTo>
                <a:lnTo>
                  <a:pt x="2429" y="459"/>
                </a:lnTo>
                <a:lnTo>
                  <a:pt x="2414" y="469"/>
                </a:lnTo>
                <a:lnTo>
                  <a:pt x="2398" y="479"/>
                </a:lnTo>
                <a:lnTo>
                  <a:pt x="2383" y="490"/>
                </a:lnTo>
                <a:lnTo>
                  <a:pt x="2367" y="503"/>
                </a:lnTo>
                <a:lnTo>
                  <a:pt x="2351" y="516"/>
                </a:lnTo>
                <a:lnTo>
                  <a:pt x="2335" y="530"/>
                </a:lnTo>
                <a:lnTo>
                  <a:pt x="2320" y="545"/>
                </a:lnTo>
                <a:lnTo>
                  <a:pt x="2305" y="561"/>
                </a:lnTo>
                <a:lnTo>
                  <a:pt x="2289" y="579"/>
                </a:lnTo>
                <a:lnTo>
                  <a:pt x="2274" y="596"/>
                </a:lnTo>
                <a:lnTo>
                  <a:pt x="2260" y="615"/>
                </a:lnTo>
                <a:lnTo>
                  <a:pt x="2245" y="635"/>
                </a:lnTo>
                <a:lnTo>
                  <a:pt x="2231" y="656"/>
                </a:lnTo>
                <a:lnTo>
                  <a:pt x="2217" y="677"/>
                </a:lnTo>
                <a:lnTo>
                  <a:pt x="2203" y="700"/>
                </a:lnTo>
                <a:lnTo>
                  <a:pt x="2190" y="723"/>
                </a:lnTo>
                <a:lnTo>
                  <a:pt x="2178" y="746"/>
                </a:lnTo>
                <a:lnTo>
                  <a:pt x="2166" y="771"/>
                </a:lnTo>
                <a:lnTo>
                  <a:pt x="2155" y="796"/>
                </a:lnTo>
                <a:lnTo>
                  <a:pt x="2144" y="823"/>
                </a:lnTo>
                <a:lnTo>
                  <a:pt x="2134" y="850"/>
                </a:lnTo>
                <a:lnTo>
                  <a:pt x="2125" y="879"/>
                </a:lnTo>
                <a:lnTo>
                  <a:pt x="2117" y="908"/>
                </a:lnTo>
                <a:lnTo>
                  <a:pt x="2109" y="937"/>
                </a:lnTo>
                <a:lnTo>
                  <a:pt x="2102" y="967"/>
                </a:lnTo>
                <a:lnTo>
                  <a:pt x="2096" y="999"/>
                </a:lnTo>
                <a:lnTo>
                  <a:pt x="2091" y="1031"/>
                </a:lnTo>
                <a:lnTo>
                  <a:pt x="2087" y="1063"/>
                </a:lnTo>
                <a:lnTo>
                  <a:pt x="2085" y="1097"/>
                </a:lnTo>
                <a:lnTo>
                  <a:pt x="2082" y="1130"/>
                </a:lnTo>
                <a:lnTo>
                  <a:pt x="2141" y="1132"/>
                </a:lnTo>
                <a:lnTo>
                  <a:pt x="2196" y="1132"/>
                </a:lnTo>
                <a:lnTo>
                  <a:pt x="2249" y="1130"/>
                </a:lnTo>
                <a:lnTo>
                  <a:pt x="2298" y="1125"/>
                </a:lnTo>
                <a:lnTo>
                  <a:pt x="2344" y="1120"/>
                </a:lnTo>
                <a:lnTo>
                  <a:pt x="2389" y="1112"/>
                </a:lnTo>
                <a:lnTo>
                  <a:pt x="2430" y="1103"/>
                </a:lnTo>
                <a:lnTo>
                  <a:pt x="2470" y="1092"/>
                </a:lnTo>
                <a:lnTo>
                  <a:pt x="2506" y="1080"/>
                </a:lnTo>
                <a:lnTo>
                  <a:pt x="2540" y="1067"/>
                </a:lnTo>
                <a:lnTo>
                  <a:pt x="2571" y="1052"/>
                </a:lnTo>
                <a:lnTo>
                  <a:pt x="2601" y="1036"/>
                </a:lnTo>
                <a:lnTo>
                  <a:pt x="2628" y="1020"/>
                </a:lnTo>
                <a:lnTo>
                  <a:pt x="2653" y="1002"/>
                </a:lnTo>
                <a:lnTo>
                  <a:pt x="2675" y="983"/>
                </a:lnTo>
                <a:lnTo>
                  <a:pt x="2697" y="964"/>
                </a:lnTo>
                <a:lnTo>
                  <a:pt x="2716" y="944"/>
                </a:lnTo>
                <a:lnTo>
                  <a:pt x="2733" y="923"/>
                </a:lnTo>
                <a:lnTo>
                  <a:pt x="2748" y="902"/>
                </a:lnTo>
                <a:lnTo>
                  <a:pt x="2762" y="880"/>
                </a:lnTo>
                <a:lnTo>
                  <a:pt x="2774" y="859"/>
                </a:lnTo>
                <a:lnTo>
                  <a:pt x="2784" y="837"/>
                </a:lnTo>
                <a:lnTo>
                  <a:pt x="2793" y="815"/>
                </a:lnTo>
                <a:lnTo>
                  <a:pt x="2801" y="793"/>
                </a:lnTo>
                <a:lnTo>
                  <a:pt x="2807" y="771"/>
                </a:lnTo>
                <a:lnTo>
                  <a:pt x="2812" y="749"/>
                </a:lnTo>
                <a:lnTo>
                  <a:pt x="2815" y="728"/>
                </a:lnTo>
                <a:lnTo>
                  <a:pt x="2818" y="707"/>
                </a:lnTo>
                <a:lnTo>
                  <a:pt x="2820" y="686"/>
                </a:lnTo>
                <a:lnTo>
                  <a:pt x="2820" y="667"/>
                </a:lnTo>
                <a:lnTo>
                  <a:pt x="2818" y="647"/>
                </a:lnTo>
                <a:lnTo>
                  <a:pt x="2817" y="628"/>
                </a:lnTo>
                <a:close/>
                <a:moveTo>
                  <a:pt x="2837" y="396"/>
                </a:moveTo>
                <a:lnTo>
                  <a:pt x="2837" y="396"/>
                </a:lnTo>
                <a:lnTo>
                  <a:pt x="2859" y="416"/>
                </a:lnTo>
                <a:lnTo>
                  <a:pt x="2881" y="433"/>
                </a:lnTo>
                <a:lnTo>
                  <a:pt x="2903" y="450"/>
                </a:lnTo>
                <a:lnTo>
                  <a:pt x="2924" y="465"/>
                </a:lnTo>
                <a:lnTo>
                  <a:pt x="2945" y="481"/>
                </a:lnTo>
                <a:lnTo>
                  <a:pt x="2966" y="494"/>
                </a:lnTo>
                <a:lnTo>
                  <a:pt x="2987" y="507"/>
                </a:lnTo>
                <a:lnTo>
                  <a:pt x="3007" y="519"/>
                </a:lnTo>
                <a:lnTo>
                  <a:pt x="3047" y="540"/>
                </a:lnTo>
                <a:lnTo>
                  <a:pt x="3085" y="558"/>
                </a:lnTo>
                <a:lnTo>
                  <a:pt x="3122" y="572"/>
                </a:lnTo>
                <a:lnTo>
                  <a:pt x="3157" y="583"/>
                </a:lnTo>
                <a:lnTo>
                  <a:pt x="3191" y="591"/>
                </a:lnTo>
                <a:lnTo>
                  <a:pt x="3223" y="595"/>
                </a:lnTo>
                <a:lnTo>
                  <a:pt x="3239" y="596"/>
                </a:lnTo>
                <a:lnTo>
                  <a:pt x="3253" y="597"/>
                </a:lnTo>
                <a:lnTo>
                  <a:pt x="3267" y="597"/>
                </a:lnTo>
                <a:lnTo>
                  <a:pt x="3282" y="596"/>
                </a:lnTo>
                <a:lnTo>
                  <a:pt x="3294" y="595"/>
                </a:lnTo>
                <a:lnTo>
                  <a:pt x="3307" y="593"/>
                </a:lnTo>
                <a:lnTo>
                  <a:pt x="3319" y="591"/>
                </a:lnTo>
                <a:lnTo>
                  <a:pt x="3330" y="587"/>
                </a:lnTo>
                <a:lnTo>
                  <a:pt x="3341" y="584"/>
                </a:lnTo>
                <a:lnTo>
                  <a:pt x="3351" y="580"/>
                </a:lnTo>
                <a:lnTo>
                  <a:pt x="3361" y="575"/>
                </a:lnTo>
                <a:lnTo>
                  <a:pt x="3370" y="570"/>
                </a:lnTo>
                <a:lnTo>
                  <a:pt x="3375" y="553"/>
                </a:lnTo>
                <a:lnTo>
                  <a:pt x="3377" y="537"/>
                </a:lnTo>
                <a:lnTo>
                  <a:pt x="3380" y="519"/>
                </a:lnTo>
                <a:lnTo>
                  <a:pt x="3380" y="502"/>
                </a:lnTo>
                <a:lnTo>
                  <a:pt x="3377" y="483"/>
                </a:lnTo>
                <a:lnTo>
                  <a:pt x="3375" y="463"/>
                </a:lnTo>
                <a:lnTo>
                  <a:pt x="3370" y="444"/>
                </a:lnTo>
                <a:lnTo>
                  <a:pt x="3363" y="425"/>
                </a:lnTo>
                <a:lnTo>
                  <a:pt x="3355" y="404"/>
                </a:lnTo>
                <a:lnTo>
                  <a:pt x="3345" y="384"/>
                </a:lnTo>
                <a:lnTo>
                  <a:pt x="3334" y="364"/>
                </a:lnTo>
                <a:lnTo>
                  <a:pt x="3321" y="343"/>
                </a:lnTo>
                <a:lnTo>
                  <a:pt x="3307" y="323"/>
                </a:lnTo>
                <a:lnTo>
                  <a:pt x="3290" y="303"/>
                </a:lnTo>
                <a:lnTo>
                  <a:pt x="3273" y="283"/>
                </a:lnTo>
                <a:lnTo>
                  <a:pt x="3253" y="263"/>
                </a:lnTo>
                <a:lnTo>
                  <a:pt x="3232" y="244"/>
                </a:lnTo>
                <a:lnTo>
                  <a:pt x="3209" y="224"/>
                </a:lnTo>
                <a:lnTo>
                  <a:pt x="3184" y="206"/>
                </a:lnTo>
                <a:lnTo>
                  <a:pt x="3157" y="188"/>
                </a:lnTo>
                <a:lnTo>
                  <a:pt x="3130" y="170"/>
                </a:lnTo>
                <a:lnTo>
                  <a:pt x="3100" y="153"/>
                </a:lnTo>
                <a:lnTo>
                  <a:pt x="3068" y="136"/>
                </a:lnTo>
                <a:lnTo>
                  <a:pt x="3035" y="121"/>
                </a:lnTo>
                <a:lnTo>
                  <a:pt x="3000" y="107"/>
                </a:lnTo>
                <a:lnTo>
                  <a:pt x="2963" y="93"/>
                </a:lnTo>
                <a:lnTo>
                  <a:pt x="2924" y="80"/>
                </a:lnTo>
                <a:lnTo>
                  <a:pt x="2884" y="68"/>
                </a:lnTo>
                <a:lnTo>
                  <a:pt x="2842" y="58"/>
                </a:lnTo>
                <a:lnTo>
                  <a:pt x="2799" y="48"/>
                </a:lnTo>
                <a:lnTo>
                  <a:pt x="2752" y="41"/>
                </a:lnTo>
                <a:lnTo>
                  <a:pt x="2705" y="34"/>
                </a:lnTo>
                <a:lnTo>
                  <a:pt x="2675" y="31"/>
                </a:lnTo>
                <a:lnTo>
                  <a:pt x="2646" y="29"/>
                </a:lnTo>
                <a:lnTo>
                  <a:pt x="2616" y="26"/>
                </a:lnTo>
                <a:lnTo>
                  <a:pt x="2587" y="26"/>
                </a:lnTo>
                <a:lnTo>
                  <a:pt x="2560" y="27"/>
                </a:lnTo>
                <a:lnTo>
                  <a:pt x="2531" y="29"/>
                </a:lnTo>
                <a:lnTo>
                  <a:pt x="2504" y="31"/>
                </a:lnTo>
                <a:lnTo>
                  <a:pt x="2477" y="34"/>
                </a:lnTo>
                <a:lnTo>
                  <a:pt x="2451" y="37"/>
                </a:lnTo>
                <a:lnTo>
                  <a:pt x="2426" y="42"/>
                </a:lnTo>
                <a:lnTo>
                  <a:pt x="2400" y="47"/>
                </a:lnTo>
                <a:lnTo>
                  <a:pt x="2376" y="53"/>
                </a:lnTo>
                <a:lnTo>
                  <a:pt x="2352" y="59"/>
                </a:lnTo>
                <a:lnTo>
                  <a:pt x="2330" y="66"/>
                </a:lnTo>
                <a:lnTo>
                  <a:pt x="2307" y="73"/>
                </a:lnTo>
                <a:lnTo>
                  <a:pt x="2286" y="81"/>
                </a:lnTo>
                <a:lnTo>
                  <a:pt x="2265" y="89"/>
                </a:lnTo>
                <a:lnTo>
                  <a:pt x="2245" y="98"/>
                </a:lnTo>
                <a:lnTo>
                  <a:pt x="2227" y="107"/>
                </a:lnTo>
                <a:lnTo>
                  <a:pt x="2209" y="117"/>
                </a:lnTo>
                <a:lnTo>
                  <a:pt x="2191" y="125"/>
                </a:lnTo>
                <a:lnTo>
                  <a:pt x="2176" y="135"/>
                </a:lnTo>
                <a:lnTo>
                  <a:pt x="2161" y="145"/>
                </a:lnTo>
                <a:lnTo>
                  <a:pt x="2146" y="156"/>
                </a:lnTo>
                <a:lnTo>
                  <a:pt x="2134" y="166"/>
                </a:lnTo>
                <a:lnTo>
                  <a:pt x="2122" y="176"/>
                </a:lnTo>
                <a:lnTo>
                  <a:pt x="2111" y="187"/>
                </a:lnTo>
                <a:lnTo>
                  <a:pt x="2101" y="197"/>
                </a:lnTo>
                <a:lnTo>
                  <a:pt x="2093" y="208"/>
                </a:lnTo>
                <a:lnTo>
                  <a:pt x="2086" y="218"/>
                </a:lnTo>
                <a:lnTo>
                  <a:pt x="2080" y="228"/>
                </a:lnTo>
                <a:lnTo>
                  <a:pt x="2076" y="238"/>
                </a:lnTo>
                <a:lnTo>
                  <a:pt x="2085" y="232"/>
                </a:lnTo>
                <a:lnTo>
                  <a:pt x="2096" y="227"/>
                </a:lnTo>
                <a:lnTo>
                  <a:pt x="2121" y="216"/>
                </a:lnTo>
                <a:lnTo>
                  <a:pt x="2136" y="210"/>
                </a:lnTo>
                <a:lnTo>
                  <a:pt x="2152" y="205"/>
                </a:lnTo>
                <a:lnTo>
                  <a:pt x="2169" y="200"/>
                </a:lnTo>
                <a:lnTo>
                  <a:pt x="2187" y="196"/>
                </a:lnTo>
                <a:lnTo>
                  <a:pt x="2207" y="192"/>
                </a:lnTo>
                <a:lnTo>
                  <a:pt x="2227" y="189"/>
                </a:lnTo>
                <a:lnTo>
                  <a:pt x="2247" y="187"/>
                </a:lnTo>
                <a:lnTo>
                  <a:pt x="2269" y="185"/>
                </a:lnTo>
                <a:lnTo>
                  <a:pt x="2293" y="184"/>
                </a:lnTo>
                <a:lnTo>
                  <a:pt x="2317" y="184"/>
                </a:lnTo>
                <a:lnTo>
                  <a:pt x="2341" y="184"/>
                </a:lnTo>
                <a:lnTo>
                  <a:pt x="2367" y="185"/>
                </a:lnTo>
                <a:lnTo>
                  <a:pt x="2393" y="188"/>
                </a:lnTo>
                <a:lnTo>
                  <a:pt x="2420" y="191"/>
                </a:lnTo>
                <a:lnTo>
                  <a:pt x="2447" y="197"/>
                </a:lnTo>
                <a:lnTo>
                  <a:pt x="2475" y="202"/>
                </a:lnTo>
                <a:lnTo>
                  <a:pt x="2504" y="210"/>
                </a:lnTo>
                <a:lnTo>
                  <a:pt x="2532" y="219"/>
                </a:lnTo>
                <a:lnTo>
                  <a:pt x="2562" y="229"/>
                </a:lnTo>
                <a:lnTo>
                  <a:pt x="2592" y="241"/>
                </a:lnTo>
                <a:lnTo>
                  <a:pt x="2622" y="254"/>
                </a:lnTo>
                <a:lnTo>
                  <a:pt x="2651" y="268"/>
                </a:lnTo>
                <a:lnTo>
                  <a:pt x="2682" y="285"/>
                </a:lnTo>
                <a:lnTo>
                  <a:pt x="2713" y="304"/>
                </a:lnTo>
                <a:lnTo>
                  <a:pt x="2744" y="323"/>
                </a:lnTo>
                <a:lnTo>
                  <a:pt x="2776" y="347"/>
                </a:lnTo>
                <a:lnTo>
                  <a:pt x="2806" y="371"/>
                </a:lnTo>
                <a:lnTo>
                  <a:pt x="2837" y="396"/>
                </a:lnTo>
                <a:close/>
                <a:moveTo>
                  <a:pt x="1670" y="772"/>
                </a:moveTo>
                <a:lnTo>
                  <a:pt x="1670" y="772"/>
                </a:lnTo>
                <a:lnTo>
                  <a:pt x="1658" y="794"/>
                </a:lnTo>
                <a:lnTo>
                  <a:pt x="1646" y="815"/>
                </a:lnTo>
                <a:lnTo>
                  <a:pt x="1636" y="836"/>
                </a:lnTo>
                <a:lnTo>
                  <a:pt x="1627" y="857"/>
                </a:lnTo>
                <a:lnTo>
                  <a:pt x="1620" y="878"/>
                </a:lnTo>
                <a:lnTo>
                  <a:pt x="1614" y="898"/>
                </a:lnTo>
                <a:lnTo>
                  <a:pt x="1609" y="916"/>
                </a:lnTo>
                <a:lnTo>
                  <a:pt x="1606" y="935"/>
                </a:lnTo>
                <a:lnTo>
                  <a:pt x="1604" y="954"/>
                </a:lnTo>
                <a:lnTo>
                  <a:pt x="1604" y="971"/>
                </a:lnTo>
                <a:lnTo>
                  <a:pt x="1604" y="988"/>
                </a:lnTo>
                <a:lnTo>
                  <a:pt x="1606" y="1004"/>
                </a:lnTo>
                <a:lnTo>
                  <a:pt x="1609" y="1020"/>
                </a:lnTo>
                <a:lnTo>
                  <a:pt x="1615" y="1034"/>
                </a:lnTo>
                <a:lnTo>
                  <a:pt x="1621" y="1048"/>
                </a:lnTo>
                <a:lnTo>
                  <a:pt x="1629" y="1060"/>
                </a:lnTo>
                <a:lnTo>
                  <a:pt x="1638" y="1073"/>
                </a:lnTo>
                <a:lnTo>
                  <a:pt x="1649" y="1082"/>
                </a:lnTo>
                <a:lnTo>
                  <a:pt x="1661" y="1092"/>
                </a:lnTo>
                <a:lnTo>
                  <a:pt x="1675" y="1100"/>
                </a:lnTo>
                <a:lnTo>
                  <a:pt x="1691" y="1108"/>
                </a:lnTo>
                <a:lnTo>
                  <a:pt x="1707" y="1114"/>
                </a:lnTo>
                <a:lnTo>
                  <a:pt x="1725" y="1120"/>
                </a:lnTo>
                <a:lnTo>
                  <a:pt x="1744" y="1124"/>
                </a:lnTo>
                <a:lnTo>
                  <a:pt x="1763" y="1128"/>
                </a:lnTo>
                <a:lnTo>
                  <a:pt x="1784" y="1131"/>
                </a:lnTo>
                <a:lnTo>
                  <a:pt x="1806" y="1133"/>
                </a:lnTo>
                <a:lnTo>
                  <a:pt x="1828" y="1134"/>
                </a:lnTo>
                <a:lnTo>
                  <a:pt x="1873" y="1135"/>
                </a:lnTo>
                <a:lnTo>
                  <a:pt x="1922" y="1133"/>
                </a:lnTo>
                <a:lnTo>
                  <a:pt x="1922" y="1097"/>
                </a:lnTo>
                <a:lnTo>
                  <a:pt x="1924" y="1059"/>
                </a:lnTo>
                <a:lnTo>
                  <a:pt x="1927" y="1024"/>
                </a:lnTo>
                <a:lnTo>
                  <a:pt x="1933" y="989"/>
                </a:lnTo>
                <a:lnTo>
                  <a:pt x="1938" y="954"/>
                </a:lnTo>
                <a:lnTo>
                  <a:pt x="1945" y="921"/>
                </a:lnTo>
                <a:lnTo>
                  <a:pt x="1954" y="888"/>
                </a:lnTo>
                <a:lnTo>
                  <a:pt x="1962" y="855"/>
                </a:lnTo>
                <a:lnTo>
                  <a:pt x="1972" y="823"/>
                </a:lnTo>
                <a:lnTo>
                  <a:pt x="1983" y="792"/>
                </a:lnTo>
                <a:lnTo>
                  <a:pt x="1995" y="762"/>
                </a:lnTo>
                <a:lnTo>
                  <a:pt x="2008" y="733"/>
                </a:lnTo>
                <a:lnTo>
                  <a:pt x="2021" y="704"/>
                </a:lnTo>
                <a:lnTo>
                  <a:pt x="2035" y="677"/>
                </a:lnTo>
                <a:lnTo>
                  <a:pt x="2051" y="650"/>
                </a:lnTo>
                <a:lnTo>
                  <a:pt x="2066" y="624"/>
                </a:lnTo>
                <a:lnTo>
                  <a:pt x="2081" y="598"/>
                </a:lnTo>
                <a:lnTo>
                  <a:pt x="2098" y="573"/>
                </a:lnTo>
                <a:lnTo>
                  <a:pt x="2115" y="550"/>
                </a:lnTo>
                <a:lnTo>
                  <a:pt x="2133" y="527"/>
                </a:lnTo>
                <a:lnTo>
                  <a:pt x="2151" y="505"/>
                </a:lnTo>
                <a:lnTo>
                  <a:pt x="2168" y="484"/>
                </a:lnTo>
                <a:lnTo>
                  <a:pt x="2187" y="463"/>
                </a:lnTo>
                <a:lnTo>
                  <a:pt x="2206" y="444"/>
                </a:lnTo>
                <a:lnTo>
                  <a:pt x="2224" y="426"/>
                </a:lnTo>
                <a:lnTo>
                  <a:pt x="2243" y="408"/>
                </a:lnTo>
                <a:lnTo>
                  <a:pt x="2262" y="392"/>
                </a:lnTo>
                <a:lnTo>
                  <a:pt x="2282" y="376"/>
                </a:lnTo>
                <a:lnTo>
                  <a:pt x="2300" y="362"/>
                </a:lnTo>
                <a:lnTo>
                  <a:pt x="2319" y="348"/>
                </a:lnTo>
                <a:lnTo>
                  <a:pt x="2338" y="334"/>
                </a:lnTo>
                <a:lnTo>
                  <a:pt x="2356" y="323"/>
                </a:lnTo>
                <a:lnTo>
                  <a:pt x="2330" y="326"/>
                </a:lnTo>
                <a:lnTo>
                  <a:pt x="2304" y="329"/>
                </a:lnTo>
                <a:lnTo>
                  <a:pt x="2277" y="334"/>
                </a:lnTo>
                <a:lnTo>
                  <a:pt x="2252" y="340"/>
                </a:lnTo>
                <a:lnTo>
                  <a:pt x="2225" y="347"/>
                </a:lnTo>
                <a:lnTo>
                  <a:pt x="2200" y="355"/>
                </a:lnTo>
                <a:lnTo>
                  <a:pt x="2174" y="364"/>
                </a:lnTo>
                <a:lnTo>
                  <a:pt x="2148" y="374"/>
                </a:lnTo>
                <a:lnTo>
                  <a:pt x="2123" y="384"/>
                </a:lnTo>
                <a:lnTo>
                  <a:pt x="2098" y="396"/>
                </a:lnTo>
                <a:lnTo>
                  <a:pt x="2074" y="408"/>
                </a:lnTo>
                <a:lnTo>
                  <a:pt x="2049" y="421"/>
                </a:lnTo>
                <a:lnTo>
                  <a:pt x="2025" y="436"/>
                </a:lnTo>
                <a:lnTo>
                  <a:pt x="2001" y="450"/>
                </a:lnTo>
                <a:lnTo>
                  <a:pt x="1978" y="464"/>
                </a:lnTo>
                <a:lnTo>
                  <a:pt x="1955" y="480"/>
                </a:lnTo>
                <a:lnTo>
                  <a:pt x="1933" y="496"/>
                </a:lnTo>
                <a:lnTo>
                  <a:pt x="1911" y="513"/>
                </a:lnTo>
                <a:lnTo>
                  <a:pt x="1868" y="548"/>
                </a:lnTo>
                <a:lnTo>
                  <a:pt x="1828" y="583"/>
                </a:lnTo>
                <a:lnTo>
                  <a:pt x="1790" y="620"/>
                </a:lnTo>
                <a:lnTo>
                  <a:pt x="1756" y="658"/>
                </a:lnTo>
                <a:lnTo>
                  <a:pt x="1724" y="696"/>
                </a:lnTo>
                <a:lnTo>
                  <a:pt x="1708" y="715"/>
                </a:lnTo>
                <a:lnTo>
                  <a:pt x="1695" y="735"/>
                </a:lnTo>
                <a:lnTo>
                  <a:pt x="1682" y="754"/>
                </a:lnTo>
                <a:lnTo>
                  <a:pt x="1670" y="772"/>
                </a:lnTo>
                <a:close/>
              </a:path>
            </a:pathLst>
          </a:custGeom>
          <a:solidFill>
            <a:srgbClr val="E89CA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KSO_Shape"/>
          <p:cNvSpPr>
            <a:spLocks/>
          </p:cNvSpPr>
          <p:nvPr/>
        </p:nvSpPr>
        <p:spPr bwMode="auto">
          <a:xfrm>
            <a:off x="580233" y="6326592"/>
            <a:ext cx="302903" cy="529859"/>
          </a:xfrm>
          <a:custGeom>
            <a:avLst/>
            <a:gdLst>
              <a:gd name="T0" fmla="*/ 410028 w 3542"/>
              <a:gd name="T1" fmla="*/ 1700244 h 6187"/>
              <a:gd name="T2" fmla="*/ 219482 w 3542"/>
              <a:gd name="T3" fmla="*/ 1672533 h 6187"/>
              <a:gd name="T4" fmla="*/ 206861 w 3542"/>
              <a:gd name="T5" fmla="*/ 1500722 h 6187"/>
              <a:gd name="T6" fmla="*/ 321989 w 3542"/>
              <a:gd name="T7" fmla="*/ 1408351 h 6187"/>
              <a:gd name="T8" fmla="*/ 402333 w 3542"/>
              <a:gd name="T9" fmla="*/ 1481940 h 6187"/>
              <a:gd name="T10" fmla="*/ 446352 w 3542"/>
              <a:gd name="T11" fmla="*/ 1570001 h 6187"/>
              <a:gd name="T12" fmla="*/ 294593 w 3542"/>
              <a:gd name="T13" fmla="*/ 1220530 h 6187"/>
              <a:gd name="T14" fmla="*/ 309368 w 3542"/>
              <a:gd name="T15" fmla="*/ 1107837 h 6187"/>
              <a:gd name="T16" fmla="*/ 172384 w 3542"/>
              <a:gd name="T17" fmla="*/ 1058881 h 6187"/>
              <a:gd name="T18" fmla="*/ 2463 w 3542"/>
              <a:gd name="T19" fmla="*/ 1153099 h 6187"/>
              <a:gd name="T20" fmla="*/ 95119 w 3542"/>
              <a:gd name="T21" fmla="*/ 1360934 h 6187"/>
              <a:gd name="T22" fmla="*/ 216712 w 3542"/>
              <a:gd name="T23" fmla="*/ 1364321 h 6187"/>
              <a:gd name="T24" fmla="*/ 237336 w 3542"/>
              <a:gd name="T25" fmla="*/ 1251013 h 6187"/>
              <a:gd name="T26" fmla="*/ 584260 w 3542"/>
              <a:gd name="T27" fmla="*/ 1425594 h 6187"/>
              <a:gd name="T28" fmla="*/ 349694 w 3542"/>
              <a:gd name="T29" fmla="*/ 1262713 h 6187"/>
              <a:gd name="T30" fmla="*/ 446352 w 3542"/>
              <a:gd name="T31" fmla="*/ 1395727 h 6187"/>
              <a:gd name="T32" fmla="*/ 593495 w 3542"/>
              <a:gd name="T33" fmla="*/ 1573388 h 6187"/>
              <a:gd name="T34" fmla="*/ 653521 w 3542"/>
              <a:gd name="T35" fmla="*/ 1905000 h 6187"/>
              <a:gd name="T36" fmla="*/ 687998 w 3542"/>
              <a:gd name="T37" fmla="*/ 1396035 h 6187"/>
              <a:gd name="T38" fmla="*/ 664603 w 3542"/>
              <a:gd name="T39" fmla="*/ 528055 h 6187"/>
              <a:gd name="T40" fmla="*/ 868078 w 3542"/>
              <a:gd name="T41" fmla="*/ 470169 h 6187"/>
              <a:gd name="T42" fmla="*/ 1003215 w 3542"/>
              <a:gd name="T43" fmla="*/ 304825 h 6187"/>
              <a:gd name="T44" fmla="*/ 939803 w 3542"/>
              <a:gd name="T45" fmla="*/ 230928 h 6187"/>
              <a:gd name="T46" fmla="*/ 879160 w 3542"/>
              <a:gd name="T47" fmla="*/ 322067 h 6187"/>
              <a:gd name="T48" fmla="*/ 720012 w 3542"/>
              <a:gd name="T49" fmla="*/ 392269 h 6187"/>
              <a:gd name="T50" fmla="*/ 545781 w 3542"/>
              <a:gd name="T51" fmla="*/ 450771 h 6187"/>
              <a:gd name="T52" fmla="*/ 449738 w 3542"/>
              <a:gd name="T53" fmla="*/ 267260 h 6187"/>
              <a:gd name="T54" fmla="*/ 570100 w 3542"/>
              <a:gd name="T55" fmla="*/ 77284 h 6187"/>
              <a:gd name="T56" fmla="*/ 563943 w 3542"/>
              <a:gd name="T57" fmla="*/ 13240 h 6187"/>
              <a:gd name="T58" fmla="*/ 394021 w 3542"/>
              <a:gd name="T59" fmla="*/ 122546 h 6187"/>
              <a:gd name="T60" fmla="*/ 586415 w 3542"/>
              <a:gd name="T61" fmla="*/ 970820 h 6187"/>
              <a:gd name="T62" fmla="*/ 480521 w 3542"/>
              <a:gd name="T63" fmla="*/ 822103 h 6187"/>
              <a:gd name="T64" fmla="*/ 433424 w 3542"/>
              <a:gd name="T65" fmla="*/ 416594 h 6187"/>
              <a:gd name="T66" fmla="*/ 327530 w 3542"/>
              <a:gd name="T67" fmla="*/ 429218 h 6187"/>
              <a:gd name="T68" fmla="*/ 287820 w 3542"/>
              <a:gd name="T69" fmla="*/ 696786 h 6187"/>
              <a:gd name="T70" fmla="*/ 411260 w 3542"/>
              <a:gd name="T71" fmla="*/ 882760 h 6187"/>
              <a:gd name="T72" fmla="*/ 1031536 w 3542"/>
              <a:gd name="T73" fmla="*/ 388882 h 6187"/>
              <a:gd name="T74" fmla="*/ 891781 w 3542"/>
              <a:gd name="T75" fmla="*/ 535752 h 6187"/>
              <a:gd name="T76" fmla="*/ 668913 w 3542"/>
              <a:gd name="T77" fmla="*/ 596717 h 6187"/>
              <a:gd name="T78" fmla="*/ 518384 w 3542"/>
              <a:gd name="T79" fmla="*/ 520665 h 6187"/>
              <a:gd name="T80" fmla="*/ 532237 w 3542"/>
              <a:gd name="T81" fmla="*/ 772530 h 6187"/>
              <a:gd name="T82" fmla="*/ 672915 w 3542"/>
              <a:gd name="T83" fmla="*/ 982521 h 6187"/>
              <a:gd name="T84" fmla="*/ 942265 w 3542"/>
              <a:gd name="T85" fmla="*/ 890457 h 6187"/>
              <a:gd name="T86" fmla="*/ 1071861 w 3542"/>
              <a:gd name="T87" fmla="*/ 740816 h 6187"/>
              <a:gd name="T88" fmla="*/ 1081712 w 3542"/>
              <a:gd name="T89" fmla="*/ 552379 h 6187"/>
              <a:gd name="T90" fmla="*/ 843452 w 3542"/>
              <a:gd name="T91" fmla="*/ 149949 h 6187"/>
              <a:gd name="T92" fmla="*/ 752335 w 3542"/>
              <a:gd name="T93" fmla="*/ 138865 h 6187"/>
              <a:gd name="T94" fmla="*/ 663372 w 3542"/>
              <a:gd name="T95" fmla="*/ 245091 h 6187"/>
              <a:gd name="T96" fmla="*/ 760338 w 3542"/>
              <a:gd name="T97" fmla="*/ 336231 h 6187"/>
              <a:gd name="T98" fmla="*/ 867463 w 3542"/>
              <a:gd name="T99" fmla="*/ 217688 h 6187"/>
              <a:gd name="T100" fmla="*/ 982283 w 3542"/>
              <a:gd name="T101" fmla="*/ 181971 h 6187"/>
              <a:gd name="T102" fmla="*/ 1038924 w 3542"/>
              <a:gd name="T103" fmla="*/ 142559 h 6187"/>
              <a:gd name="T104" fmla="*/ 912098 w 3542"/>
              <a:gd name="T105" fmla="*/ 28635 h 6187"/>
              <a:gd name="T106" fmla="*/ 724014 w 3542"/>
              <a:gd name="T107" fmla="*/ 18166 h 6187"/>
              <a:gd name="T108" fmla="*/ 639053 w 3542"/>
              <a:gd name="T109" fmla="*/ 73281 h 6187"/>
              <a:gd name="T110" fmla="*/ 770804 w 3542"/>
              <a:gd name="T111" fmla="*/ 64660 h 6187"/>
              <a:gd name="T112" fmla="*/ 496836 w 3542"/>
              <a:gd name="T113" fmla="*/ 276497 h 6187"/>
              <a:gd name="T114" fmla="*/ 542703 w 3542"/>
              <a:gd name="T115" fmla="*/ 347315 h 6187"/>
              <a:gd name="T116" fmla="*/ 626432 w 3542"/>
              <a:gd name="T117" fmla="*/ 208451 h 6187"/>
              <a:gd name="T118" fmla="*/ 717242 w 3542"/>
              <a:gd name="T119" fmla="*/ 100377 h 6187"/>
              <a:gd name="T120" fmla="*/ 551014 w 3542"/>
              <a:gd name="T121" fmla="*/ 190900 h 618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542" h="6187">
                <a:moveTo>
                  <a:pt x="1508" y="5232"/>
                </a:moveTo>
                <a:lnTo>
                  <a:pt x="1508" y="5232"/>
                </a:lnTo>
                <a:lnTo>
                  <a:pt x="1509" y="5255"/>
                </a:lnTo>
                <a:lnTo>
                  <a:pt x="1509" y="5277"/>
                </a:lnTo>
                <a:lnTo>
                  <a:pt x="1507" y="5299"/>
                </a:lnTo>
                <a:lnTo>
                  <a:pt x="1504" y="5321"/>
                </a:lnTo>
                <a:lnTo>
                  <a:pt x="1498" y="5342"/>
                </a:lnTo>
                <a:lnTo>
                  <a:pt x="1492" y="5362"/>
                </a:lnTo>
                <a:lnTo>
                  <a:pt x="1484" y="5382"/>
                </a:lnTo>
                <a:lnTo>
                  <a:pt x="1474" y="5401"/>
                </a:lnTo>
                <a:lnTo>
                  <a:pt x="1462" y="5418"/>
                </a:lnTo>
                <a:lnTo>
                  <a:pt x="1450" y="5436"/>
                </a:lnTo>
                <a:lnTo>
                  <a:pt x="1435" y="5451"/>
                </a:lnTo>
                <a:lnTo>
                  <a:pt x="1420" y="5467"/>
                </a:lnTo>
                <a:lnTo>
                  <a:pt x="1404" y="5480"/>
                </a:lnTo>
                <a:lnTo>
                  <a:pt x="1386" y="5493"/>
                </a:lnTo>
                <a:lnTo>
                  <a:pt x="1367" y="5504"/>
                </a:lnTo>
                <a:lnTo>
                  <a:pt x="1347" y="5514"/>
                </a:lnTo>
                <a:lnTo>
                  <a:pt x="1332" y="5522"/>
                </a:lnTo>
                <a:lnTo>
                  <a:pt x="1316" y="5527"/>
                </a:lnTo>
                <a:lnTo>
                  <a:pt x="1300" y="5533"/>
                </a:lnTo>
                <a:lnTo>
                  <a:pt x="1284" y="5537"/>
                </a:lnTo>
                <a:lnTo>
                  <a:pt x="1251" y="5545"/>
                </a:lnTo>
                <a:lnTo>
                  <a:pt x="1218" y="5550"/>
                </a:lnTo>
                <a:lnTo>
                  <a:pt x="1185" y="5553"/>
                </a:lnTo>
                <a:lnTo>
                  <a:pt x="1151" y="5553"/>
                </a:lnTo>
                <a:lnTo>
                  <a:pt x="1116" y="5553"/>
                </a:lnTo>
                <a:lnTo>
                  <a:pt x="1082" y="5550"/>
                </a:lnTo>
                <a:lnTo>
                  <a:pt x="1048" y="5546"/>
                </a:lnTo>
                <a:lnTo>
                  <a:pt x="1015" y="5540"/>
                </a:lnTo>
                <a:lnTo>
                  <a:pt x="981" y="5533"/>
                </a:lnTo>
                <a:lnTo>
                  <a:pt x="948" y="5524"/>
                </a:lnTo>
                <a:lnTo>
                  <a:pt x="916" y="5515"/>
                </a:lnTo>
                <a:lnTo>
                  <a:pt x="884" y="5504"/>
                </a:lnTo>
                <a:lnTo>
                  <a:pt x="852" y="5493"/>
                </a:lnTo>
                <a:lnTo>
                  <a:pt x="823" y="5482"/>
                </a:lnTo>
                <a:lnTo>
                  <a:pt x="793" y="5470"/>
                </a:lnTo>
                <a:lnTo>
                  <a:pt x="765" y="5457"/>
                </a:lnTo>
                <a:lnTo>
                  <a:pt x="713" y="5432"/>
                </a:lnTo>
                <a:lnTo>
                  <a:pt x="665" y="5407"/>
                </a:lnTo>
                <a:lnTo>
                  <a:pt x="625" y="5385"/>
                </a:lnTo>
                <a:lnTo>
                  <a:pt x="592" y="5365"/>
                </a:lnTo>
                <a:lnTo>
                  <a:pt x="566" y="5350"/>
                </a:lnTo>
                <a:lnTo>
                  <a:pt x="546" y="5336"/>
                </a:lnTo>
                <a:lnTo>
                  <a:pt x="545" y="5335"/>
                </a:lnTo>
                <a:lnTo>
                  <a:pt x="548" y="5309"/>
                </a:lnTo>
                <a:lnTo>
                  <a:pt x="552" y="5281"/>
                </a:lnTo>
                <a:lnTo>
                  <a:pt x="557" y="5242"/>
                </a:lnTo>
                <a:lnTo>
                  <a:pt x="566" y="5197"/>
                </a:lnTo>
                <a:lnTo>
                  <a:pt x="577" y="5144"/>
                </a:lnTo>
                <a:lnTo>
                  <a:pt x="592" y="5088"/>
                </a:lnTo>
                <a:lnTo>
                  <a:pt x="600" y="5058"/>
                </a:lnTo>
                <a:lnTo>
                  <a:pt x="609" y="5028"/>
                </a:lnTo>
                <a:lnTo>
                  <a:pt x="620" y="4998"/>
                </a:lnTo>
                <a:lnTo>
                  <a:pt x="631" y="4966"/>
                </a:lnTo>
                <a:lnTo>
                  <a:pt x="643" y="4935"/>
                </a:lnTo>
                <a:lnTo>
                  <a:pt x="658" y="4904"/>
                </a:lnTo>
                <a:lnTo>
                  <a:pt x="672" y="4874"/>
                </a:lnTo>
                <a:lnTo>
                  <a:pt x="687" y="4843"/>
                </a:lnTo>
                <a:lnTo>
                  <a:pt x="705" y="4813"/>
                </a:lnTo>
                <a:lnTo>
                  <a:pt x="723" y="4784"/>
                </a:lnTo>
                <a:lnTo>
                  <a:pt x="742" y="4756"/>
                </a:lnTo>
                <a:lnTo>
                  <a:pt x="763" y="4729"/>
                </a:lnTo>
                <a:lnTo>
                  <a:pt x="785" y="4704"/>
                </a:lnTo>
                <a:lnTo>
                  <a:pt x="809" y="4680"/>
                </a:lnTo>
                <a:lnTo>
                  <a:pt x="835" y="4658"/>
                </a:lnTo>
                <a:lnTo>
                  <a:pt x="861" y="4638"/>
                </a:lnTo>
                <a:lnTo>
                  <a:pt x="875" y="4628"/>
                </a:lnTo>
                <a:lnTo>
                  <a:pt x="890" y="4619"/>
                </a:lnTo>
                <a:lnTo>
                  <a:pt x="904" y="4611"/>
                </a:lnTo>
                <a:lnTo>
                  <a:pt x="919" y="4603"/>
                </a:lnTo>
                <a:lnTo>
                  <a:pt x="940" y="4594"/>
                </a:lnTo>
                <a:lnTo>
                  <a:pt x="961" y="4588"/>
                </a:lnTo>
                <a:lnTo>
                  <a:pt x="982" y="4582"/>
                </a:lnTo>
                <a:lnTo>
                  <a:pt x="1003" y="4578"/>
                </a:lnTo>
                <a:lnTo>
                  <a:pt x="1025" y="4575"/>
                </a:lnTo>
                <a:lnTo>
                  <a:pt x="1046" y="4574"/>
                </a:lnTo>
                <a:lnTo>
                  <a:pt x="1067" y="4575"/>
                </a:lnTo>
                <a:lnTo>
                  <a:pt x="1088" y="4579"/>
                </a:lnTo>
                <a:lnTo>
                  <a:pt x="1109" y="4583"/>
                </a:lnTo>
                <a:lnTo>
                  <a:pt x="1129" y="4590"/>
                </a:lnTo>
                <a:lnTo>
                  <a:pt x="1148" y="4597"/>
                </a:lnTo>
                <a:lnTo>
                  <a:pt x="1168" y="4606"/>
                </a:lnTo>
                <a:lnTo>
                  <a:pt x="1187" y="4617"/>
                </a:lnTo>
                <a:lnTo>
                  <a:pt x="1204" y="4630"/>
                </a:lnTo>
                <a:lnTo>
                  <a:pt x="1222" y="4645"/>
                </a:lnTo>
                <a:lnTo>
                  <a:pt x="1239" y="4660"/>
                </a:lnTo>
                <a:lnTo>
                  <a:pt x="1247" y="4670"/>
                </a:lnTo>
                <a:lnTo>
                  <a:pt x="1256" y="4680"/>
                </a:lnTo>
                <a:lnTo>
                  <a:pt x="1263" y="4690"/>
                </a:lnTo>
                <a:lnTo>
                  <a:pt x="1270" y="4700"/>
                </a:lnTo>
                <a:lnTo>
                  <a:pt x="1281" y="4721"/>
                </a:lnTo>
                <a:lnTo>
                  <a:pt x="1291" y="4744"/>
                </a:lnTo>
                <a:lnTo>
                  <a:pt x="1299" y="4766"/>
                </a:lnTo>
                <a:lnTo>
                  <a:pt x="1303" y="4790"/>
                </a:lnTo>
                <a:lnTo>
                  <a:pt x="1307" y="4813"/>
                </a:lnTo>
                <a:lnTo>
                  <a:pt x="1308" y="4836"/>
                </a:lnTo>
                <a:lnTo>
                  <a:pt x="1308" y="4859"/>
                </a:lnTo>
                <a:lnTo>
                  <a:pt x="1305" y="4882"/>
                </a:lnTo>
                <a:lnTo>
                  <a:pt x="1300" y="4905"/>
                </a:lnTo>
                <a:lnTo>
                  <a:pt x="1295" y="4926"/>
                </a:lnTo>
                <a:lnTo>
                  <a:pt x="1287" y="4947"/>
                </a:lnTo>
                <a:lnTo>
                  <a:pt x="1278" y="4966"/>
                </a:lnTo>
                <a:lnTo>
                  <a:pt x="1268" y="4985"/>
                </a:lnTo>
                <a:lnTo>
                  <a:pt x="1256" y="5001"/>
                </a:lnTo>
                <a:lnTo>
                  <a:pt x="1276" y="5002"/>
                </a:lnTo>
                <a:lnTo>
                  <a:pt x="1297" y="5006"/>
                </a:lnTo>
                <a:lnTo>
                  <a:pt x="1318" y="5011"/>
                </a:lnTo>
                <a:lnTo>
                  <a:pt x="1339" y="5019"/>
                </a:lnTo>
                <a:lnTo>
                  <a:pt x="1358" y="5029"/>
                </a:lnTo>
                <a:lnTo>
                  <a:pt x="1378" y="5040"/>
                </a:lnTo>
                <a:lnTo>
                  <a:pt x="1398" y="5052"/>
                </a:lnTo>
                <a:lnTo>
                  <a:pt x="1416" y="5066"/>
                </a:lnTo>
                <a:lnTo>
                  <a:pt x="1433" y="5083"/>
                </a:lnTo>
                <a:lnTo>
                  <a:pt x="1450" y="5099"/>
                </a:lnTo>
                <a:lnTo>
                  <a:pt x="1464" y="5119"/>
                </a:lnTo>
                <a:lnTo>
                  <a:pt x="1477" y="5139"/>
                </a:lnTo>
                <a:lnTo>
                  <a:pt x="1488" y="5161"/>
                </a:lnTo>
                <a:lnTo>
                  <a:pt x="1497" y="5183"/>
                </a:lnTo>
                <a:lnTo>
                  <a:pt x="1500" y="5195"/>
                </a:lnTo>
                <a:lnTo>
                  <a:pt x="1504" y="5207"/>
                </a:lnTo>
                <a:lnTo>
                  <a:pt x="1506" y="5220"/>
                </a:lnTo>
                <a:lnTo>
                  <a:pt x="1508" y="5232"/>
                </a:lnTo>
                <a:close/>
                <a:moveTo>
                  <a:pt x="759" y="4044"/>
                </a:moveTo>
                <a:lnTo>
                  <a:pt x="759" y="4044"/>
                </a:lnTo>
                <a:lnTo>
                  <a:pt x="781" y="4043"/>
                </a:lnTo>
                <a:lnTo>
                  <a:pt x="804" y="4041"/>
                </a:lnTo>
                <a:lnTo>
                  <a:pt x="826" y="4035"/>
                </a:lnTo>
                <a:lnTo>
                  <a:pt x="849" y="4029"/>
                </a:lnTo>
                <a:lnTo>
                  <a:pt x="872" y="4019"/>
                </a:lnTo>
                <a:lnTo>
                  <a:pt x="894" y="4008"/>
                </a:lnTo>
                <a:lnTo>
                  <a:pt x="916" y="3996"/>
                </a:lnTo>
                <a:lnTo>
                  <a:pt x="937" y="3980"/>
                </a:lnTo>
                <a:lnTo>
                  <a:pt x="957" y="3964"/>
                </a:lnTo>
                <a:lnTo>
                  <a:pt x="976" y="3946"/>
                </a:lnTo>
                <a:lnTo>
                  <a:pt x="992" y="3926"/>
                </a:lnTo>
                <a:lnTo>
                  <a:pt x="1007" y="3904"/>
                </a:lnTo>
                <a:lnTo>
                  <a:pt x="1021" y="3882"/>
                </a:lnTo>
                <a:lnTo>
                  <a:pt x="1026" y="3870"/>
                </a:lnTo>
                <a:lnTo>
                  <a:pt x="1031" y="3857"/>
                </a:lnTo>
                <a:lnTo>
                  <a:pt x="1036" y="3845"/>
                </a:lnTo>
                <a:lnTo>
                  <a:pt x="1039" y="3832"/>
                </a:lnTo>
                <a:lnTo>
                  <a:pt x="1043" y="3819"/>
                </a:lnTo>
                <a:lnTo>
                  <a:pt x="1045" y="3804"/>
                </a:lnTo>
                <a:lnTo>
                  <a:pt x="1048" y="3779"/>
                </a:lnTo>
                <a:lnTo>
                  <a:pt x="1049" y="3755"/>
                </a:lnTo>
                <a:lnTo>
                  <a:pt x="1048" y="3731"/>
                </a:lnTo>
                <a:lnTo>
                  <a:pt x="1045" y="3707"/>
                </a:lnTo>
                <a:lnTo>
                  <a:pt x="1040" y="3684"/>
                </a:lnTo>
                <a:lnTo>
                  <a:pt x="1035" y="3661"/>
                </a:lnTo>
                <a:lnTo>
                  <a:pt x="1026" y="3640"/>
                </a:lnTo>
                <a:lnTo>
                  <a:pt x="1016" y="3619"/>
                </a:lnTo>
                <a:lnTo>
                  <a:pt x="1005" y="3598"/>
                </a:lnTo>
                <a:lnTo>
                  <a:pt x="992" y="3580"/>
                </a:lnTo>
                <a:lnTo>
                  <a:pt x="978" y="3561"/>
                </a:lnTo>
                <a:lnTo>
                  <a:pt x="962" y="3545"/>
                </a:lnTo>
                <a:lnTo>
                  <a:pt x="945" y="3528"/>
                </a:lnTo>
                <a:lnTo>
                  <a:pt x="926" y="3514"/>
                </a:lnTo>
                <a:lnTo>
                  <a:pt x="906" y="3501"/>
                </a:lnTo>
                <a:lnTo>
                  <a:pt x="884" y="3488"/>
                </a:lnTo>
                <a:lnTo>
                  <a:pt x="868" y="3481"/>
                </a:lnTo>
                <a:lnTo>
                  <a:pt x="851" y="3473"/>
                </a:lnTo>
                <a:lnTo>
                  <a:pt x="834" y="3466"/>
                </a:lnTo>
                <a:lnTo>
                  <a:pt x="816" y="3460"/>
                </a:lnTo>
                <a:lnTo>
                  <a:pt x="798" y="3454"/>
                </a:lnTo>
                <a:lnTo>
                  <a:pt x="781" y="3450"/>
                </a:lnTo>
                <a:lnTo>
                  <a:pt x="745" y="3442"/>
                </a:lnTo>
                <a:lnTo>
                  <a:pt x="708" y="3438"/>
                </a:lnTo>
                <a:lnTo>
                  <a:pt x="672" y="3435"/>
                </a:lnTo>
                <a:lnTo>
                  <a:pt x="635" y="3435"/>
                </a:lnTo>
                <a:lnTo>
                  <a:pt x="597" y="3436"/>
                </a:lnTo>
                <a:lnTo>
                  <a:pt x="560" y="3439"/>
                </a:lnTo>
                <a:lnTo>
                  <a:pt x="522" y="3443"/>
                </a:lnTo>
                <a:lnTo>
                  <a:pt x="486" y="3450"/>
                </a:lnTo>
                <a:lnTo>
                  <a:pt x="450" y="3458"/>
                </a:lnTo>
                <a:lnTo>
                  <a:pt x="413" y="3465"/>
                </a:lnTo>
                <a:lnTo>
                  <a:pt x="378" y="3475"/>
                </a:lnTo>
                <a:lnTo>
                  <a:pt x="344" y="3486"/>
                </a:lnTo>
                <a:lnTo>
                  <a:pt x="310" y="3497"/>
                </a:lnTo>
                <a:lnTo>
                  <a:pt x="277" y="3509"/>
                </a:lnTo>
                <a:lnTo>
                  <a:pt x="246" y="3521"/>
                </a:lnTo>
                <a:lnTo>
                  <a:pt x="187" y="3546"/>
                </a:lnTo>
                <a:lnTo>
                  <a:pt x="134" y="3570"/>
                </a:lnTo>
                <a:lnTo>
                  <a:pt x="89" y="3593"/>
                </a:lnTo>
                <a:lnTo>
                  <a:pt x="51" y="3613"/>
                </a:lnTo>
                <a:lnTo>
                  <a:pt x="24" y="3628"/>
                </a:lnTo>
                <a:lnTo>
                  <a:pt x="1" y="3643"/>
                </a:lnTo>
                <a:lnTo>
                  <a:pt x="0" y="3644"/>
                </a:lnTo>
                <a:lnTo>
                  <a:pt x="2" y="3671"/>
                </a:lnTo>
                <a:lnTo>
                  <a:pt x="4" y="3703"/>
                </a:lnTo>
                <a:lnTo>
                  <a:pt x="8" y="3745"/>
                </a:lnTo>
                <a:lnTo>
                  <a:pt x="15" y="3795"/>
                </a:lnTo>
                <a:lnTo>
                  <a:pt x="25" y="3853"/>
                </a:lnTo>
                <a:lnTo>
                  <a:pt x="38" y="3915"/>
                </a:lnTo>
                <a:lnTo>
                  <a:pt x="46" y="3948"/>
                </a:lnTo>
                <a:lnTo>
                  <a:pt x="55" y="3981"/>
                </a:lnTo>
                <a:lnTo>
                  <a:pt x="63" y="4015"/>
                </a:lnTo>
                <a:lnTo>
                  <a:pt x="74" y="4050"/>
                </a:lnTo>
                <a:lnTo>
                  <a:pt x="87" y="4085"/>
                </a:lnTo>
                <a:lnTo>
                  <a:pt x="100" y="4119"/>
                </a:lnTo>
                <a:lnTo>
                  <a:pt x="114" y="4154"/>
                </a:lnTo>
                <a:lnTo>
                  <a:pt x="130" y="4187"/>
                </a:lnTo>
                <a:lnTo>
                  <a:pt x="147" y="4221"/>
                </a:lnTo>
                <a:lnTo>
                  <a:pt x="166" y="4253"/>
                </a:lnTo>
                <a:lnTo>
                  <a:pt x="186" y="4285"/>
                </a:lnTo>
                <a:lnTo>
                  <a:pt x="207" y="4315"/>
                </a:lnTo>
                <a:lnTo>
                  <a:pt x="230" y="4344"/>
                </a:lnTo>
                <a:lnTo>
                  <a:pt x="255" y="4371"/>
                </a:lnTo>
                <a:lnTo>
                  <a:pt x="281" y="4397"/>
                </a:lnTo>
                <a:lnTo>
                  <a:pt x="295" y="4409"/>
                </a:lnTo>
                <a:lnTo>
                  <a:pt x="309" y="4420"/>
                </a:lnTo>
                <a:lnTo>
                  <a:pt x="324" y="4431"/>
                </a:lnTo>
                <a:lnTo>
                  <a:pt x="340" y="4442"/>
                </a:lnTo>
                <a:lnTo>
                  <a:pt x="355" y="4451"/>
                </a:lnTo>
                <a:lnTo>
                  <a:pt x="372" y="4461"/>
                </a:lnTo>
                <a:lnTo>
                  <a:pt x="394" y="4472"/>
                </a:lnTo>
                <a:lnTo>
                  <a:pt x="416" y="4481"/>
                </a:lnTo>
                <a:lnTo>
                  <a:pt x="439" y="4487"/>
                </a:lnTo>
                <a:lnTo>
                  <a:pt x="461" y="4493"/>
                </a:lnTo>
                <a:lnTo>
                  <a:pt x="484" y="4497"/>
                </a:lnTo>
                <a:lnTo>
                  <a:pt x="507" y="4498"/>
                </a:lnTo>
                <a:lnTo>
                  <a:pt x="530" y="4498"/>
                </a:lnTo>
                <a:lnTo>
                  <a:pt x="553" y="4496"/>
                </a:lnTo>
                <a:lnTo>
                  <a:pt x="576" y="4493"/>
                </a:lnTo>
                <a:lnTo>
                  <a:pt x="598" y="4487"/>
                </a:lnTo>
                <a:lnTo>
                  <a:pt x="621" y="4480"/>
                </a:lnTo>
                <a:lnTo>
                  <a:pt x="642" y="4470"/>
                </a:lnTo>
                <a:lnTo>
                  <a:pt x="663" y="4459"/>
                </a:lnTo>
                <a:lnTo>
                  <a:pt x="684" y="4447"/>
                </a:lnTo>
                <a:lnTo>
                  <a:pt x="704" y="4431"/>
                </a:lnTo>
                <a:lnTo>
                  <a:pt x="723" y="4415"/>
                </a:lnTo>
                <a:lnTo>
                  <a:pt x="732" y="4405"/>
                </a:lnTo>
                <a:lnTo>
                  <a:pt x="742" y="4395"/>
                </a:lnTo>
                <a:lnTo>
                  <a:pt x="751" y="4384"/>
                </a:lnTo>
                <a:lnTo>
                  <a:pt x="759" y="4374"/>
                </a:lnTo>
                <a:lnTo>
                  <a:pt x="767" y="4362"/>
                </a:lnTo>
                <a:lnTo>
                  <a:pt x="773" y="4351"/>
                </a:lnTo>
                <a:lnTo>
                  <a:pt x="784" y="4327"/>
                </a:lnTo>
                <a:lnTo>
                  <a:pt x="793" y="4303"/>
                </a:lnTo>
                <a:lnTo>
                  <a:pt x="801" y="4277"/>
                </a:lnTo>
                <a:lnTo>
                  <a:pt x="805" y="4252"/>
                </a:lnTo>
                <a:lnTo>
                  <a:pt x="807" y="4227"/>
                </a:lnTo>
                <a:lnTo>
                  <a:pt x="807" y="4201"/>
                </a:lnTo>
                <a:lnTo>
                  <a:pt x="806" y="4176"/>
                </a:lnTo>
                <a:lnTo>
                  <a:pt x="803" y="4151"/>
                </a:lnTo>
                <a:lnTo>
                  <a:pt x="797" y="4128"/>
                </a:lnTo>
                <a:lnTo>
                  <a:pt x="790" y="4105"/>
                </a:lnTo>
                <a:lnTo>
                  <a:pt x="781" y="4083"/>
                </a:lnTo>
                <a:lnTo>
                  <a:pt x="771" y="4063"/>
                </a:lnTo>
                <a:lnTo>
                  <a:pt x="759" y="4044"/>
                </a:lnTo>
                <a:close/>
                <a:moveTo>
                  <a:pt x="2320" y="3404"/>
                </a:moveTo>
                <a:lnTo>
                  <a:pt x="1982" y="3404"/>
                </a:lnTo>
                <a:lnTo>
                  <a:pt x="1978" y="3439"/>
                </a:lnTo>
                <a:lnTo>
                  <a:pt x="1968" y="3515"/>
                </a:lnTo>
                <a:lnTo>
                  <a:pt x="1956" y="3629"/>
                </a:lnTo>
                <a:lnTo>
                  <a:pt x="1949" y="3701"/>
                </a:lnTo>
                <a:lnTo>
                  <a:pt x="1943" y="3779"/>
                </a:lnTo>
                <a:lnTo>
                  <a:pt x="1937" y="3866"/>
                </a:lnTo>
                <a:lnTo>
                  <a:pt x="1932" y="3959"/>
                </a:lnTo>
                <a:lnTo>
                  <a:pt x="1926" y="4061"/>
                </a:lnTo>
                <a:lnTo>
                  <a:pt x="1923" y="4169"/>
                </a:lnTo>
                <a:lnTo>
                  <a:pt x="1921" y="4283"/>
                </a:lnTo>
                <a:lnTo>
                  <a:pt x="1920" y="4403"/>
                </a:lnTo>
                <a:lnTo>
                  <a:pt x="1920" y="4529"/>
                </a:lnTo>
                <a:lnTo>
                  <a:pt x="1923" y="4659"/>
                </a:lnTo>
                <a:lnTo>
                  <a:pt x="1898" y="4630"/>
                </a:lnTo>
                <a:lnTo>
                  <a:pt x="1872" y="4603"/>
                </a:lnTo>
                <a:lnTo>
                  <a:pt x="1847" y="4575"/>
                </a:lnTo>
                <a:lnTo>
                  <a:pt x="1821" y="4549"/>
                </a:lnTo>
                <a:lnTo>
                  <a:pt x="1794" y="4524"/>
                </a:lnTo>
                <a:lnTo>
                  <a:pt x="1767" y="4498"/>
                </a:lnTo>
                <a:lnTo>
                  <a:pt x="1739" y="4474"/>
                </a:lnTo>
                <a:lnTo>
                  <a:pt x="1712" y="4451"/>
                </a:lnTo>
                <a:lnTo>
                  <a:pt x="1656" y="4406"/>
                </a:lnTo>
                <a:lnTo>
                  <a:pt x="1599" y="4364"/>
                </a:lnTo>
                <a:lnTo>
                  <a:pt x="1543" y="4325"/>
                </a:lnTo>
                <a:lnTo>
                  <a:pt x="1488" y="4288"/>
                </a:lnTo>
                <a:lnTo>
                  <a:pt x="1434" y="4255"/>
                </a:lnTo>
                <a:lnTo>
                  <a:pt x="1383" y="4224"/>
                </a:lnTo>
                <a:lnTo>
                  <a:pt x="1333" y="4197"/>
                </a:lnTo>
                <a:lnTo>
                  <a:pt x="1286" y="4172"/>
                </a:lnTo>
                <a:lnTo>
                  <a:pt x="1243" y="4150"/>
                </a:lnTo>
                <a:lnTo>
                  <a:pt x="1203" y="4131"/>
                </a:lnTo>
                <a:lnTo>
                  <a:pt x="1167" y="4114"/>
                </a:lnTo>
                <a:lnTo>
                  <a:pt x="1136" y="4101"/>
                </a:lnTo>
                <a:lnTo>
                  <a:pt x="1112" y="4125"/>
                </a:lnTo>
                <a:lnTo>
                  <a:pt x="1086" y="4149"/>
                </a:lnTo>
                <a:lnTo>
                  <a:pt x="1058" y="4169"/>
                </a:lnTo>
                <a:lnTo>
                  <a:pt x="1031" y="4188"/>
                </a:lnTo>
                <a:lnTo>
                  <a:pt x="1031" y="4215"/>
                </a:lnTo>
                <a:lnTo>
                  <a:pt x="1029" y="4242"/>
                </a:lnTo>
                <a:lnTo>
                  <a:pt x="1027" y="4270"/>
                </a:lnTo>
                <a:lnTo>
                  <a:pt x="1024" y="4296"/>
                </a:lnTo>
                <a:lnTo>
                  <a:pt x="1059" y="4311"/>
                </a:lnTo>
                <a:lnTo>
                  <a:pt x="1105" y="4333"/>
                </a:lnTo>
                <a:lnTo>
                  <a:pt x="1163" y="4361"/>
                </a:lnTo>
                <a:lnTo>
                  <a:pt x="1226" y="4394"/>
                </a:lnTo>
                <a:lnTo>
                  <a:pt x="1262" y="4414"/>
                </a:lnTo>
                <a:lnTo>
                  <a:pt x="1298" y="4435"/>
                </a:lnTo>
                <a:lnTo>
                  <a:pt x="1334" y="4457"/>
                </a:lnTo>
                <a:lnTo>
                  <a:pt x="1373" y="4481"/>
                </a:lnTo>
                <a:lnTo>
                  <a:pt x="1411" y="4506"/>
                </a:lnTo>
                <a:lnTo>
                  <a:pt x="1450" y="4533"/>
                </a:lnTo>
                <a:lnTo>
                  <a:pt x="1489" y="4560"/>
                </a:lnTo>
                <a:lnTo>
                  <a:pt x="1528" y="4591"/>
                </a:lnTo>
                <a:lnTo>
                  <a:pt x="1566" y="4622"/>
                </a:lnTo>
                <a:lnTo>
                  <a:pt x="1605" y="4655"/>
                </a:lnTo>
                <a:lnTo>
                  <a:pt x="1642" y="4689"/>
                </a:lnTo>
                <a:lnTo>
                  <a:pt x="1679" y="4724"/>
                </a:lnTo>
                <a:lnTo>
                  <a:pt x="1714" y="4761"/>
                </a:lnTo>
                <a:lnTo>
                  <a:pt x="1748" y="4800"/>
                </a:lnTo>
                <a:lnTo>
                  <a:pt x="1781" y="4839"/>
                </a:lnTo>
                <a:lnTo>
                  <a:pt x="1812" y="4881"/>
                </a:lnTo>
                <a:lnTo>
                  <a:pt x="1826" y="4902"/>
                </a:lnTo>
                <a:lnTo>
                  <a:pt x="1839" y="4924"/>
                </a:lnTo>
                <a:lnTo>
                  <a:pt x="1854" y="4946"/>
                </a:lnTo>
                <a:lnTo>
                  <a:pt x="1866" y="4968"/>
                </a:lnTo>
                <a:lnTo>
                  <a:pt x="1878" y="4991"/>
                </a:lnTo>
                <a:lnTo>
                  <a:pt x="1890" y="5014"/>
                </a:lnTo>
                <a:lnTo>
                  <a:pt x="1901" y="5037"/>
                </a:lnTo>
                <a:lnTo>
                  <a:pt x="1911" y="5061"/>
                </a:lnTo>
                <a:lnTo>
                  <a:pt x="1920" y="5085"/>
                </a:lnTo>
                <a:lnTo>
                  <a:pt x="1928" y="5110"/>
                </a:lnTo>
                <a:lnTo>
                  <a:pt x="1936" y="5134"/>
                </a:lnTo>
                <a:lnTo>
                  <a:pt x="1943" y="5160"/>
                </a:lnTo>
                <a:lnTo>
                  <a:pt x="1949" y="5185"/>
                </a:lnTo>
                <a:lnTo>
                  <a:pt x="1955" y="5211"/>
                </a:lnTo>
                <a:lnTo>
                  <a:pt x="1959" y="5237"/>
                </a:lnTo>
                <a:lnTo>
                  <a:pt x="1962" y="5264"/>
                </a:lnTo>
                <a:lnTo>
                  <a:pt x="1976" y="5388"/>
                </a:lnTo>
                <a:lnTo>
                  <a:pt x="1988" y="5504"/>
                </a:lnTo>
                <a:lnTo>
                  <a:pt x="2002" y="5611"/>
                </a:lnTo>
                <a:lnTo>
                  <a:pt x="2009" y="5663"/>
                </a:lnTo>
                <a:lnTo>
                  <a:pt x="2018" y="5716"/>
                </a:lnTo>
                <a:lnTo>
                  <a:pt x="2026" y="5769"/>
                </a:lnTo>
                <a:lnTo>
                  <a:pt x="2036" y="5822"/>
                </a:lnTo>
                <a:lnTo>
                  <a:pt x="2047" y="5877"/>
                </a:lnTo>
                <a:lnTo>
                  <a:pt x="2059" y="5933"/>
                </a:lnTo>
                <a:lnTo>
                  <a:pt x="2073" y="5992"/>
                </a:lnTo>
                <a:lnTo>
                  <a:pt x="2088" y="6054"/>
                </a:lnTo>
                <a:lnTo>
                  <a:pt x="2104" y="6119"/>
                </a:lnTo>
                <a:lnTo>
                  <a:pt x="2123" y="6187"/>
                </a:lnTo>
                <a:lnTo>
                  <a:pt x="2447" y="6098"/>
                </a:lnTo>
                <a:lnTo>
                  <a:pt x="2429" y="6033"/>
                </a:lnTo>
                <a:lnTo>
                  <a:pt x="2412" y="5968"/>
                </a:lnTo>
                <a:lnTo>
                  <a:pt x="2397" y="5903"/>
                </a:lnTo>
                <a:lnTo>
                  <a:pt x="2382" y="5839"/>
                </a:lnTo>
                <a:lnTo>
                  <a:pt x="2368" y="5776"/>
                </a:lnTo>
                <a:lnTo>
                  <a:pt x="2355" y="5712"/>
                </a:lnTo>
                <a:lnTo>
                  <a:pt x="2343" y="5648"/>
                </a:lnTo>
                <a:lnTo>
                  <a:pt x="2331" y="5584"/>
                </a:lnTo>
                <a:lnTo>
                  <a:pt x="2320" y="5522"/>
                </a:lnTo>
                <a:lnTo>
                  <a:pt x="2310" y="5460"/>
                </a:lnTo>
                <a:lnTo>
                  <a:pt x="2293" y="5336"/>
                </a:lnTo>
                <a:lnTo>
                  <a:pt x="2277" y="5213"/>
                </a:lnTo>
                <a:lnTo>
                  <a:pt x="2265" y="5095"/>
                </a:lnTo>
                <a:lnTo>
                  <a:pt x="2255" y="4977"/>
                </a:lnTo>
                <a:lnTo>
                  <a:pt x="2247" y="4861"/>
                </a:lnTo>
                <a:lnTo>
                  <a:pt x="2241" y="4749"/>
                </a:lnTo>
                <a:lnTo>
                  <a:pt x="2238" y="4640"/>
                </a:lnTo>
                <a:lnTo>
                  <a:pt x="2235" y="4534"/>
                </a:lnTo>
                <a:lnTo>
                  <a:pt x="2235" y="4431"/>
                </a:lnTo>
                <a:lnTo>
                  <a:pt x="2236" y="4332"/>
                </a:lnTo>
                <a:lnTo>
                  <a:pt x="2239" y="4237"/>
                </a:lnTo>
                <a:lnTo>
                  <a:pt x="2242" y="4145"/>
                </a:lnTo>
                <a:lnTo>
                  <a:pt x="2247" y="4058"/>
                </a:lnTo>
                <a:lnTo>
                  <a:pt x="2252" y="3975"/>
                </a:lnTo>
                <a:lnTo>
                  <a:pt x="2258" y="3897"/>
                </a:lnTo>
                <a:lnTo>
                  <a:pt x="2265" y="3824"/>
                </a:lnTo>
                <a:lnTo>
                  <a:pt x="2272" y="3756"/>
                </a:lnTo>
                <a:lnTo>
                  <a:pt x="2278" y="3693"/>
                </a:lnTo>
                <a:lnTo>
                  <a:pt x="2285" y="3636"/>
                </a:lnTo>
                <a:lnTo>
                  <a:pt x="2298" y="3539"/>
                </a:lnTo>
                <a:lnTo>
                  <a:pt x="2309" y="3466"/>
                </a:lnTo>
                <a:lnTo>
                  <a:pt x="2320" y="3404"/>
                </a:lnTo>
                <a:close/>
                <a:moveTo>
                  <a:pt x="2047" y="1713"/>
                </a:moveTo>
                <a:lnTo>
                  <a:pt x="2047" y="1713"/>
                </a:lnTo>
                <a:lnTo>
                  <a:pt x="2085" y="1715"/>
                </a:lnTo>
                <a:lnTo>
                  <a:pt x="2122" y="1715"/>
                </a:lnTo>
                <a:lnTo>
                  <a:pt x="2159" y="1715"/>
                </a:lnTo>
                <a:lnTo>
                  <a:pt x="2196" y="1714"/>
                </a:lnTo>
                <a:lnTo>
                  <a:pt x="2232" y="1712"/>
                </a:lnTo>
                <a:lnTo>
                  <a:pt x="2268" y="1708"/>
                </a:lnTo>
                <a:lnTo>
                  <a:pt x="2305" y="1705"/>
                </a:lnTo>
                <a:lnTo>
                  <a:pt x="2340" y="1700"/>
                </a:lnTo>
                <a:lnTo>
                  <a:pt x="2375" y="1694"/>
                </a:lnTo>
                <a:lnTo>
                  <a:pt x="2410" y="1688"/>
                </a:lnTo>
                <a:lnTo>
                  <a:pt x="2444" y="1680"/>
                </a:lnTo>
                <a:lnTo>
                  <a:pt x="2478" y="1672"/>
                </a:lnTo>
                <a:lnTo>
                  <a:pt x="2512" y="1662"/>
                </a:lnTo>
                <a:lnTo>
                  <a:pt x="2545" y="1652"/>
                </a:lnTo>
                <a:lnTo>
                  <a:pt x="2578" y="1641"/>
                </a:lnTo>
                <a:lnTo>
                  <a:pt x="2609" y="1630"/>
                </a:lnTo>
                <a:lnTo>
                  <a:pt x="2641" y="1618"/>
                </a:lnTo>
                <a:lnTo>
                  <a:pt x="2672" y="1605"/>
                </a:lnTo>
                <a:lnTo>
                  <a:pt x="2703" y="1591"/>
                </a:lnTo>
                <a:lnTo>
                  <a:pt x="2733" y="1575"/>
                </a:lnTo>
                <a:lnTo>
                  <a:pt x="2762" y="1560"/>
                </a:lnTo>
                <a:lnTo>
                  <a:pt x="2791" y="1543"/>
                </a:lnTo>
                <a:lnTo>
                  <a:pt x="2820" y="1527"/>
                </a:lnTo>
                <a:lnTo>
                  <a:pt x="2847" y="1508"/>
                </a:lnTo>
                <a:lnTo>
                  <a:pt x="2873" y="1490"/>
                </a:lnTo>
                <a:lnTo>
                  <a:pt x="2899" y="1471"/>
                </a:lnTo>
                <a:lnTo>
                  <a:pt x="2924" y="1450"/>
                </a:lnTo>
                <a:lnTo>
                  <a:pt x="2949" y="1429"/>
                </a:lnTo>
                <a:lnTo>
                  <a:pt x="2973" y="1408"/>
                </a:lnTo>
                <a:lnTo>
                  <a:pt x="2996" y="1385"/>
                </a:lnTo>
                <a:lnTo>
                  <a:pt x="3018" y="1362"/>
                </a:lnTo>
                <a:lnTo>
                  <a:pt x="3039" y="1339"/>
                </a:lnTo>
                <a:lnTo>
                  <a:pt x="3064" y="1308"/>
                </a:lnTo>
                <a:lnTo>
                  <a:pt x="3089" y="1277"/>
                </a:lnTo>
                <a:lnTo>
                  <a:pt x="3112" y="1244"/>
                </a:lnTo>
                <a:lnTo>
                  <a:pt x="3135" y="1210"/>
                </a:lnTo>
                <a:lnTo>
                  <a:pt x="3158" y="1175"/>
                </a:lnTo>
                <a:lnTo>
                  <a:pt x="3179" y="1140"/>
                </a:lnTo>
                <a:lnTo>
                  <a:pt x="3201" y="1102"/>
                </a:lnTo>
                <a:lnTo>
                  <a:pt x="3221" y="1066"/>
                </a:lnTo>
                <a:lnTo>
                  <a:pt x="3240" y="1029"/>
                </a:lnTo>
                <a:lnTo>
                  <a:pt x="3259" y="990"/>
                </a:lnTo>
                <a:lnTo>
                  <a:pt x="3277" y="953"/>
                </a:lnTo>
                <a:lnTo>
                  <a:pt x="3294" y="914"/>
                </a:lnTo>
                <a:lnTo>
                  <a:pt x="3310" y="876"/>
                </a:lnTo>
                <a:lnTo>
                  <a:pt x="3325" y="838"/>
                </a:lnTo>
                <a:lnTo>
                  <a:pt x="3339" y="800"/>
                </a:lnTo>
                <a:lnTo>
                  <a:pt x="3353" y="762"/>
                </a:lnTo>
                <a:lnTo>
                  <a:pt x="3338" y="770"/>
                </a:lnTo>
                <a:lnTo>
                  <a:pt x="3320" y="776"/>
                </a:lnTo>
                <a:lnTo>
                  <a:pt x="3301" y="780"/>
                </a:lnTo>
                <a:lnTo>
                  <a:pt x="3279" y="783"/>
                </a:lnTo>
                <a:lnTo>
                  <a:pt x="3257" y="785"/>
                </a:lnTo>
                <a:lnTo>
                  <a:pt x="3233" y="785"/>
                </a:lnTo>
                <a:lnTo>
                  <a:pt x="3208" y="784"/>
                </a:lnTo>
                <a:lnTo>
                  <a:pt x="3182" y="782"/>
                </a:lnTo>
                <a:lnTo>
                  <a:pt x="3156" y="779"/>
                </a:lnTo>
                <a:lnTo>
                  <a:pt x="3130" y="774"/>
                </a:lnTo>
                <a:lnTo>
                  <a:pt x="3103" y="768"/>
                </a:lnTo>
                <a:lnTo>
                  <a:pt x="3078" y="760"/>
                </a:lnTo>
                <a:lnTo>
                  <a:pt x="3053" y="750"/>
                </a:lnTo>
                <a:lnTo>
                  <a:pt x="3030" y="740"/>
                </a:lnTo>
                <a:lnTo>
                  <a:pt x="3007" y="728"/>
                </a:lnTo>
                <a:lnTo>
                  <a:pt x="2986" y="714"/>
                </a:lnTo>
                <a:lnTo>
                  <a:pt x="2985" y="736"/>
                </a:lnTo>
                <a:lnTo>
                  <a:pt x="2982" y="758"/>
                </a:lnTo>
                <a:lnTo>
                  <a:pt x="2978" y="780"/>
                </a:lnTo>
                <a:lnTo>
                  <a:pt x="2974" y="802"/>
                </a:lnTo>
                <a:lnTo>
                  <a:pt x="2967" y="827"/>
                </a:lnTo>
                <a:lnTo>
                  <a:pt x="2959" y="853"/>
                </a:lnTo>
                <a:lnTo>
                  <a:pt x="2952" y="877"/>
                </a:lnTo>
                <a:lnTo>
                  <a:pt x="2943" y="900"/>
                </a:lnTo>
                <a:lnTo>
                  <a:pt x="2933" y="923"/>
                </a:lnTo>
                <a:lnTo>
                  <a:pt x="2922" y="945"/>
                </a:lnTo>
                <a:lnTo>
                  <a:pt x="2911" y="967"/>
                </a:lnTo>
                <a:lnTo>
                  <a:pt x="2899" y="988"/>
                </a:lnTo>
                <a:lnTo>
                  <a:pt x="2886" y="1008"/>
                </a:lnTo>
                <a:lnTo>
                  <a:pt x="2871" y="1027"/>
                </a:lnTo>
                <a:lnTo>
                  <a:pt x="2856" y="1046"/>
                </a:lnTo>
                <a:lnTo>
                  <a:pt x="2840" y="1065"/>
                </a:lnTo>
                <a:lnTo>
                  <a:pt x="2823" y="1082"/>
                </a:lnTo>
                <a:lnTo>
                  <a:pt x="2805" y="1099"/>
                </a:lnTo>
                <a:lnTo>
                  <a:pt x="2787" y="1115"/>
                </a:lnTo>
                <a:lnTo>
                  <a:pt x="2767" y="1131"/>
                </a:lnTo>
                <a:lnTo>
                  <a:pt x="2746" y="1145"/>
                </a:lnTo>
                <a:lnTo>
                  <a:pt x="2724" y="1160"/>
                </a:lnTo>
                <a:lnTo>
                  <a:pt x="2702" y="1173"/>
                </a:lnTo>
                <a:lnTo>
                  <a:pt x="2678" y="1185"/>
                </a:lnTo>
                <a:lnTo>
                  <a:pt x="2652" y="1197"/>
                </a:lnTo>
                <a:lnTo>
                  <a:pt x="2626" y="1208"/>
                </a:lnTo>
                <a:lnTo>
                  <a:pt x="2600" y="1218"/>
                </a:lnTo>
                <a:lnTo>
                  <a:pt x="2571" y="1228"/>
                </a:lnTo>
                <a:lnTo>
                  <a:pt x="2541" y="1237"/>
                </a:lnTo>
                <a:lnTo>
                  <a:pt x="2510" y="1245"/>
                </a:lnTo>
                <a:lnTo>
                  <a:pt x="2478" y="1252"/>
                </a:lnTo>
                <a:lnTo>
                  <a:pt x="2445" y="1259"/>
                </a:lnTo>
                <a:lnTo>
                  <a:pt x="2411" y="1265"/>
                </a:lnTo>
                <a:lnTo>
                  <a:pt x="2376" y="1270"/>
                </a:lnTo>
                <a:lnTo>
                  <a:pt x="2339" y="1274"/>
                </a:lnTo>
                <a:lnTo>
                  <a:pt x="2301" y="1278"/>
                </a:lnTo>
                <a:lnTo>
                  <a:pt x="2238" y="1283"/>
                </a:lnTo>
                <a:lnTo>
                  <a:pt x="2178" y="1286"/>
                </a:lnTo>
                <a:lnTo>
                  <a:pt x="2122" y="1287"/>
                </a:lnTo>
                <a:lnTo>
                  <a:pt x="2068" y="1288"/>
                </a:lnTo>
                <a:lnTo>
                  <a:pt x="2019" y="1288"/>
                </a:lnTo>
                <a:lnTo>
                  <a:pt x="1971" y="1287"/>
                </a:lnTo>
                <a:lnTo>
                  <a:pt x="1927" y="1285"/>
                </a:lnTo>
                <a:lnTo>
                  <a:pt x="1885" y="1283"/>
                </a:lnTo>
                <a:lnTo>
                  <a:pt x="1807" y="1276"/>
                </a:lnTo>
                <a:lnTo>
                  <a:pt x="1736" y="1268"/>
                </a:lnTo>
                <a:lnTo>
                  <a:pt x="1670" y="1262"/>
                </a:lnTo>
                <a:lnTo>
                  <a:pt x="1608" y="1256"/>
                </a:lnTo>
                <a:lnTo>
                  <a:pt x="1641" y="1300"/>
                </a:lnTo>
                <a:lnTo>
                  <a:pt x="1674" y="1344"/>
                </a:lnTo>
                <a:lnTo>
                  <a:pt x="1707" y="1386"/>
                </a:lnTo>
                <a:lnTo>
                  <a:pt x="1740" y="1426"/>
                </a:lnTo>
                <a:lnTo>
                  <a:pt x="1773" y="1464"/>
                </a:lnTo>
                <a:lnTo>
                  <a:pt x="1805" y="1499"/>
                </a:lnTo>
                <a:lnTo>
                  <a:pt x="1836" y="1534"/>
                </a:lnTo>
                <a:lnTo>
                  <a:pt x="1867" y="1565"/>
                </a:lnTo>
                <a:lnTo>
                  <a:pt x="1895" y="1594"/>
                </a:lnTo>
                <a:lnTo>
                  <a:pt x="1923" y="1620"/>
                </a:lnTo>
                <a:lnTo>
                  <a:pt x="1949" y="1644"/>
                </a:lnTo>
                <a:lnTo>
                  <a:pt x="1973" y="1664"/>
                </a:lnTo>
                <a:lnTo>
                  <a:pt x="1995" y="1682"/>
                </a:lnTo>
                <a:lnTo>
                  <a:pt x="2015" y="1695"/>
                </a:lnTo>
                <a:lnTo>
                  <a:pt x="2033" y="1706"/>
                </a:lnTo>
                <a:lnTo>
                  <a:pt x="2047" y="1713"/>
                </a:lnTo>
                <a:close/>
                <a:moveTo>
                  <a:pt x="1446" y="969"/>
                </a:moveTo>
                <a:lnTo>
                  <a:pt x="1446" y="969"/>
                </a:lnTo>
                <a:lnTo>
                  <a:pt x="1448" y="968"/>
                </a:lnTo>
                <a:lnTo>
                  <a:pt x="1449" y="952"/>
                </a:lnTo>
                <a:lnTo>
                  <a:pt x="1450" y="935"/>
                </a:lnTo>
                <a:lnTo>
                  <a:pt x="1454" y="902"/>
                </a:lnTo>
                <a:lnTo>
                  <a:pt x="1461" y="868"/>
                </a:lnTo>
                <a:lnTo>
                  <a:pt x="1471" y="834"/>
                </a:lnTo>
                <a:lnTo>
                  <a:pt x="1483" y="799"/>
                </a:lnTo>
                <a:lnTo>
                  <a:pt x="1498" y="762"/>
                </a:lnTo>
                <a:lnTo>
                  <a:pt x="1516" y="727"/>
                </a:lnTo>
                <a:lnTo>
                  <a:pt x="1537" y="691"/>
                </a:lnTo>
                <a:lnTo>
                  <a:pt x="1559" y="658"/>
                </a:lnTo>
                <a:lnTo>
                  <a:pt x="1583" y="625"/>
                </a:lnTo>
                <a:lnTo>
                  <a:pt x="1610" y="591"/>
                </a:lnTo>
                <a:lnTo>
                  <a:pt x="1641" y="557"/>
                </a:lnTo>
                <a:lnTo>
                  <a:pt x="1673" y="523"/>
                </a:lnTo>
                <a:lnTo>
                  <a:pt x="1708" y="490"/>
                </a:lnTo>
                <a:lnTo>
                  <a:pt x="1745" y="457"/>
                </a:lnTo>
                <a:lnTo>
                  <a:pt x="1782" y="424"/>
                </a:lnTo>
                <a:lnTo>
                  <a:pt x="1794" y="386"/>
                </a:lnTo>
                <a:lnTo>
                  <a:pt x="1806" y="350"/>
                </a:lnTo>
                <a:lnTo>
                  <a:pt x="1821" y="316"/>
                </a:lnTo>
                <a:lnTo>
                  <a:pt x="1836" y="283"/>
                </a:lnTo>
                <a:lnTo>
                  <a:pt x="1852" y="251"/>
                </a:lnTo>
                <a:lnTo>
                  <a:pt x="1870" y="221"/>
                </a:lnTo>
                <a:lnTo>
                  <a:pt x="1889" y="192"/>
                </a:lnTo>
                <a:lnTo>
                  <a:pt x="1909" y="166"/>
                </a:lnTo>
                <a:lnTo>
                  <a:pt x="1929" y="141"/>
                </a:lnTo>
                <a:lnTo>
                  <a:pt x="1951" y="117"/>
                </a:lnTo>
                <a:lnTo>
                  <a:pt x="1973" y="95"/>
                </a:lnTo>
                <a:lnTo>
                  <a:pt x="1998" y="73"/>
                </a:lnTo>
                <a:lnTo>
                  <a:pt x="2022" y="53"/>
                </a:lnTo>
                <a:lnTo>
                  <a:pt x="2046" y="34"/>
                </a:lnTo>
                <a:lnTo>
                  <a:pt x="2071" y="16"/>
                </a:lnTo>
                <a:lnTo>
                  <a:pt x="2098" y="0"/>
                </a:lnTo>
                <a:lnTo>
                  <a:pt x="2063" y="2"/>
                </a:lnTo>
                <a:lnTo>
                  <a:pt x="2029" y="4"/>
                </a:lnTo>
                <a:lnTo>
                  <a:pt x="1994" y="9"/>
                </a:lnTo>
                <a:lnTo>
                  <a:pt x="1960" y="14"/>
                </a:lnTo>
                <a:lnTo>
                  <a:pt x="1927" y="20"/>
                </a:lnTo>
                <a:lnTo>
                  <a:pt x="1895" y="26"/>
                </a:lnTo>
                <a:lnTo>
                  <a:pt x="1863" y="34"/>
                </a:lnTo>
                <a:lnTo>
                  <a:pt x="1832" y="43"/>
                </a:lnTo>
                <a:lnTo>
                  <a:pt x="1801" y="52"/>
                </a:lnTo>
                <a:lnTo>
                  <a:pt x="1771" y="63"/>
                </a:lnTo>
                <a:lnTo>
                  <a:pt x="1741" y="73"/>
                </a:lnTo>
                <a:lnTo>
                  <a:pt x="1712" y="85"/>
                </a:lnTo>
                <a:lnTo>
                  <a:pt x="1684" y="97"/>
                </a:lnTo>
                <a:lnTo>
                  <a:pt x="1656" y="109"/>
                </a:lnTo>
                <a:lnTo>
                  <a:pt x="1629" y="122"/>
                </a:lnTo>
                <a:lnTo>
                  <a:pt x="1603" y="136"/>
                </a:lnTo>
                <a:lnTo>
                  <a:pt x="1576" y="151"/>
                </a:lnTo>
                <a:lnTo>
                  <a:pt x="1551" y="165"/>
                </a:lnTo>
                <a:lnTo>
                  <a:pt x="1527" y="180"/>
                </a:lnTo>
                <a:lnTo>
                  <a:pt x="1504" y="196"/>
                </a:lnTo>
                <a:lnTo>
                  <a:pt x="1481" y="212"/>
                </a:lnTo>
                <a:lnTo>
                  <a:pt x="1459" y="228"/>
                </a:lnTo>
                <a:lnTo>
                  <a:pt x="1417" y="261"/>
                </a:lnTo>
                <a:lnTo>
                  <a:pt x="1377" y="295"/>
                </a:lnTo>
                <a:lnTo>
                  <a:pt x="1342" y="329"/>
                </a:lnTo>
                <a:lnTo>
                  <a:pt x="1309" y="364"/>
                </a:lnTo>
                <a:lnTo>
                  <a:pt x="1280" y="398"/>
                </a:lnTo>
                <a:lnTo>
                  <a:pt x="1276" y="431"/>
                </a:lnTo>
                <a:lnTo>
                  <a:pt x="1275" y="466"/>
                </a:lnTo>
                <a:lnTo>
                  <a:pt x="1276" y="502"/>
                </a:lnTo>
                <a:lnTo>
                  <a:pt x="1278" y="538"/>
                </a:lnTo>
                <a:lnTo>
                  <a:pt x="1283" y="574"/>
                </a:lnTo>
                <a:lnTo>
                  <a:pt x="1290" y="612"/>
                </a:lnTo>
                <a:lnTo>
                  <a:pt x="1298" y="649"/>
                </a:lnTo>
                <a:lnTo>
                  <a:pt x="1309" y="688"/>
                </a:lnTo>
                <a:lnTo>
                  <a:pt x="1321" y="725"/>
                </a:lnTo>
                <a:lnTo>
                  <a:pt x="1334" y="765"/>
                </a:lnTo>
                <a:lnTo>
                  <a:pt x="1349" y="803"/>
                </a:lnTo>
                <a:lnTo>
                  <a:pt x="1365" y="842"/>
                </a:lnTo>
                <a:lnTo>
                  <a:pt x="1383" y="881"/>
                </a:lnTo>
                <a:lnTo>
                  <a:pt x="1401" y="920"/>
                </a:lnTo>
                <a:lnTo>
                  <a:pt x="1421" y="958"/>
                </a:lnTo>
                <a:lnTo>
                  <a:pt x="1442" y="998"/>
                </a:lnTo>
                <a:lnTo>
                  <a:pt x="1446" y="969"/>
                </a:lnTo>
                <a:close/>
                <a:moveTo>
                  <a:pt x="1905" y="3153"/>
                </a:moveTo>
                <a:lnTo>
                  <a:pt x="1905" y="3153"/>
                </a:lnTo>
                <a:lnTo>
                  <a:pt x="1882" y="3134"/>
                </a:lnTo>
                <a:lnTo>
                  <a:pt x="1859" y="3116"/>
                </a:lnTo>
                <a:lnTo>
                  <a:pt x="1838" y="3096"/>
                </a:lnTo>
                <a:lnTo>
                  <a:pt x="1816" y="3075"/>
                </a:lnTo>
                <a:lnTo>
                  <a:pt x="1796" y="3054"/>
                </a:lnTo>
                <a:lnTo>
                  <a:pt x="1777" y="3032"/>
                </a:lnTo>
                <a:lnTo>
                  <a:pt x="1757" y="3010"/>
                </a:lnTo>
                <a:lnTo>
                  <a:pt x="1738" y="2987"/>
                </a:lnTo>
                <a:lnTo>
                  <a:pt x="1720" y="2963"/>
                </a:lnTo>
                <a:lnTo>
                  <a:pt x="1703" y="2938"/>
                </a:lnTo>
                <a:lnTo>
                  <a:pt x="1686" y="2914"/>
                </a:lnTo>
                <a:lnTo>
                  <a:pt x="1670" y="2889"/>
                </a:lnTo>
                <a:lnTo>
                  <a:pt x="1654" y="2863"/>
                </a:lnTo>
                <a:lnTo>
                  <a:pt x="1640" y="2836"/>
                </a:lnTo>
                <a:lnTo>
                  <a:pt x="1626" y="2810"/>
                </a:lnTo>
                <a:lnTo>
                  <a:pt x="1612" y="2782"/>
                </a:lnTo>
                <a:lnTo>
                  <a:pt x="1598" y="2755"/>
                </a:lnTo>
                <a:lnTo>
                  <a:pt x="1585" y="2727"/>
                </a:lnTo>
                <a:lnTo>
                  <a:pt x="1561" y="2670"/>
                </a:lnTo>
                <a:lnTo>
                  <a:pt x="1539" y="2611"/>
                </a:lnTo>
                <a:lnTo>
                  <a:pt x="1519" y="2551"/>
                </a:lnTo>
                <a:lnTo>
                  <a:pt x="1500" y="2491"/>
                </a:lnTo>
                <a:lnTo>
                  <a:pt x="1485" y="2429"/>
                </a:lnTo>
                <a:lnTo>
                  <a:pt x="1470" y="2366"/>
                </a:lnTo>
                <a:lnTo>
                  <a:pt x="1456" y="2303"/>
                </a:lnTo>
                <a:lnTo>
                  <a:pt x="1445" y="2240"/>
                </a:lnTo>
                <a:lnTo>
                  <a:pt x="1435" y="2176"/>
                </a:lnTo>
                <a:lnTo>
                  <a:pt x="1427" y="2112"/>
                </a:lnTo>
                <a:lnTo>
                  <a:pt x="1419" y="2048"/>
                </a:lnTo>
                <a:lnTo>
                  <a:pt x="1413" y="1985"/>
                </a:lnTo>
                <a:lnTo>
                  <a:pt x="1408" y="1922"/>
                </a:lnTo>
                <a:lnTo>
                  <a:pt x="1405" y="1860"/>
                </a:lnTo>
                <a:lnTo>
                  <a:pt x="1402" y="1799"/>
                </a:lnTo>
                <a:lnTo>
                  <a:pt x="1400" y="1737"/>
                </a:lnTo>
                <a:lnTo>
                  <a:pt x="1399" y="1678"/>
                </a:lnTo>
                <a:lnTo>
                  <a:pt x="1399" y="1619"/>
                </a:lnTo>
                <a:lnTo>
                  <a:pt x="1400" y="1563"/>
                </a:lnTo>
                <a:lnTo>
                  <a:pt x="1402" y="1454"/>
                </a:lnTo>
                <a:lnTo>
                  <a:pt x="1408" y="1353"/>
                </a:lnTo>
                <a:lnTo>
                  <a:pt x="1386" y="1320"/>
                </a:lnTo>
                <a:lnTo>
                  <a:pt x="1355" y="1275"/>
                </a:lnTo>
                <a:lnTo>
                  <a:pt x="1325" y="1228"/>
                </a:lnTo>
                <a:lnTo>
                  <a:pt x="1296" y="1179"/>
                </a:lnTo>
                <a:lnTo>
                  <a:pt x="1266" y="1129"/>
                </a:lnTo>
                <a:lnTo>
                  <a:pt x="1237" y="1077"/>
                </a:lnTo>
                <a:lnTo>
                  <a:pt x="1211" y="1023"/>
                </a:lnTo>
                <a:lnTo>
                  <a:pt x="1185" y="969"/>
                </a:lnTo>
                <a:lnTo>
                  <a:pt x="1160" y="914"/>
                </a:lnTo>
                <a:lnTo>
                  <a:pt x="1154" y="969"/>
                </a:lnTo>
                <a:lnTo>
                  <a:pt x="1146" y="1022"/>
                </a:lnTo>
                <a:lnTo>
                  <a:pt x="1137" y="1074"/>
                </a:lnTo>
                <a:lnTo>
                  <a:pt x="1129" y="1123"/>
                </a:lnTo>
                <a:lnTo>
                  <a:pt x="1119" y="1172"/>
                </a:lnTo>
                <a:lnTo>
                  <a:pt x="1108" y="1219"/>
                </a:lnTo>
                <a:lnTo>
                  <a:pt x="1087" y="1309"/>
                </a:lnTo>
                <a:lnTo>
                  <a:pt x="1064" y="1394"/>
                </a:lnTo>
                <a:lnTo>
                  <a:pt x="1042" y="1475"/>
                </a:lnTo>
                <a:lnTo>
                  <a:pt x="996" y="1626"/>
                </a:lnTo>
                <a:lnTo>
                  <a:pt x="976" y="1697"/>
                </a:lnTo>
                <a:lnTo>
                  <a:pt x="957" y="1767"/>
                </a:lnTo>
                <a:lnTo>
                  <a:pt x="948" y="1801"/>
                </a:lnTo>
                <a:lnTo>
                  <a:pt x="940" y="1835"/>
                </a:lnTo>
                <a:lnTo>
                  <a:pt x="934" y="1869"/>
                </a:lnTo>
                <a:lnTo>
                  <a:pt x="928" y="1902"/>
                </a:lnTo>
                <a:lnTo>
                  <a:pt x="923" y="1936"/>
                </a:lnTo>
                <a:lnTo>
                  <a:pt x="918" y="1969"/>
                </a:lnTo>
                <a:lnTo>
                  <a:pt x="916" y="2003"/>
                </a:lnTo>
                <a:lnTo>
                  <a:pt x="914" y="2037"/>
                </a:lnTo>
                <a:lnTo>
                  <a:pt x="914" y="2072"/>
                </a:lnTo>
                <a:lnTo>
                  <a:pt x="914" y="2107"/>
                </a:lnTo>
                <a:lnTo>
                  <a:pt x="916" y="2142"/>
                </a:lnTo>
                <a:lnTo>
                  <a:pt x="921" y="2177"/>
                </a:lnTo>
                <a:lnTo>
                  <a:pt x="924" y="2207"/>
                </a:lnTo>
                <a:lnTo>
                  <a:pt x="929" y="2235"/>
                </a:lnTo>
                <a:lnTo>
                  <a:pt x="935" y="2263"/>
                </a:lnTo>
                <a:lnTo>
                  <a:pt x="941" y="2292"/>
                </a:lnTo>
                <a:lnTo>
                  <a:pt x="949" y="2318"/>
                </a:lnTo>
                <a:lnTo>
                  <a:pt x="958" y="2345"/>
                </a:lnTo>
                <a:lnTo>
                  <a:pt x="968" y="2372"/>
                </a:lnTo>
                <a:lnTo>
                  <a:pt x="978" y="2398"/>
                </a:lnTo>
                <a:lnTo>
                  <a:pt x="989" y="2424"/>
                </a:lnTo>
                <a:lnTo>
                  <a:pt x="1000" y="2449"/>
                </a:lnTo>
                <a:lnTo>
                  <a:pt x="1012" y="2474"/>
                </a:lnTo>
                <a:lnTo>
                  <a:pt x="1025" y="2498"/>
                </a:lnTo>
                <a:lnTo>
                  <a:pt x="1038" y="2523"/>
                </a:lnTo>
                <a:lnTo>
                  <a:pt x="1053" y="2547"/>
                </a:lnTo>
                <a:lnTo>
                  <a:pt x="1067" y="2570"/>
                </a:lnTo>
                <a:lnTo>
                  <a:pt x="1082" y="2593"/>
                </a:lnTo>
                <a:lnTo>
                  <a:pt x="1114" y="2637"/>
                </a:lnTo>
                <a:lnTo>
                  <a:pt x="1148" y="2680"/>
                </a:lnTo>
                <a:lnTo>
                  <a:pt x="1184" y="2721"/>
                </a:lnTo>
                <a:lnTo>
                  <a:pt x="1220" y="2760"/>
                </a:lnTo>
                <a:lnTo>
                  <a:pt x="1258" y="2798"/>
                </a:lnTo>
                <a:lnTo>
                  <a:pt x="1297" y="2833"/>
                </a:lnTo>
                <a:lnTo>
                  <a:pt x="1336" y="2867"/>
                </a:lnTo>
                <a:lnTo>
                  <a:pt x="1377" y="2899"/>
                </a:lnTo>
                <a:lnTo>
                  <a:pt x="1418" y="2929"/>
                </a:lnTo>
                <a:lnTo>
                  <a:pt x="1459" y="2957"/>
                </a:lnTo>
                <a:lnTo>
                  <a:pt x="1498" y="2984"/>
                </a:lnTo>
                <a:lnTo>
                  <a:pt x="1539" y="3009"/>
                </a:lnTo>
                <a:lnTo>
                  <a:pt x="1577" y="3031"/>
                </a:lnTo>
                <a:lnTo>
                  <a:pt x="1616" y="3052"/>
                </a:lnTo>
                <a:lnTo>
                  <a:pt x="1653" y="3072"/>
                </a:lnTo>
                <a:lnTo>
                  <a:pt x="1690" y="3088"/>
                </a:lnTo>
                <a:lnTo>
                  <a:pt x="1725" y="3103"/>
                </a:lnTo>
                <a:lnTo>
                  <a:pt x="1757" y="3117"/>
                </a:lnTo>
                <a:lnTo>
                  <a:pt x="1788" y="3128"/>
                </a:lnTo>
                <a:lnTo>
                  <a:pt x="1817" y="3136"/>
                </a:lnTo>
                <a:lnTo>
                  <a:pt x="1843" y="3143"/>
                </a:lnTo>
                <a:lnTo>
                  <a:pt x="1867" y="3149"/>
                </a:lnTo>
                <a:lnTo>
                  <a:pt x="1888" y="3152"/>
                </a:lnTo>
                <a:lnTo>
                  <a:pt x="1905" y="3153"/>
                </a:lnTo>
                <a:close/>
                <a:moveTo>
                  <a:pt x="3351" y="1263"/>
                </a:moveTo>
                <a:lnTo>
                  <a:pt x="3351" y="1263"/>
                </a:lnTo>
                <a:lnTo>
                  <a:pt x="3334" y="1293"/>
                </a:lnTo>
                <a:lnTo>
                  <a:pt x="3318" y="1322"/>
                </a:lnTo>
                <a:lnTo>
                  <a:pt x="3299" y="1351"/>
                </a:lnTo>
                <a:lnTo>
                  <a:pt x="3282" y="1380"/>
                </a:lnTo>
                <a:lnTo>
                  <a:pt x="3262" y="1408"/>
                </a:lnTo>
                <a:lnTo>
                  <a:pt x="3241" y="1436"/>
                </a:lnTo>
                <a:lnTo>
                  <a:pt x="3220" y="1462"/>
                </a:lnTo>
                <a:lnTo>
                  <a:pt x="3198" y="1488"/>
                </a:lnTo>
                <a:lnTo>
                  <a:pt x="3175" y="1515"/>
                </a:lnTo>
                <a:lnTo>
                  <a:pt x="3150" y="1541"/>
                </a:lnTo>
                <a:lnTo>
                  <a:pt x="3124" y="1567"/>
                </a:lnTo>
                <a:lnTo>
                  <a:pt x="3098" y="1591"/>
                </a:lnTo>
                <a:lnTo>
                  <a:pt x="3072" y="1615"/>
                </a:lnTo>
                <a:lnTo>
                  <a:pt x="3044" y="1637"/>
                </a:lnTo>
                <a:lnTo>
                  <a:pt x="3015" y="1659"/>
                </a:lnTo>
                <a:lnTo>
                  <a:pt x="2987" y="1681"/>
                </a:lnTo>
                <a:lnTo>
                  <a:pt x="2957" y="1702"/>
                </a:lnTo>
                <a:lnTo>
                  <a:pt x="2927" y="1721"/>
                </a:lnTo>
                <a:lnTo>
                  <a:pt x="2897" y="1740"/>
                </a:lnTo>
                <a:lnTo>
                  <a:pt x="2865" y="1758"/>
                </a:lnTo>
                <a:lnTo>
                  <a:pt x="2833" y="1776"/>
                </a:lnTo>
                <a:lnTo>
                  <a:pt x="2800" y="1792"/>
                </a:lnTo>
                <a:lnTo>
                  <a:pt x="2767" y="1807"/>
                </a:lnTo>
                <a:lnTo>
                  <a:pt x="2734" y="1822"/>
                </a:lnTo>
                <a:lnTo>
                  <a:pt x="2699" y="1836"/>
                </a:lnTo>
                <a:lnTo>
                  <a:pt x="2664" y="1849"/>
                </a:lnTo>
                <a:lnTo>
                  <a:pt x="2629" y="1861"/>
                </a:lnTo>
                <a:lnTo>
                  <a:pt x="2593" y="1872"/>
                </a:lnTo>
                <a:lnTo>
                  <a:pt x="2557" y="1883"/>
                </a:lnTo>
                <a:lnTo>
                  <a:pt x="2520" y="1893"/>
                </a:lnTo>
                <a:lnTo>
                  <a:pt x="2483" y="1902"/>
                </a:lnTo>
                <a:lnTo>
                  <a:pt x="2445" y="1910"/>
                </a:lnTo>
                <a:lnTo>
                  <a:pt x="2408" y="1916"/>
                </a:lnTo>
                <a:lnTo>
                  <a:pt x="2370" y="1922"/>
                </a:lnTo>
                <a:lnTo>
                  <a:pt x="2330" y="1927"/>
                </a:lnTo>
                <a:lnTo>
                  <a:pt x="2291" y="1932"/>
                </a:lnTo>
                <a:lnTo>
                  <a:pt x="2252" y="1935"/>
                </a:lnTo>
                <a:lnTo>
                  <a:pt x="2212" y="1937"/>
                </a:lnTo>
                <a:lnTo>
                  <a:pt x="2173" y="1938"/>
                </a:lnTo>
                <a:lnTo>
                  <a:pt x="2132" y="1939"/>
                </a:lnTo>
                <a:lnTo>
                  <a:pt x="2080" y="1938"/>
                </a:lnTo>
                <a:lnTo>
                  <a:pt x="2030" y="1936"/>
                </a:lnTo>
                <a:lnTo>
                  <a:pt x="2019" y="1935"/>
                </a:lnTo>
                <a:lnTo>
                  <a:pt x="2009" y="1933"/>
                </a:lnTo>
                <a:lnTo>
                  <a:pt x="1998" y="1931"/>
                </a:lnTo>
                <a:lnTo>
                  <a:pt x="1987" y="1927"/>
                </a:lnTo>
                <a:lnTo>
                  <a:pt x="1962" y="1917"/>
                </a:lnTo>
                <a:lnTo>
                  <a:pt x="1938" y="1905"/>
                </a:lnTo>
                <a:lnTo>
                  <a:pt x="1912" y="1890"/>
                </a:lnTo>
                <a:lnTo>
                  <a:pt x="1885" y="1872"/>
                </a:lnTo>
                <a:lnTo>
                  <a:pt x="1858" y="1851"/>
                </a:lnTo>
                <a:lnTo>
                  <a:pt x="1830" y="1829"/>
                </a:lnTo>
                <a:lnTo>
                  <a:pt x="1802" y="1805"/>
                </a:lnTo>
                <a:lnTo>
                  <a:pt x="1772" y="1779"/>
                </a:lnTo>
                <a:lnTo>
                  <a:pt x="1744" y="1750"/>
                </a:lnTo>
                <a:lnTo>
                  <a:pt x="1714" y="1722"/>
                </a:lnTo>
                <a:lnTo>
                  <a:pt x="1684" y="1691"/>
                </a:lnTo>
                <a:lnTo>
                  <a:pt x="1654" y="1659"/>
                </a:lnTo>
                <a:lnTo>
                  <a:pt x="1625" y="1626"/>
                </a:lnTo>
                <a:lnTo>
                  <a:pt x="1596" y="1593"/>
                </a:lnTo>
                <a:lnTo>
                  <a:pt x="1597" y="1691"/>
                </a:lnTo>
                <a:lnTo>
                  <a:pt x="1599" y="1741"/>
                </a:lnTo>
                <a:lnTo>
                  <a:pt x="1602" y="1793"/>
                </a:lnTo>
                <a:lnTo>
                  <a:pt x="1605" y="1846"/>
                </a:lnTo>
                <a:lnTo>
                  <a:pt x="1609" y="1900"/>
                </a:lnTo>
                <a:lnTo>
                  <a:pt x="1615" y="1954"/>
                </a:lnTo>
                <a:lnTo>
                  <a:pt x="1621" y="2009"/>
                </a:lnTo>
                <a:lnTo>
                  <a:pt x="1628" y="2064"/>
                </a:lnTo>
                <a:lnTo>
                  <a:pt x="1637" y="2120"/>
                </a:lnTo>
                <a:lnTo>
                  <a:pt x="1646" y="2176"/>
                </a:lnTo>
                <a:lnTo>
                  <a:pt x="1657" y="2232"/>
                </a:lnTo>
                <a:lnTo>
                  <a:pt x="1669" y="2288"/>
                </a:lnTo>
                <a:lnTo>
                  <a:pt x="1682" y="2343"/>
                </a:lnTo>
                <a:lnTo>
                  <a:pt x="1696" y="2399"/>
                </a:lnTo>
                <a:lnTo>
                  <a:pt x="1712" y="2454"/>
                </a:lnTo>
                <a:lnTo>
                  <a:pt x="1729" y="2509"/>
                </a:lnTo>
                <a:lnTo>
                  <a:pt x="1748" y="2564"/>
                </a:lnTo>
                <a:lnTo>
                  <a:pt x="1769" y="2618"/>
                </a:lnTo>
                <a:lnTo>
                  <a:pt x="1791" y="2671"/>
                </a:lnTo>
                <a:lnTo>
                  <a:pt x="1815" y="2724"/>
                </a:lnTo>
                <a:lnTo>
                  <a:pt x="1841" y="2774"/>
                </a:lnTo>
                <a:lnTo>
                  <a:pt x="1869" y="2825"/>
                </a:lnTo>
                <a:lnTo>
                  <a:pt x="1899" y="2874"/>
                </a:lnTo>
                <a:lnTo>
                  <a:pt x="1929" y="2922"/>
                </a:lnTo>
                <a:lnTo>
                  <a:pt x="1964" y="2968"/>
                </a:lnTo>
                <a:lnTo>
                  <a:pt x="1980" y="2990"/>
                </a:lnTo>
                <a:lnTo>
                  <a:pt x="1999" y="3012"/>
                </a:lnTo>
                <a:lnTo>
                  <a:pt x="2018" y="3034"/>
                </a:lnTo>
                <a:lnTo>
                  <a:pt x="2036" y="3055"/>
                </a:lnTo>
                <a:lnTo>
                  <a:pt x="2056" y="3076"/>
                </a:lnTo>
                <a:lnTo>
                  <a:pt x="2076" y="3097"/>
                </a:lnTo>
                <a:lnTo>
                  <a:pt x="2097" y="3117"/>
                </a:lnTo>
                <a:lnTo>
                  <a:pt x="2118" y="3136"/>
                </a:lnTo>
                <a:lnTo>
                  <a:pt x="2140" y="3155"/>
                </a:lnTo>
                <a:lnTo>
                  <a:pt x="2163" y="3174"/>
                </a:lnTo>
                <a:lnTo>
                  <a:pt x="2186" y="3191"/>
                </a:lnTo>
                <a:lnTo>
                  <a:pt x="2209" y="3209"/>
                </a:lnTo>
                <a:lnTo>
                  <a:pt x="2239" y="3206"/>
                </a:lnTo>
                <a:lnTo>
                  <a:pt x="2272" y="3201"/>
                </a:lnTo>
                <a:lnTo>
                  <a:pt x="2308" y="3196"/>
                </a:lnTo>
                <a:lnTo>
                  <a:pt x="2348" y="3188"/>
                </a:lnTo>
                <a:lnTo>
                  <a:pt x="2390" y="3178"/>
                </a:lnTo>
                <a:lnTo>
                  <a:pt x="2434" y="3167"/>
                </a:lnTo>
                <a:lnTo>
                  <a:pt x="2482" y="3155"/>
                </a:lnTo>
                <a:lnTo>
                  <a:pt x="2530" y="3140"/>
                </a:lnTo>
                <a:lnTo>
                  <a:pt x="2581" y="3124"/>
                </a:lnTo>
                <a:lnTo>
                  <a:pt x="2633" y="3106"/>
                </a:lnTo>
                <a:lnTo>
                  <a:pt x="2685" y="3086"/>
                </a:lnTo>
                <a:lnTo>
                  <a:pt x="2739" y="3064"/>
                </a:lnTo>
                <a:lnTo>
                  <a:pt x="2793" y="3041"/>
                </a:lnTo>
                <a:lnTo>
                  <a:pt x="2847" y="3014"/>
                </a:lnTo>
                <a:lnTo>
                  <a:pt x="2901" y="2987"/>
                </a:lnTo>
                <a:lnTo>
                  <a:pt x="2955" y="2957"/>
                </a:lnTo>
                <a:lnTo>
                  <a:pt x="3008" y="2926"/>
                </a:lnTo>
                <a:lnTo>
                  <a:pt x="3061" y="2892"/>
                </a:lnTo>
                <a:lnTo>
                  <a:pt x="3111" y="2857"/>
                </a:lnTo>
                <a:lnTo>
                  <a:pt x="3136" y="2838"/>
                </a:lnTo>
                <a:lnTo>
                  <a:pt x="3161" y="2819"/>
                </a:lnTo>
                <a:lnTo>
                  <a:pt x="3185" y="2799"/>
                </a:lnTo>
                <a:lnTo>
                  <a:pt x="3209" y="2779"/>
                </a:lnTo>
                <a:lnTo>
                  <a:pt x="3232" y="2758"/>
                </a:lnTo>
                <a:lnTo>
                  <a:pt x="3254" y="2736"/>
                </a:lnTo>
                <a:lnTo>
                  <a:pt x="3276" y="2714"/>
                </a:lnTo>
                <a:lnTo>
                  <a:pt x="3298" y="2692"/>
                </a:lnTo>
                <a:lnTo>
                  <a:pt x="3318" y="2669"/>
                </a:lnTo>
                <a:lnTo>
                  <a:pt x="3339" y="2645"/>
                </a:lnTo>
                <a:lnTo>
                  <a:pt x="3358" y="2620"/>
                </a:lnTo>
                <a:lnTo>
                  <a:pt x="3376" y="2596"/>
                </a:lnTo>
                <a:lnTo>
                  <a:pt x="3394" y="2571"/>
                </a:lnTo>
                <a:lnTo>
                  <a:pt x="3410" y="2545"/>
                </a:lnTo>
                <a:lnTo>
                  <a:pt x="3427" y="2518"/>
                </a:lnTo>
                <a:lnTo>
                  <a:pt x="3442" y="2492"/>
                </a:lnTo>
                <a:lnTo>
                  <a:pt x="3457" y="2463"/>
                </a:lnTo>
                <a:lnTo>
                  <a:pt x="3470" y="2436"/>
                </a:lnTo>
                <a:lnTo>
                  <a:pt x="3482" y="2406"/>
                </a:lnTo>
                <a:lnTo>
                  <a:pt x="3493" y="2377"/>
                </a:lnTo>
                <a:lnTo>
                  <a:pt x="3503" y="2347"/>
                </a:lnTo>
                <a:lnTo>
                  <a:pt x="3512" y="2316"/>
                </a:lnTo>
                <a:lnTo>
                  <a:pt x="3519" y="2285"/>
                </a:lnTo>
                <a:lnTo>
                  <a:pt x="3526" y="2253"/>
                </a:lnTo>
                <a:lnTo>
                  <a:pt x="3531" y="2220"/>
                </a:lnTo>
                <a:lnTo>
                  <a:pt x="3536" y="2187"/>
                </a:lnTo>
                <a:lnTo>
                  <a:pt x="3539" y="2151"/>
                </a:lnTo>
                <a:lnTo>
                  <a:pt x="3541" y="2116"/>
                </a:lnTo>
                <a:lnTo>
                  <a:pt x="3542" y="2080"/>
                </a:lnTo>
                <a:lnTo>
                  <a:pt x="3542" y="2046"/>
                </a:lnTo>
                <a:lnTo>
                  <a:pt x="3541" y="2013"/>
                </a:lnTo>
                <a:lnTo>
                  <a:pt x="3540" y="1980"/>
                </a:lnTo>
                <a:lnTo>
                  <a:pt x="3537" y="1947"/>
                </a:lnTo>
                <a:lnTo>
                  <a:pt x="3534" y="1916"/>
                </a:lnTo>
                <a:lnTo>
                  <a:pt x="3530" y="1884"/>
                </a:lnTo>
                <a:lnTo>
                  <a:pt x="3525" y="1854"/>
                </a:lnTo>
                <a:lnTo>
                  <a:pt x="3519" y="1824"/>
                </a:lnTo>
                <a:lnTo>
                  <a:pt x="3514" y="1794"/>
                </a:lnTo>
                <a:lnTo>
                  <a:pt x="3500" y="1736"/>
                </a:lnTo>
                <a:lnTo>
                  <a:pt x="3484" y="1680"/>
                </a:lnTo>
                <a:lnTo>
                  <a:pt x="3468" y="1625"/>
                </a:lnTo>
                <a:lnTo>
                  <a:pt x="3450" y="1571"/>
                </a:lnTo>
                <a:lnTo>
                  <a:pt x="3414" y="1466"/>
                </a:lnTo>
                <a:lnTo>
                  <a:pt x="3396" y="1415"/>
                </a:lnTo>
                <a:lnTo>
                  <a:pt x="3380" y="1364"/>
                </a:lnTo>
                <a:lnTo>
                  <a:pt x="3364" y="1314"/>
                </a:lnTo>
                <a:lnTo>
                  <a:pt x="3351" y="1263"/>
                </a:lnTo>
                <a:close/>
                <a:moveTo>
                  <a:pt x="2817" y="628"/>
                </a:moveTo>
                <a:lnTo>
                  <a:pt x="2817" y="628"/>
                </a:lnTo>
                <a:lnTo>
                  <a:pt x="2814" y="613"/>
                </a:lnTo>
                <a:lnTo>
                  <a:pt x="2809" y="594"/>
                </a:lnTo>
                <a:lnTo>
                  <a:pt x="2800" y="573"/>
                </a:lnTo>
                <a:lnTo>
                  <a:pt x="2789" y="552"/>
                </a:lnTo>
                <a:lnTo>
                  <a:pt x="2776" y="530"/>
                </a:lnTo>
                <a:lnTo>
                  <a:pt x="2759" y="508"/>
                </a:lnTo>
                <a:lnTo>
                  <a:pt x="2750" y="497"/>
                </a:lnTo>
                <a:lnTo>
                  <a:pt x="2740" y="487"/>
                </a:lnTo>
                <a:lnTo>
                  <a:pt x="2730" y="476"/>
                </a:lnTo>
                <a:lnTo>
                  <a:pt x="2719" y="468"/>
                </a:lnTo>
                <a:lnTo>
                  <a:pt x="2707" y="459"/>
                </a:lnTo>
                <a:lnTo>
                  <a:pt x="2695" y="450"/>
                </a:lnTo>
                <a:lnTo>
                  <a:pt x="2682" y="442"/>
                </a:lnTo>
                <a:lnTo>
                  <a:pt x="2669" y="436"/>
                </a:lnTo>
                <a:lnTo>
                  <a:pt x="2655" y="429"/>
                </a:lnTo>
                <a:lnTo>
                  <a:pt x="2640" y="424"/>
                </a:lnTo>
                <a:lnTo>
                  <a:pt x="2625" y="420"/>
                </a:lnTo>
                <a:lnTo>
                  <a:pt x="2608" y="417"/>
                </a:lnTo>
                <a:lnTo>
                  <a:pt x="2592" y="415"/>
                </a:lnTo>
                <a:lnTo>
                  <a:pt x="2574" y="415"/>
                </a:lnTo>
                <a:lnTo>
                  <a:pt x="2557" y="416"/>
                </a:lnTo>
                <a:lnTo>
                  <a:pt x="2538" y="418"/>
                </a:lnTo>
                <a:lnTo>
                  <a:pt x="2519" y="421"/>
                </a:lnTo>
                <a:lnTo>
                  <a:pt x="2499" y="427"/>
                </a:lnTo>
                <a:lnTo>
                  <a:pt x="2480" y="435"/>
                </a:lnTo>
                <a:lnTo>
                  <a:pt x="2459" y="443"/>
                </a:lnTo>
                <a:lnTo>
                  <a:pt x="2444" y="451"/>
                </a:lnTo>
                <a:lnTo>
                  <a:pt x="2429" y="459"/>
                </a:lnTo>
                <a:lnTo>
                  <a:pt x="2414" y="469"/>
                </a:lnTo>
                <a:lnTo>
                  <a:pt x="2398" y="479"/>
                </a:lnTo>
                <a:lnTo>
                  <a:pt x="2383" y="490"/>
                </a:lnTo>
                <a:lnTo>
                  <a:pt x="2367" y="503"/>
                </a:lnTo>
                <a:lnTo>
                  <a:pt x="2351" y="516"/>
                </a:lnTo>
                <a:lnTo>
                  <a:pt x="2335" y="530"/>
                </a:lnTo>
                <a:lnTo>
                  <a:pt x="2320" y="545"/>
                </a:lnTo>
                <a:lnTo>
                  <a:pt x="2305" y="561"/>
                </a:lnTo>
                <a:lnTo>
                  <a:pt x="2289" y="579"/>
                </a:lnTo>
                <a:lnTo>
                  <a:pt x="2274" y="596"/>
                </a:lnTo>
                <a:lnTo>
                  <a:pt x="2260" y="615"/>
                </a:lnTo>
                <a:lnTo>
                  <a:pt x="2245" y="635"/>
                </a:lnTo>
                <a:lnTo>
                  <a:pt x="2231" y="656"/>
                </a:lnTo>
                <a:lnTo>
                  <a:pt x="2217" y="677"/>
                </a:lnTo>
                <a:lnTo>
                  <a:pt x="2203" y="700"/>
                </a:lnTo>
                <a:lnTo>
                  <a:pt x="2190" y="723"/>
                </a:lnTo>
                <a:lnTo>
                  <a:pt x="2178" y="746"/>
                </a:lnTo>
                <a:lnTo>
                  <a:pt x="2166" y="771"/>
                </a:lnTo>
                <a:lnTo>
                  <a:pt x="2155" y="796"/>
                </a:lnTo>
                <a:lnTo>
                  <a:pt x="2144" y="823"/>
                </a:lnTo>
                <a:lnTo>
                  <a:pt x="2134" y="850"/>
                </a:lnTo>
                <a:lnTo>
                  <a:pt x="2125" y="879"/>
                </a:lnTo>
                <a:lnTo>
                  <a:pt x="2117" y="908"/>
                </a:lnTo>
                <a:lnTo>
                  <a:pt x="2109" y="937"/>
                </a:lnTo>
                <a:lnTo>
                  <a:pt x="2102" y="967"/>
                </a:lnTo>
                <a:lnTo>
                  <a:pt x="2096" y="999"/>
                </a:lnTo>
                <a:lnTo>
                  <a:pt x="2091" y="1031"/>
                </a:lnTo>
                <a:lnTo>
                  <a:pt x="2087" y="1063"/>
                </a:lnTo>
                <a:lnTo>
                  <a:pt x="2085" y="1097"/>
                </a:lnTo>
                <a:lnTo>
                  <a:pt x="2082" y="1130"/>
                </a:lnTo>
                <a:lnTo>
                  <a:pt x="2141" y="1132"/>
                </a:lnTo>
                <a:lnTo>
                  <a:pt x="2196" y="1132"/>
                </a:lnTo>
                <a:lnTo>
                  <a:pt x="2249" y="1130"/>
                </a:lnTo>
                <a:lnTo>
                  <a:pt x="2298" y="1125"/>
                </a:lnTo>
                <a:lnTo>
                  <a:pt x="2344" y="1120"/>
                </a:lnTo>
                <a:lnTo>
                  <a:pt x="2389" y="1112"/>
                </a:lnTo>
                <a:lnTo>
                  <a:pt x="2430" y="1103"/>
                </a:lnTo>
                <a:lnTo>
                  <a:pt x="2470" y="1092"/>
                </a:lnTo>
                <a:lnTo>
                  <a:pt x="2506" y="1080"/>
                </a:lnTo>
                <a:lnTo>
                  <a:pt x="2540" y="1067"/>
                </a:lnTo>
                <a:lnTo>
                  <a:pt x="2571" y="1052"/>
                </a:lnTo>
                <a:lnTo>
                  <a:pt x="2601" y="1036"/>
                </a:lnTo>
                <a:lnTo>
                  <a:pt x="2628" y="1020"/>
                </a:lnTo>
                <a:lnTo>
                  <a:pt x="2653" y="1002"/>
                </a:lnTo>
                <a:lnTo>
                  <a:pt x="2675" y="983"/>
                </a:lnTo>
                <a:lnTo>
                  <a:pt x="2697" y="964"/>
                </a:lnTo>
                <a:lnTo>
                  <a:pt x="2716" y="944"/>
                </a:lnTo>
                <a:lnTo>
                  <a:pt x="2733" y="923"/>
                </a:lnTo>
                <a:lnTo>
                  <a:pt x="2748" y="902"/>
                </a:lnTo>
                <a:lnTo>
                  <a:pt x="2762" y="880"/>
                </a:lnTo>
                <a:lnTo>
                  <a:pt x="2774" y="859"/>
                </a:lnTo>
                <a:lnTo>
                  <a:pt x="2784" y="837"/>
                </a:lnTo>
                <a:lnTo>
                  <a:pt x="2793" y="815"/>
                </a:lnTo>
                <a:lnTo>
                  <a:pt x="2801" y="793"/>
                </a:lnTo>
                <a:lnTo>
                  <a:pt x="2807" y="771"/>
                </a:lnTo>
                <a:lnTo>
                  <a:pt x="2812" y="749"/>
                </a:lnTo>
                <a:lnTo>
                  <a:pt x="2815" y="728"/>
                </a:lnTo>
                <a:lnTo>
                  <a:pt x="2818" y="707"/>
                </a:lnTo>
                <a:lnTo>
                  <a:pt x="2820" y="686"/>
                </a:lnTo>
                <a:lnTo>
                  <a:pt x="2820" y="667"/>
                </a:lnTo>
                <a:lnTo>
                  <a:pt x="2818" y="647"/>
                </a:lnTo>
                <a:lnTo>
                  <a:pt x="2817" y="628"/>
                </a:lnTo>
                <a:close/>
                <a:moveTo>
                  <a:pt x="2837" y="396"/>
                </a:moveTo>
                <a:lnTo>
                  <a:pt x="2837" y="396"/>
                </a:lnTo>
                <a:lnTo>
                  <a:pt x="2859" y="416"/>
                </a:lnTo>
                <a:lnTo>
                  <a:pt x="2881" y="433"/>
                </a:lnTo>
                <a:lnTo>
                  <a:pt x="2903" y="450"/>
                </a:lnTo>
                <a:lnTo>
                  <a:pt x="2924" y="465"/>
                </a:lnTo>
                <a:lnTo>
                  <a:pt x="2945" y="481"/>
                </a:lnTo>
                <a:lnTo>
                  <a:pt x="2966" y="494"/>
                </a:lnTo>
                <a:lnTo>
                  <a:pt x="2987" y="507"/>
                </a:lnTo>
                <a:lnTo>
                  <a:pt x="3007" y="519"/>
                </a:lnTo>
                <a:lnTo>
                  <a:pt x="3047" y="540"/>
                </a:lnTo>
                <a:lnTo>
                  <a:pt x="3085" y="558"/>
                </a:lnTo>
                <a:lnTo>
                  <a:pt x="3122" y="572"/>
                </a:lnTo>
                <a:lnTo>
                  <a:pt x="3157" y="583"/>
                </a:lnTo>
                <a:lnTo>
                  <a:pt x="3191" y="591"/>
                </a:lnTo>
                <a:lnTo>
                  <a:pt x="3223" y="595"/>
                </a:lnTo>
                <a:lnTo>
                  <a:pt x="3239" y="596"/>
                </a:lnTo>
                <a:lnTo>
                  <a:pt x="3253" y="597"/>
                </a:lnTo>
                <a:lnTo>
                  <a:pt x="3267" y="597"/>
                </a:lnTo>
                <a:lnTo>
                  <a:pt x="3282" y="596"/>
                </a:lnTo>
                <a:lnTo>
                  <a:pt x="3294" y="595"/>
                </a:lnTo>
                <a:lnTo>
                  <a:pt x="3307" y="593"/>
                </a:lnTo>
                <a:lnTo>
                  <a:pt x="3319" y="591"/>
                </a:lnTo>
                <a:lnTo>
                  <a:pt x="3330" y="587"/>
                </a:lnTo>
                <a:lnTo>
                  <a:pt x="3341" y="584"/>
                </a:lnTo>
                <a:lnTo>
                  <a:pt x="3351" y="580"/>
                </a:lnTo>
                <a:lnTo>
                  <a:pt x="3361" y="575"/>
                </a:lnTo>
                <a:lnTo>
                  <a:pt x="3370" y="570"/>
                </a:lnTo>
                <a:lnTo>
                  <a:pt x="3375" y="553"/>
                </a:lnTo>
                <a:lnTo>
                  <a:pt x="3377" y="537"/>
                </a:lnTo>
                <a:lnTo>
                  <a:pt x="3380" y="519"/>
                </a:lnTo>
                <a:lnTo>
                  <a:pt x="3380" y="502"/>
                </a:lnTo>
                <a:lnTo>
                  <a:pt x="3377" y="483"/>
                </a:lnTo>
                <a:lnTo>
                  <a:pt x="3375" y="463"/>
                </a:lnTo>
                <a:lnTo>
                  <a:pt x="3370" y="444"/>
                </a:lnTo>
                <a:lnTo>
                  <a:pt x="3363" y="425"/>
                </a:lnTo>
                <a:lnTo>
                  <a:pt x="3355" y="404"/>
                </a:lnTo>
                <a:lnTo>
                  <a:pt x="3345" y="384"/>
                </a:lnTo>
                <a:lnTo>
                  <a:pt x="3334" y="364"/>
                </a:lnTo>
                <a:lnTo>
                  <a:pt x="3321" y="343"/>
                </a:lnTo>
                <a:lnTo>
                  <a:pt x="3307" y="323"/>
                </a:lnTo>
                <a:lnTo>
                  <a:pt x="3290" y="303"/>
                </a:lnTo>
                <a:lnTo>
                  <a:pt x="3273" y="283"/>
                </a:lnTo>
                <a:lnTo>
                  <a:pt x="3253" y="263"/>
                </a:lnTo>
                <a:lnTo>
                  <a:pt x="3232" y="244"/>
                </a:lnTo>
                <a:lnTo>
                  <a:pt x="3209" y="224"/>
                </a:lnTo>
                <a:lnTo>
                  <a:pt x="3184" y="206"/>
                </a:lnTo>
                <a:lnTo>
                  <a:pt x="3157" y="188"/>
                </a:lnTo>
                <a:lnTo>
                  <a:pt x="3130" y="170"/>
                </a:lnTo>
                <a:lnTo>
                  <a:pt x="3100" y="153"/>
                </a:lnTo>
                <a:lnTo>
                  <a:pt x="3068" y="136"/>
                </a:lnTo>
                <a:lnTo>
                  <a:pt x="3035" y="121"/>
                </a:lnTo>
                <a:lnTo>
                  <a:pt x="3000" y="107"/>
                </a:lnTo>
                <a:lnTo>
                  <a:pt x="2963" y="93"/>
                </a:lnTo>
                <a:lnTo>
                  <a:pt x="2924" y="80"/>
                </a:lnTo>
                <a:lnTo>
                  <a:pt x="2884" y="68"/>
                </a:lnTo>
                <a:lnTo>
                  <a:pt x="2842" y="58"/>
                </a:lnTo>
                <a:lnTo>
                  <a:pt x="2799" y="48"/>
                </a:lnTo>
                <a:lnTo>
                  <a:pt x="2752" y="41"/>
                </a:lnTo>
                <a:lnTo>
                  <a:pt x="2705" y="34"/>
                </a:lnTo>
                <a:lnTo>
                  <a:pt x="2675" y="31"/>
                </a:lnTo>
                <a:lnTo>
                  <a:pt x="2646" y="29"/>
                </a:lnTo>
                <a:lnTo>
                  <a:pt x="2616" y="26"/>
                </a:lnTo>
                <a:lnTo>
                  <a:pt x="2587" y="26"/>
                </a:lnTo>
                <a:lnTo>
                  <a:pt x="2560" y="27"/>
                </a:lnTo>
                <a:lnTo>
                  <a:pt x="2531" y="29"/>
                </a:lnTo>
                <a:lnTo>
                  <a:pt x="2504" y="31"/>
                </a:lnTo>
                <a:lnTo>
                  <a:pt x="2477" y="34"/>
                </a:lnTo>
                <a:lnTo>
                  <a:pt x="2451" y="37"/>
                </a:lnTo>
                <a:lnTo>
                  <a:pt x="2426" y="42"/>
                </a:lnTo>
                <a:lnTo>
                  <a:pt x="2400" y="47"/>
                </a:lnTo>
                <a:lnTo>
                  <a:pt x="2376" y="53"/>
                </a:lnTo>
                <a:lnTo>
                  <a:pt x="2352" y="59"/>
                </a:lnTo>
                <a:lnTo>
                  <a:pt x="2330" y="66"/>
                </a:lnTo>
                <a:lnTo>
                  <a:pt x="2307" y="73"/>
                </a:lnTo>
                <a:lnTo>
                  <a:pt x="2286" y="81"/>
                </a:lnTo>
                <a:lnTo>
                  <a:pt x="2265" y="89"/>
                </a:lnTo>
                <a:lnTo>
                  <a:pt x="2245" y="98"/>
                </a:lnTo>
                <a:lnTo>
                  <a:pt x="2227" y="107"/>
                </a:lnTo>
                <a:lnTo>
                  <a:pt x="2209" y="117"/>
                </a:lnTo>
                <a:lnTo>
                  <a:pt x="2191" y="125"/>
                </a:lnTo>
                <a:lnTo>
                  <a:pt x="2176" y="135"/>
                </a:lnTo>
                <a:lnTo>
                  <a:pt x="2161" y="145"/>
                </a:lnTo>
                <a:lnTo>
                  <a:pt x="2146" y="156"/>
                </a:lnTo>
                <a:lnTo>
                  <a:pt x="2134" y="166"/>
                </a:lnTo>
                <a:lnTo>
                  <a:pt x="2122" y="176"/>
                </a:lnTo>
                <a:lnTo>
                  <a:pt x="2111" y="187"/>
                </a:lnTo>
                <a:lnTo>
                  <a:pt x="2101" y="197"/>
                </a:lnTo>
                <a:lnTo>
                  <a:pt x="2093" y="208"/>
                </a:lnTo>
                <a:lnTo>
                  <a:pt x="2086" y="218"/>
                </a:lnTo>
                <a:lnTo>
                  <a:pt x="2080" y="228"/>
                </a:lnTo>
                <a:lnTo>
                  <a:pt x="2076" y="238"/>
                </a:lnTo>
                <a:lnTo>
                  <a:pt x="2085" y="232"/>
                </a:lnTo>
                <a:lnTo>
                  <a:pt x="2096" y="227"/>
                </a:lnTo>
                <a:lnTo>
                  <a:pt x="2121" y="216"/>
                </a:lnTo>
                <a:lnTo>
                  <a:pt x="2136" y="210"/>
                </a:lnTo>
                <a:lnTo>
                  <a:pt x="2152" y="205"/>
                </a:lnTo>
                <a:lnTo>
                  <a:pt x="2169" y="200"/>
                </a:lnTo>
                <a:lnTo>
                  <a:pt x="2187" y="196"/>
                </a:lnTo>
                <a:lnTo>
                  <a:pt x="2207" y="192"/>
                </a:lnTo>
                <a:lnTo>
                  <a:pt x="2227" y="189"/>
                </a:lnTo>
                <a:lnTo>
                  <a:pt x="2247" y="187"/>
                </a:lnTo>
                <a:lnTo>
                  <a:pt x="2269" y="185"/>
                </a:lnTo>
                <a:lnTo>
                  <a:pt x="2293" y="184"/>
                </a:lnTo>
                <a:lnTo>
                  <a:pt x="2317" y="184"/>
                </a:lnTo>
                <a:lnTo>
                  <a:pt x="2341" y="184"/>
                </a:lnTo>
                <a:lnTo>
                  <a:pt x="2367" y="185"/>
                </a:lnTo>
                <a:lnTo>
                  <a:pt x="2393" y="188"/>
                </a:lnTo>
                <a:lnTo>
                  <a:pt x="2420" y="191"/>
                </a:lnTo>
                <a:lnTo>
                  <a:pt x="2447" y="197"/>
                </a:lnTo>
                <a:lnTo>
                  <a:pt x="2475" y="202"/>
                </a:lnTo>
                <a:lnTo>
                  <a:pt x="2504" y="210"/>
                </a:lnTo>
                <a:lnTo>
                  <a:pt x="2532" y="219"/>
                </a:lnTo>
                <a:lnTo>
                  <a:pt x="2562" y="229"/>
                </a:lnTo>
                <a:lnTo>
                  <a:pt x="2592" y="241"/>
                </a:lnTo>
                <a:lnTo>
                  <a:pt x="2622" y="254"/>
                </a:lnTo>
                <a:lnTo>
                  <a:pt x="2651" y="268"/>
                </a:lnTo>
                <a:lnTo>
                  <a:pt x="2682" y="285"/>
                </a:lnTo>
                <a:lnTo>
                  <a:pt x="2713" y="304"/>
                </a:lnTo>
                <a:lnTo>
                  <a:pt x="2744" y="323"/>
                </a:lnTo>
                <a:lnTo>
                  <a:pt x="2776" y="347"/>
                </a:lnTo>
                <a:lnTo>
                  <a:pt x="2806" y="371"/>
                </a:lnTo>
                <a:lnTo>
                  <a:pt x="2837" y="396"/>
                </a:lnTo>
                <a:close/>
                <a:moveTo>
                  <a:pt x="1670" y="772"/>
                </a:moveTo>
                <a:lnTo>
                  <a:pt x="1670" y="772"/>
                </a:lnTo>
                <a:lnTo>
                  <a:pt x="1658" y="794"/>
                </a:lnTo>
                <a:lnTo>
                  <a:pt x="1646" y="815"/>
                </a:lnTo>
                <a:lnTo>
                  <a:pt x="1636" y="836"/>
                </a:lnTo>
                <a:lnTo>
                  <a:pt x="1627" y="857"/>
                </a:lnTo>
                <a:lnTo>
                  <a:pt x="1620" y="878"/>
                </a:lnTo>
                <a:lnTo>
                  <a:pt x="1614" y="898"/>
                </a:lnTo>
                <a:lnTo>
                  <a:pt x="1609" y="916"/>
                </a:lnTo>
                <a:lnTo>
                  <a:pt x="1606" y="935"/>
                </a:lnTo>
                <a:lnTo>
                  <a:pt x="1604" y="954"/>
                </a:lnTo>
                <a:lnTo>
                  <a:pt x="1604" y="971"/>
                </a:lnTo>
                <a:lnTo>
                  <a:pt x="1604" y="988"/>
                </a:lnTo>
                <a:lnTo>
                  <a:pt x="1606" y="1004"/>
                </a:lnTo>
                <a:lnTo>
                  <a:pt x="1609" y="1020"/>
                </a:lnTo>
                <a:lnTo>
                  <a:pt x="1615" y="1034"/>
                </a:lnTo>
                <a:lnTo>
                  <a:pt x="1621" y="1048"/>
                </a:lnTo>
                <a:lnTo>
                  <a:pt x="1629" y="1060"/>
                </a:lnTo>
                <a:lnTo>
                  <a:pt x="1638" y="1073"/>
                </a:lnTo>
                <a:lnTo>
                  <a:pt x="1649" y="1082"/>
                </a:lnTo>
                <a:lnTo>
                  <a:pt x="1661" y="1092"/>
                </a:lnTo>
                <a:lnTo>
                  <a:pt x="1675" y="1100"/>
                </a:lnTo>
                <a:lnTo>
                  <a:pt x="1691" y="1108"/>
                </a:lnTo>
                <a:lnTo>
                  <a:pt x="1707" y="1114"/>
                </a:lnTo>
                <a:lnTo>
                  <a:pt x="1725" y="1120"/>
                </a:lnTo>
                <a:lnTo>
                  <a:pt x="1744" y="1124"/>
                </a:lnTo>
                <a:lnTo>
                  <a:pt x="1763" y="1128"/>
                </a:lnTo>
                <a:lnTo>
                  <a:pt x="1784" y="1131"/>
                </a:lnTo>
                <a:lnTo>
                  <a:pt x="1806" y="1133"/>
                </a:lnTo>
                <a:lnTo>
                  <a:pt x="1828" y="1134"/>
                </a:lnTo>
                <a:lnTo>
                  <a:pt x="1873" y="1135"/>
                </a:lnTo>
                <a:lnTo>
                  <a:pt x="1922" y="1133"/>
                </a:lnTo>
                <a:lnTo>
                  <a:pt x="1922" y="1097"/>
                </a:lnTo>
                <a:lnTo>
                  <a:pt x="1924" y="1059"/>
                </a:lnTo>
                <a:lnTo>
                  <a:pt x="1927" y="1024"/>
                </a:lnTo>
                <a:lnTo>
                  <a:pt x="1933" y="989"/>
                </a:lnTo>
                <a:lnTo>
                  <a:pt x="1938" y="954"/>
                </a:lnTo>
                <a:lnTo>
                  <a:pt x="1945" y="921"/>
                </a:lnTo>
                <a:lnTo>
                  <a:pt x="1954" y="888"/>
                </a:lnTo>
                <a:lnTo>
                  <a:pt x="1962" y="855"/>
                </a:lnTo>
                <a:lnTo>
                  <a:pt x="1972" y="823"/>
                </a:lnTo>
                <a:lnTo>
                  <a:pt x="1983" y="792"/>
                </a:lnTo>
                <a:lnTo>
                  <a:pt x="1995" y="762"/>
                </a:lnTo>
                <a:lnTo>
                  <a:pt x="2008" y="733"/>
                </a:lnTo>
                <a:lnTo>
                  <a:pt x="2021" y="704"/>
                </a:lnTo>
                <a:lnTo>
                  <a:pt x="2035" y="677"/>
                </a:lnTo>
                <a:lnTo>
                  <a:pt x="2051" y="650"/>
                </a:lnTo>
                <a:lnTo>
                  <a:pt x="2066" y="624"/>
                </a:lnTo>
                <a:lnTo>
                  <a:pt x="2081" y="598"/>
                </a:lnTo>
                <a:lnTo>
                  <a:pt x="2098" y="573"/>
                </a:lnTo>
                <a:lnTo>
                  <a:pt x="2115" y="550"/>
                </a:lnTo>
                <a:lnTo>
                  <a:pt x="2133" y="527"/>
                </a:lnTo>
                <a:lnTo>
                  <a:pt x="2151" y="505"/>
                </a:lnTo>
                <a:lnTo>
                  <a:pt x="2168" y="484"/>
                </a:lnTo>
                <a:lnTo>
                  <a:pt x="2187" y="463"/>
                </a:lnTo>
                <a:lnTo>
                  <a:pt x="2206" y="444"/>
                </a:lnTo>
                <a:lnTo>
                  <a:pt x="2224" y="426"/>
                </a:lnTo>
                <a:lnTo>
                  <a:pt x="2243" y="408"/>
                </a:lnTo>
                <a:lnTo>
                  <a:pt x="2262" y="392"/>
                </a:lnTo>
                <a:lnTo>
                  <a:pt x="2282" y="376"/>
                </a:lnTo>
                <a:lnTo>
                  <a:pt x="2300" y="362"/>
                </a:lnTo>
                <a:lnTo>
                  <a:pt x="2319" y="348"/>
                </a:lnTo>
                <a:lnTo>
                  <a:pt x="2338" y="334"/>
                </a:lnTo>
                <a:lnTo>
                  <a:pt x="2356" y="323"/>
                </a:lnTo>
                <a:lnTo>
                  <a:pt x="2330" y="326"/>
                </a:lnTo>
                <a:lnTo>
                  <a:pt x="2304" y="329"/>
                </a:lnTo>
                <a:lnTo>
                  <a:pt x="2277" y="334"/>
                </a:lnTo>
                <a:lnTo>
                  <a:pt x="2252" y="340"/>
                </a:lnTo>
                <a:lnTo>
                  <a:pt x="2225" y="347"/>
                </a:lnTo>
                <a:lnTo>
                  <a:pt x="2200" y="355"/>
                </a:lnTo>
                <a:lnTo>
                  <a:pt x="2174" y="364"/>
                </a:lnTo>
                <a:lnTo>
                  <a:pt x="2148" y="374"/>
                </a:lnTo>
                <a:lnTo>
                  <a:pt x="2123" y="384"/>
                </a:lnTo>
                <a:lnTo>
                  <a:pt x="2098" y="396"/>
                </a:lnTo>
                <a:lnTo>
                  <a:pt x="2074" y="408"/>
                </a:lnTo>
                <a:lnTo>
                  <a:pt x="2049" y="421"/>
                </a:lnTo>
                <a:lnTo>
                  <a:pt x="2025" y="436"/>
                </a:lnTo>
                <a:lnTo>
                  <a:pt x="2001" y="450"/>
                </a:lnTo>
                <a:lnTo>
                  <a:pt x="1978" y="464"/>
                </a:lnTo>
                <a:lnTo>
                  <a:pt x="1955" y="480"/>
                </a:lnTo>
                <a:lnTo>
                  <a:pt x="1933" y="496"/>
                </a:lnTo>
                <a:lnTo>
                  <a:pt x="1911" y="513"/>
                </a:lnTo>
                <a:lnTo>
                  <a:pt x="1868" y="548"/>
                </a:lnTo>
                <a:lnTo>
                  <a:pt x="1828" y="583"/>
                </a:lnTo>
                <a:lnTo>
                  <a:pt x="1790" y="620"/>
                </a:lnTo>
                <a:lnTo>
                  <a:pt x="1756" y="658"/>
                </a:lnTo>
                <a:lnTo>
                  <a:pt x="1724" y="696"/>
                </a:lnTo>
                <a:lnTo>
                  <a:pt x="1708" y="715"/>
                </a:lnTo>
                <a:lnTo>
                  <a:pt x="1695" y="735"/>
                </a:lnTo>
                <a:lnTo>
                  <a:pt x="1682" y="754"/>
                </a:lnTo>
                <a:lnTo>
                  <a:pt x="1670" y="772"/>
                </a:lnTo>
                <a:close/>
              </a:path>
            </a:pathLst>
          </a:custGeom>
          <a:solidFill>
            <a:srgbClr val="E89CA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KSO_Shape"/>
          <p:cNvSpPr>
            <a:spLocks/>
          </p:cNvSpPr>
          <p:nvPr/>
        </p:nvSpPr>
        <p:spPr bwMode="auto">
          <a:xfrm>
            <a:off x="1061957" y="6326592"/>
            <a:ext cx="302903" cy="529859"/>
          </a:xfrm>
          <a:custGeom>
            <a:avLst/>
            <a:gdLst>
              <a:gd name="T0" fmla="*/ 410028 w 3542"/>
              <a:gd name="T1" fmla="*/ 1700244 h 6187"/>
              <a:gd name="T2" fmla="*/ 219482 w 3542"/>
              <a:gd name="T3" fmla="*/ 1672533 h 6187"/>
              <a:gd name="T4" fmla="*/ 206861 w 3542"/>
              <a:gd name="T5" fmla="*/ 1500722 h 6187"/>
              <a:gd name="T6" fmla="*/ 321989 w 3542"/>
              <a:gd name="T7" fmla="*/ 1408351 h 6187"/>
              <a:gd name="T8" fmla="*/ 402333 w 3542"/>
              <a:gd name="T9" fmla="*/ 1481940 h 6187"/>
              <a:gd name="T10" fmla="*/ 446352 w 3542"/>
              <a:gd name="T11" fmla="*/ 1570001 h 6187"/>
              <a:gd name="T12" fmla="*/ 294593 w 3542"/>
              <a:gd name="T13" fmla="*/ 1220530 h 6187"/>
              <a:gd name="T14" fmla="*/ 309368 w 3542"/>
              <a:gd name="T15" fmla="*/ 1107837 h 6187"/>
              <a:gd name="T16" fmla="*/ 172384 w 3542"/>
              <a:gd name="T17" fmla="*/ 1058881 h 6187"/>
              <a:gd name="T18" fmla="*/ 2463 w 3542"/>
              <a:gd name="T19" fmla="*/ 1153099 h 6187"/>
              <a:gd name="T20" fmla="*/ 95119 w 3542"/>
              <a:gd name="T21" fmla="*/ 1360934 h 6187"/>
              <a:gd name="T22" fmla="*/ 216712 w 3542"/>
              <a:gd name="T23" fmla="*/ 1364321 h 6187"/>
              <a:gd name="T24" fmla="*/ 237336 w 3542"/>
              <a:gd name="T25" fmla="*/ 1251013 h 6187"/>
              <a:gd name="T26" fmla="*/ 584260 w 3542"/>
              <a:gd name="T27" fmla="*/ 1425594 h 6187"/>
              <a:gd name="T28" fmla="*/ 349694 w 3542"/>
              <a:gd name="T29" fmla="*/ 1262713 h 6187"/>
              <a:gd name="T30" fmla="*/ 446352 w 3542"/>
              <a:gd name="T31" fmla="*/ 1395727 h 6187"/>
              <a:gd name="T32" fmla="*/ 593495 w 3542"/>
              <a:gd name="T33" fmla="*/ 1573388 h 6187"/>
              <a:gd name="T34" fmla="*/ 653521 w 3542"/>
              <a:gd name="T35" fmla="*/ 1905000 h 6187"/>
              <a:gd name="T36" fmla="*/ 687998 w 3542"/>
              <a:gd name="T37" fmla="*/ 1396035 h 6187"/>
              <a:gd name="T38" fmla="*/ 664603 w 3542"/>
              <a:gd name="T39" fmla="*/ 528055 h 6187"/>
              <a:gd name="T40" fmla="*/ 868078 w 3542"/>
              <a:gd name="T41" fmla="*/ 470169 h 6187"/>
              <a:gd name="T42" fmla="*/ 1003215 w 3542"/>
              <a:gd name="T43" fmla="*/ 304825 h 6187"/>
              <a:gd name="T44" fmla="*/ 939803 w 3542"/>
              <a:gd name="T45" fmla="*/ 230928 h 6187"/>
              <a:gd name="T46" fmla="*/ 879160 w 3542"/>
              <a:gd name="T47" fmla="*/ 322067 h 6187"/>
              <a:gd name="T48" fmla="*/ 720012 w 3542"/>
              <a:gd name="T49" fmla="*/ 392269 h 6187"/>
              <a:gd name="T50" fmla="*/ 545781 w 3542"/>
              <a:gd name="T51" fmla="*/ 450771 h 6187"/>
              <a:gd name="T52" fmla="*/ 449738 w 3542"/>
              <a:gd name="T53" fmla="*/ 267260 h 6187"/>
              <a:gd name="T54" fmla="*/ 570100 w 3542"/>
              <a:gd name="T55" fmla="*/ 77284 h 6187"/>
              <a:gd name="T56" fmla="*/ 563943 w 3542"/>
              <a:gd name="T57" fmla="*/ 13240 h 6187"/>
              <a:gd name="T58" fmla="*/ 394021 w 3542"/>
              <a:gd name="T59" fmla="*/ 122546 h 6187"/>
              <a:gd name="T60" fmla="*/ 586415 w 3542"/>
              <a:gd name="T61" fmla="*/ 970820 h 6187"/>
              <a:gd name="T62" fmla="*/ 480521 w 3542"/>
              <a:gd name="T63" fmla="*/ 822103 h 6187"/>
              <a:gd name="T64" fmla="*/ 433424 w 3542"/>
              <a:gd name="T65" fmla="*/ 416594 h 6187"/>
              <a:gd name="T66" fmla="*/ 327530 w 3542"/>
              <a:gd name="T67" fmla="*/ 429218 h 6187"/>
              <a:gd name="T68" fmla="*/ 287820 w 3542"/>
              <a:gd name="T69" fmla="*/ 696786 h 6187"/>
              <a:gd name="T70" fmla="*/ 411260 w 3542"/>
              <a:gd name="T71" fmla="*/ 882760 h 6187"/>
              <a:gd name="T72" fmla="*/ 1031536 w 3542"/>
              <a:gd name="T73" fmla="*/ 388882 h 6187"/>
              <a:gd name="T74" fmla="*/ 891781 w 3542"/>
              <a:gd name="T75" fmla="*/ 535752 h 6187"/>
              <a:gd name="T76" fmla="*/ 668913 w 3542"/>
              <a:gd name="T77" fmla="*/ 596717 h 6187"/>
              <a:gd name="T78" fmla="*/ 518384 w 3542"/>
              <a:gd name="T79" fmla="*/ 520665 h 6187"/>
              <a:gd name="T80" fmla="*/ 532237 w 3542"/>
              <a:gd name="T81" fmla="*/ 772530 h 6187"/>
              <a:gd name="T82" fmla="*/ 672915 w 3542"/>
              <a:gd name="T83" fmla="*/ 982521 h 6187"/>
              <a:gd name="T84" fmla="*/ 942265 w 3542"/>
              <a:gd name="T85" fmla="*/ 890457 h 6187"/>
              <a:gd name="T86" fmla="*/ 1071861 w 3542"/>
              <a:gd name="T87" fmla="*/ 740816 h 6187"/>
              <a:gd name="T88" fmla="*/ 1081712 w 3542"/>
              <a:gd name="T89" fmla="*/ 552379 h 6187"/>
              <a:gd name="T90" fmla="*/ 843452 w 3542"/>
              <a:gd name="T91" fmla="*/ 149949 h 6187"/>
              <a:gd name="T92" fmla="*/ 752335 w 3542"/>
              <a:gd name="T93" fmla="*/ 138865 h 6187"/>
              <a:gd name="T94" fmla="*/ 663372 w 3542"/>
              <a:gd name="T95" fmla="*/ 245091 h 6187"/>
              <a:gd name="T96" fmla="*/ 760338 w 3542"/>
              <a:gd name="T97" fmla="*/ 336231 h 6187"/>
              <a:gd name="T98" fmla="*/ 867463 w 3542"/>
              <a:gd name="T99" fmla="*/ 217688 h 6187"/>
              <a:gd name="T100" fmla="*/ 982283 w 3542"/>
              <a:gd name="T101" fmla="*/ 181971 h 6187"/>
              <a:gd name="T102" fmla="*/ 1038924 w 3542"/>
              <a:gd name="T103" fmla="*/ 142559 h 6187"/>
              <a:gd name="T104" fmla="*/ 912098 w 3542"/>
              <a:gd name="T105" fmla="*/ 28635 h 6187"/>
              <a:gd name="T106" fmla="*/ 724014 w 3542"/>
              <a:gd name="T107" fmla="*/ 18166 h 6187"/>
              <a:gd name="T108" fmla="*/ 639053 w 3542"/>
              <a:gd name="T109" fmla="*/ 73281 h 6187"/>
              <a:gd name="T110" fmla="*/ 770804 w 3542"/>
              <a:gd name="T111" fmla="*/ 64660 h 6187"/>
              <a:gd name="T112" fmla="*/ 496836 w 3542"/>
              <a:gd name="T113" fmla="*/ 276497 h 6187"/>
              <a:gd name="T114" fmla="*/ 542703 w 3542"/>
              <a:gd name="T115" fmla="*/ 347315 h 6187"/>
              <a:gd name="T116" fmla="*/ 626432 w 3542"/>
              <a:gd name="T117" fmla="*/ 208451 h 6187"/>
              <a:gd name="T118" fmla="*/ 717242 w 3542"/>
              <a:gd name="T119" fmla="*/ 100377 h 6187"/>
              <a:gd name="T120" fmla="*/ 551014 w 3542"/>
              <a:gd name="T121" fmla="*/ 190900 h 618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542" h="6187">
                <a:moveTo>
                  <a:pt x="1508" y="5232"/>
                </a:moveTo>
                <a:lnTo>
                  <a:pt x="1508" y="5232"/>
                </a:lnTo>
                <a:lnTo>
                  <a:pt x="1509" y="5255"/>
                </a:lnTo>
                <a:lnTo>
                  <a:pt x="1509" y="5277"/>
                </a:lnTo>
                <a:lnTo>
                  <a:pt x="1507" y="5299"/>
                </a:lnTo>
                <a:lnTo>
                  <a:pt x="1504" y="5321"/>
                </a:lnTo>
                <a:lnTo>
                  <a:pt x="1498" y="5342"/>
                </a:lnTo>
                <a:lnTo>
                  <a:pt x="1492" y="5362"/>
                </a:lnTo>
                <a:lnTo>
                  <a:pt x="1484" y="5382"/>
                </a:lnTo>
                <a:lnTo>
                  <a:pt x="1474" y="5401"/>
                </a:lnTo>
                <a:lnTo>
                  <a:pt x="1462" y="5418"/>
                </a:lnTo>
                <a:lnTo>
                  <a:pt x="1450" y="5436"/>
                </a:lnTo>
                <a:lnTo>
                  <a:pt x="1435" y="5451"/>
                </a:lnTo>
                <a:lnTo>
                  <a:pt x="1420" y="5467"/>
                </a:lnTo>
                <a:lnTo>
                  <a:pt x="1404" y="5480"/>
                </a:lnTo>
                <a:lnTo>
                  <a:pt x="1386" y="5493"/>
                </a:lnTo>
                <a:lnTo>
                  <a:pt x="1367" y="5504"/>
                </a:lnTo>
                <a:lnTo>
                  <a:pt x="1347" y="5514"/>
                </a:lnTo>
                <a:lnTo>
                  <a:pt x="1332" y="5522"/>
                </a:lnTo>
                <a:lnTo>
                  <a:pt x="1316" y="5527"/>
                </a:lnTo>
                <a:lnTo>
                  <a:pt x="1300" y="5533"/>
                </a:lnTo>
                <a:lnTo>
                  <a:pt x="1284" y="5537"/>
                </a:lnTo>
                <a:lnTo>
                  <a:pt x="1251" y="5545"/>
                </a:lnTo>
                <a:lnTo>
                  <a:pt x="1218" y="5550"/>
                </a:lnTo>
                <a:lnTo>
                  <a:pt x="1185" y="5553"/>
                </a:lnTo>
                <a:lnTo>
                  <a:pt x="1151" y="5553"/>
                </a:lnTo>
                <a:lnTo>
                  <a:pt x="1116" y="5553"/>
                </a:lnTo>
                <a:lnTo>
                  <a:pt x="1082" y="5550"/>
                </a:lnTo>
                <a:lnTo>
                  <a:pt x="1048" y="5546"/>
                </a:lnTo>
                <a:lnTo>
                  <a:pt x="1015" y="5540"/>
                </a:lnTo>
                <a:lnTo>
                  <a:pt x="981" y="5533"/>
                </a:lnTo>
                <a:lnTo>
                  <a:pt x="948" y="5524"/>
                </a:lnTo>
                <a:lnTo>
                  <a:pt x="916" y="5515"/>
                </a:lnTo>
                <a:lnTo>
                  <a:pt x="884" y="5504"/>
                </a:lnTo>
                <a:lnTo>
                  <a:pt x="852" y="5493"/>
                </a:lnTo>
                <a:lnTo>
                  <a:pt x="823" y="5482"/>
                </a:lnTo>
                <a:lnTo>
                  <a:pt x="793" y="5470"/>
                </a:lnTo>
                <a:lnTo>
                  <a:pt x="765" y="5457"/>
                </a:lnTo>
                <a:lnTo>
                  <a:pt x="713" y="5432"/>
                </a:lnTo>
                <a:lnTo>
                  <a:pt x="665" y="5407"/>
                </a:lnTo>
                <a:lnTo>
                  <a:pt x="625" y="5385"/>
                </a:lnTo>
                <a:lnTo>
                  <a:pt x="592" y="5365"/>
                </a:lnTo>
                <a:lnTo>
                  <a:pt x="566" y="5350"/>
                </a:lnTo>
                <a:lnTo>
                  <a:pt x="546" y="5336"/>
                </a:lnTo>
                <a:lnTo>
                  <a:pt x="545" y="5335"/>
                </a:lnTo>
                <a:lnTo>
                  <a:pt x="548" y="5309"/>
                </a:lnTo>
                <a:lnTo>
                  <a:pt x="552" y="5281"/>
                </a:lnTo>
                <a:lnTo>
                  <a:pt x="557" y="5242"/>
                </a:lnTo>
                <a:lnTo>
                  <a:pt x="566" y="5197"/>
                </a:lnTo>
                <a:lnTo>
                  <a:pt x="577" y="5144"/>
                </a:lnTo>
                <a:lnTo>
                  <a:pt x="592" y="5088"/>
                </a:lnTo>
                <a:lnTo>
                  <a:pt x="600" y="5058"/>
                </a:lnTo>
                <a:lnTo>
                  <a:pt x="609" y="5028"/>
                </a:lnTo>
                <a:lnTo>
                  <a:pt x="620" y="4998"/>
                </a:lnTo>
                <a:lnTo>
                  <a:pt x="631" y="4966"/>
                </a:lnTo>
                <a:lnTo>
                  <a:pt x="643" y="4935"/>
                </a:lnTo>
                <a:lnTo>
                  <a:pt x="658" y="4904"/>
                </a:lnTo>
                <a:lnTo>
                  <a:pt x="672" y="4874"/>
                </a:lnTo>
                <a:lnTo>
                  <a:pt x="687" y="4843"/>
                </a:lnTo>
                <a:lnTo>
                  <a:pt x="705" y="4813"/>
                </a:lnTo>
                <a:lnTo>
                  <a:pt x="723" y="4784"/>
                </a:lnTo>
                <a:lnTo>
                  <a:pt x="742" y="4756"/>
                </a:lnTo>
                <a:lnTo>
                  <a:pt x="763" y="4729"/>
                </a:lnTo>
                <a:lnTo>
                  <a:pt x="785" y="4704"/>
                </a:lnTo>
                <a:lnTo>
                  <a:pt x="809" y="4680"/>
                </a:lnTo>
                <a:lnTo>
                  <a:pt x="835" y="4658"/>
                </a:lnTo>
                <a:lnTo>
                  <a:pt x="861" y="4638"/>
                </a:lnTo>
                <a:lnTo>
                  <a:pt x="875" y="4628"/>
                </a:lnTo>
                <a:lnTo>
                  <a:pt x="890" y="4619"/>
                </a:lnTo>
                <a:lnTo>
                  <a:pt x="904" y="4611"/>
                </a:lnTo>
                <a:lnTo>
                  <a:pt x="919" y="4603"/>
                </a:lnTo>
                <a:lnTo>
                  <a:pt x="940" y="4594"/>
                </a:lnTo>
                <a:lnTo>
                  <a:pt x="961" y="4588"/>
                </a:lnTo>
                <a:lnTo>
                  <a:pt x="982" y="4582"/>
                </a:lnTo>
                <a:lnTo>
                  <a:pt x="1003" y="4578"/>
                </a:lnTo>
                <a:lnTo>
                  <a:pt x="1025" y="4575"/>
                </a:lnTo>
                <a:lnTo>
                  <a:pt x="1046" y="4574"/>
                </a:lnTo>
                <a:lnTo>
                  <a:pt x="1067" y="4575"/>
                </a:lnTo>
                <a:lnTo>
                  <a:pt x="1088" y="4579"/>
                </a:lnTo>
                <a:lnTo>
                  <a:pt x="1109" y="4583"/>
                </a:lnTo>
                <a:lnTo>
                  <a:pt x="1129" y="4590"/>
                </a:lnTo>
                <a:lnTo>
                  <a:pt x="1148" y="4597"/>
                </a:lnTo>
                <a:lnTo>
                  <a:pt x="1168" y="4606"/>
                </a:lnTo>
                <a:lnTo>
                  <a:pt x="1187" y="4617"/>
                </a:lnTo>
                <a:lnTo>
                  <a:pt x="1204" y="4630"/>
                </a:lnTo>
                <a:lnTo>
                  <a:pt x="1222" y="4645"/>
                </a:lnTo>
                <a:lnTo>
                  <a:pt x="1239" y="4660"/>
                </a:lnTo>
                <a:lnTo>
                  <a:pt x="1247" y="4670"/>
                </a:lnTo>
                <a:lnTo>
                  <a:pt x="1256" y="4680"/>
                </a:lnTo>
                <a:lnTo>
                  <a:pt x="1263" y="4690"/>
                </a:lnTo>
                <a:lnTo>
                  <a:pt x="1270" y="4700"/>
                </a:lnTo>
                <a:lnTo>
                  <a:pt x="1281" y="4721"/>
                </a:lnTo>
                <a:lnTo>
                  <a:pt x="1291" y="4744"/>
                </a:lnTo>
                <a:lnTo>
                  <a:pt x="1299" y="4766"/>
                </a:lnTo>
                <a:lnTo>
                  <a:pt x="1303" y="4790"/>
                </a:lnTo>
                <a:lnTo>
                  <a:pt x="1307" y="4813"/>
                </a:lnTo>
                <a:lnTo>
                  <a:pt x="1308" y="4836"/>
                </a:lnTo>
                <a:lnTo>
                  <a:pt x="1308" y="4859"/>
                </a:lnTo>
                <a:lnTo>
                  <a:pt x="1305" y="4882"/>
                </a:lnTo>
                <a:lnTo>
                  <a:pt x="1300" y="4905"/>
                </a:lnTo>
                <a:lnTo>
                  <a:pt x="1295" y="4926"/>
                </a:lnTo>
                <a:lnTo>
                  <a:pt x="1287" y="4947"/>
                </a:lnTo>
                <a:lnTo>
                  <a:pt x="1278" y="4966"/>
                </a:lnTo>
                <a:lnTo>
                  <a:pt x="1268" y="4985"/>
                </a:lnTo>
                <a:lnTo>
                  <a:pt x="1256" y="5001"/>
                </a:lnTo>
                <a:lnTo>
                  <a:pt x="1276" y="5002"/>
                </a:lnTo>
                <a:lnTo>
                  <a:pt x="1297" y="5006"/>
                </a:lnTo>
                <a:lnTo>
                  <a:pt x="1318" y="5011"/>
                </a:lnTo>
                <a:lnTo>
                  <a:pt x="1339" y="5019"/>
                </a:lnTo>
                <a:lnTo>
                  <a:pt x="1358" y="5029"/>
                </a:lnTo>
                <a:lnTo>
                  <a:pt x="1378" y="5040"/>
                </a:lnTo>
                <a:lnTo>
                  <a:pt x="1398" y="5052"/>
                </a:lnTo>
                <a:lnTo>
                  <a:pt x="1416" y="5066"/>
                </a:lnTo>
                <a:lnTo>
                  <a:pt x="1433" y="5083"/>
                </a:lnTo>
                <a:lnTo>
                  <a:pt x="1450" y="5099"/>
                </a:lnTo>
                <a:lnTo>
                  <a:pt x="1464" y="5119"/>
                </a:lnTo>
                <a:lnTo>
                  <a:pt x="1477" y="5139"/>
                </a:lnTo>
                <a:lnTo>
                  <a:pt x="1488" y="5161"/>
                </a:lnTo>
                <a:lnTo>
                  <a:pt x="1497" y="5183"/>
                </a:lnTo>
                <a:lnTo>
                  <a:pt x="1500" y="5195"/>
                </a:lnTo>
                <a:lnTo>
                  <a:pt x="1504" y="5207"/>
                </a:lnTo>
                <a:lnTo>
                  <a:pt x="1506" y="5220"/>
                </a:lnTo>
                <a:lnTo>
                  <a:pt x="1508" y="5232"/>
                </a:lnTo>
                <a:close/>
                <a:moveTo>
                  <a:pt x="759" y="4044"/>
                </a:moveTo>
                <a:lnTo>
                  <a:pt x="759" y="4044"/>
                </a:lnTo>
                <a:lnTo>
                  <a:pt x="781" y="4043"/>
                </a:lnTo>
                <a:lnTo>
                  <a:pt x="804" y="4041"/>
                </a:lnTo>
                <a:lnTo>
                  <a:pt x="826" y="4035"/>
                </a:lnTo>
                <a:lnTo>
                  <a:pt x="849" y="4029"/>
                </a:lnTo>
                <a:lnTo>
                  <a:pt x="872" y="4019"/>
                </a:lnTo>
                <a:lnTo>
                  <a:pt x="894" y="4008"/>
                </a:lnTo>
                <a:lnTo>
                  <a:pt x="916" y="3996"/>
                </a:lnTo>
                <a:lnTo>
                  <a:pt x="937" y="3980"/>
                </a:lnTo>
                <a:lnTo>
                  <a:pt x="957" y="3964"/>
                </a:lnTo>
                <a:lnTo>
                  <a:pt x="976" y="3946"/>
                </a:lnTo>
                <a:lnTo>
                  <a:pt x="992" y="3926"/>
                </a:lnTo>
                <a:lnTo>
                  <a:pt x="1007" y="3904"/>
                </a:lnTo>
                <a:lnTo>
                  <a:pt x="1021" y="3882"/>
                </a:lnTo>
                <a:lnTo>
                  <a:pt x="1026" y="3870"/>
                </a:lnTo>
                <a:lnTo>
                  <a:pt x="1031" y="3857"/>
                </a:lnTo>
                <a:lnTo>
                  <a:pt x="1036" y="3845"/>
                </a:lnTo>
                <a:lnTo>
                  <a:pt x="1039" y="3832"/>
                </a:lnTo>
                <a:lnTo>
                  <a:pt x="1043" y="3819"/>
                </a:lnTo>
                <a:lnTo>
                  <a:pt x="1045" y="3804"/>
                </a:lnTo>
                <a:lnTo>
                  <a:pt x="1048" y="3779"/>
                </a:lnTo>
                <a:lnTo>
                  <a:pt x="1049" y="3755"/>
                </a:lnTo>
                <a:lnTo>
                  <a:pt x="1048" y="3731"/>
                </a:lnTo>
                <a:lnTo>
                  <a:pt x="1045" y="3707"/>
                </a:lnTo>
                <a:lnTo>
                  <a:pt x="1040" y="3684"/>
                </a:lnTo>
                <a:lnTo>
                  <a:pt x="1035" y="3661"/>
                </a:lnTo>
                <a:lnTo>
                  <a:pt x="1026" y="3640"/>
                </a:lnTo>
                <a:lnTo>
                  <a:pt x="1016" y="3619"/>
                </a:lnTo>
                <a:lnTo>
                  <a:pt x="1005" y="3598"/>
                </a:lnTo>
                <a:lnTo>
                  <a:pt x="992" y="3580"/>
                </a:lnTo>
                <a:lnTo>
                  <a:pt x="978" y="3561"/>
                </a:lnTo>
                <a:lnTo>
                  <a:pt x="962" y="3545"/>
                </a:lnTo>
                <a:lnTo>
                  <a:pt x="945" y="3528"/>
                </a:lnTo>
                <a:lnTo>
                  <a:pt x="926" y="3514"/>
                </a:lnTo>
                <a:lnTo>
                  <a:pt x="906" y="3501"/>
                </a:lnTo>
                <a:lnTo>
                  <a:pt x="884" y="3488"/>
                </a:lnTo>
                <a:lnTo>
                  <a:pt x="868" y="3481"/>
                </a:lnTo>
                <a:lnTo>
                  <a:pt x="851" y="3473"/>
                </a:lnTo>
                <a:lnTo>
                  <a:pt x="834" y="3466"/>
                </a:lnTo>
                <a:lnTo>
                  <a:pt x="816" y="3460"/>
                </a:lnTo>
                <a:lnTo>
                  <a:pt x="798" y="3454"/>
                </a:lnTo>
                <a:lnTo>
                  <a:pt x="781" y="3450"/>
                </a:lnTo>
                <a:lnTo>
                  <a:pt x="745" y="3442"/>
                </a:lnTo>
                <a:lnTo>
                  <a:pt x="708" y="3438"/>
                </a:lnTo>
                <a:lnTo>
                  <a:pt x="672" y="3435"/>
                </a:lnTo>
                <a:lnTo>
                  <a:pt x="635" y="3435"/>
                </a:lnTo>
                <a:lnTo>
                  <a:pt x="597" y="3436"/>
                </a:lnTo>
                <a:lnTo>
                  <a:pt x="560" y="3439"/>
                </a:lnTo>
                <a:lnTo>
                  <a:pt x="522" y="3443"/>
                </a:lnTo>
                <a:lnTo>
                  <a:pt x="486" y="3450"/>
                </a:lnTo>
                <a:lnTo>
                  <a:pt x="450" y="3458"/>
                </a:lnTo>
                <a:lnTo>
                  <a:pt x="413" y="3465"/>
                </a:lnTo>
                <a:lnTo>
                  <a:pt x="378" y="3475"/>
                </a:lnTo>
                <a:lnTo>
                  <a:pt x="344" y="3486"/>
                </a:lnTo>
                <a:lnTo>
                  <a:pt x="310" y="3497"/>
                </a:lnTo>
                <a:lnTo>
                  <a:pt x="277" y="3509"/>
                </a:lnTo>
                <a:lnTo>
                  <a:pt x="246" y="3521"/>
                </a:lnTo>
                <a:lnTo>
                  <a:pt x="187" y="3546"/>
                </a:lnTo>
                <a:lnTo>
                  <a:pt x="134" y="3570"/>
                </a:lnTo>
                <a:lnTo>
                  <a:pt x="89" y="3593"/>
                </a:lnTo>
                <a:lnTo>
                  <a:pt x="51" y="3613"/>
                </a:lnTo>
                <a:lnTo>
                  <a:pt x="24" y="3628"/>
                </a:lnTo>
                <a:lnTo>
                  <a:pt x="1" y="3643"/>
                </a:lnTo>
                <a:lnTo>
                  <a:pt x="0" y="3644"/>
                </a:lnTo>
                <a:lnTo>
                  <a:pt x="2" y="3671"/>
                </a:lnTo>
                <a:lnTo>
                  <a:pt x="4" y="3703"/>
                </a:lnTo>
                <a:lnTo>
                  <a:pt x="8" y="3745"/>
                </a:lnTo>
                <a:lnTo>
                  <a:pt x="15" y="3795"/>
                </a:lnTo>
                <a:lnTo>
                  <a:pt x="25" y="3853"/>
                </a:lnTo>
                <a:lnTo>
                  <a:pt x="38" y="3915"/>
                </a:lnTo>
                <a:lnTo>
                  <a:pt x="46" y="3948"/>
                </a:lnTo>
                <a:lnTo>
                  <a:pt x="55" y="3981"/>
                </a:lnTo>
                <a:lnTo>
                  <a:pt x="63" y="4015"/>
                </a:lnTo>
                <a:lnTo>
                  <a:pt x="74" y="4050"/>
                </a:lnTo>
                <a:lnTo>
                  <a:pt x="87" y="4085"/>
                </a:lnTo>
                <a:lnTo>
                  <a:pt x="100" y="4119"/>
                </a:lnTo>
                <a:lnTo>
                  <a:pt x="114" y="4154"/>
                </a:lnTo>
                <a:lnTo>
                  <a:pt x="130" y="4187"/>
                </a:lnTo>
                <a:lnTo>
                  <a:pt x="147" y="4221"/>
                </a:lnTo>
                <a:lnTo>
                  <a:pt x="166" y="4253"/>
                </a:lnTo>
                <a:lnTo>
                  <a:pt x="186" y="4285"/>
                </a:lnTo>
                <a:lnTo>
                  <a:pt x="207" y="4315"/>
                </a:lnTo>
                <a:lnTo>
                  <a:pt x="230" y="4344"/>
                </a:lnTo>
                <a:lnTo>
                  <a:pt x="255" y="4371"/>
                </a:lnTo>
                <a:lnTo>
                  <a:pt x="281" y="4397"/>
                </a:lnTo>
                <a:lnTo>
                  <a:pt x="295" y="4409"/>
                </a:lnTo>
                <a:lnTo>
                  <a:pt x="309" y="4420"/>
                </a:lnTo>
                <a:lnTo>
                  <a:pt x="324" y="4431"/>
                </a:lnTo>
                <a:lnTo>
                  <a:pt x="340" y="4442"/>
                </a:lnTo>
                <a:lnTo>
                  <a:pt x="355" y="4451"/>
                </a:lnTo>
                <a:lnTo>
                  <a:pt x="372" y="4461"/>
                </a:lnTo>
                <a:lnTo>
                  <a:pt x="394" y="4472"/>
                </a:lnTo>
                <a:lnTo>
                  <a:pt x="416" y="4481"/>
                </a:lnTo>
                <a:lnTo>
                  <a:pt x="439" y="4487"/>
                </a:lnTo>
                <a:lnTo>
                  <a:pt x="461" y="4493"/>
                </a:lnTo>
                <a:lnTo>
                  <a:pt x="484" y="4497"/>
                </a:lnTo>
                <a:lnTo>
                  <a:pt x="507" y="4498"/>
                </a:lnTo>
                <a:lnTo>
                  <a:pt x="530" y="4498"/>
                </a:lnTo>
                <a:lnTo>
                  <a:pt x="553" y="4496"/>
                </a:lnTo>
                <a:lnTo>
                  <a:pt x="576" y="4493"/>
                </a:lnTo>
                <a:lnTo>
                  <a:pt x="598" y="4487"/>
                </a:lnTo>
                <a:lnTo>
                  <a:pt x="621" y="4480"/>
                </a:lnTo>
                <a:lnTo>
                  <a:pt x="642" y="4470"/>
                </a:lnTo>
                <a:lnTo>
                  <a:pt x="663" y="4459"/>
                </a:lnTo>
                <a:lnTo>
                  <a:pt x="684" y="4447"/>
                </a:lnTo>
                <a:lnTo>
                  <a:pt x="704" y="4431"/>
                </a:lnTo>
                <a:lnTo>
                  <a:pt x="723" y="4415"/>
                </a:lnTo>
                <a:lnTo>
                  <a:pt x="732" y="4405"/>
                </a:lnTo>
                <a:lnTo>
                  <a:pt x="742" y="4395"/>
                </a:lnTo>
                <a:lnTo>
                  <a:pt x="751" y="4384"/>
                </a:lnTo>
                <a:lnTo>
                  <a:pt x="759" y="4374"/>
                </a:lnTo>
                <a:lnTo>
                  <a:pt x="767" y="4362"/>
                </a:lnTo>
                <a:lnTo>
                  <a:pt x="773" y="4351"/>
                </a:lnTo>
                <a:lnTo>
                  <a:pt x="784" y="4327"/>
                </a:lnTo>
                <a:lnTo>
                  <a:pt x="793" y="4303"/>
                </a:lnTo>
                <a:lnTo>
                  <a:pt x="801" y="4277"/>
                </a:lnTo>
                <a:lnTo>
                  <a:pt x="805" y="4252"/>
                </a:lnTo>
                <a:lnTo>
                  <a:pt x="807" y="4227"/>
                </a:lnTo>
                <a:lnTo>
                  <a:pt x="807" y="4201"/>
                </a:lnTo>
                <a:lnTo>
                  <a:pt x="806" y="4176"/>
                </a:lnTo>
                <a:lnTo>
                  <a:pt x="803" y="4151"/>
                </a:lnTo>
                <a:lnTo>
                  <a:pt x="797" y="4128"/>
                </a:lnTo>
                <a:lnTo>
                  <a:pt x="790" y="4105"/>
                </a:lnTo>
                <a:lnTo>
                  <a:pt x="781" y="4083"/>
                </a:lnTo>
                <a:lnTo>
                  <a:pt x="771" y="4063"/>
                </a:lnTo>
                <a:lnTo>
                  <a:pt x="759" y="4044"/>
                </a:lnTo>
                <a:close/>
                <a:moveTo>
                  <a:pt x="2320" y="3404"/>
                </a:moveTo>
                <a:lnTo>
                  <a:pt x="1982" y="3404"/>
                </a:lnTo>
                <a:lnTo>
                  <a:pt x="1978" y="3439"/>
                </a:lnTo>
                <a:lnTo>
                  <a:pt x="1968" y="3515"/>
                </a:lnTo>
                <a:lnTo>
                  <a:pt x="1956" y="3629"/>
                </a:lnTo>
                <a:lnTo>
                  <a:pt x="1949" y="3701"/>
                </a:lnTo>
                <a:lnTo>
                  <a:pt x="1943" y="3779"/>
                </a:lnTo>
                <a:lnTo>
                  <a:pt x="1937" y="3866"/>
                </a:lnTo>
                <a:lnTo>
                  <a:pt x="1932" y="3959"/>
                </a:lnTo>
                <a:lnTo>
                  <a:pt x="1926" y="4061"/>
                </a:lnTo>
                <a:lnTo>
                  <a:pt x="1923" y="4169"/>
                </a:lnTo>
                <a:lnTo>
                  <a:pt x="1921" y="4283"/>
                </a:lnTo>
                <a:lnTo>
                  <a:pt x="1920" y="4403"/>
                </a:lnTo>
                <a:lnTo>
                  <a:pt x="1920" y="4529"/>
                </a:lnTo>
                <a:lnTo>
                  <a:pt x="1923" y="4659"/>
                </a:lnTo>
                <a:lnTo>
                  <a:pt x="1898" y="4630"/>
                </a:lnTo>
                <a:lnTo>
                  <a:pt x="1872" y="4603"/>
                </a:lnTo>
                <a:lnTo>
                  <a:pt x="1847" y="4575"/>
                </a:lnTo>
                <a:lnTo>
                  <a:pt x="1821" y="4549"/>
                </a:lnTo>
                <a:lnTo>
                  <a:pt x="1794" y="4524"/>
                </a:lnTo>
                <a:lnTo>
                  <a:pt x="1767" y="4498"/>
                </a:lnTo>
                <a:lnTo>
                  <a:pt x="1739" y="4474"/>
                </a:lnTo>
                <a:lnTo>
                  <a:pt x="1712" y="4451"/>
                </a:lnTo>
                <a:lnTo>
                  <a:pt x="1656" y="4406"/>
                </a:lnTo>
                <a:lnTo>
                  <a:pt x="1599" y="4364"/>
                </a:lnTo>
                <a:lnTo>
                  <a:pt x="1543" y="4325"/>
                </a:lnTo>
                <a:lnTo>
                  <a:pt x="1488" y="4288"/>
                </a:lnTo>
                <a:lnTo>
                  <a:pt x="1434" y="4255"/>
                </a:lnTo>
                <a:lnTo>
                  <a:pt x="1383" y="4224"/>
                </a:lnTo>
                <a:lnTo>
                  <a:pt x="1333" y="4197"/>
                </a:lnTo>
                <a:lnTo>
                  <a:pt x="1286" y="4172"/>
                </a:lnTo>
                <a:lnTo>
                  <a:pt x="1243" y="4150"/>
                </a:lnTo>
                <a:lnTo>
                  <a:pt x="1203" y="4131"/>
                </a:lnTo>
                <a:lnTo>
                  <a:pt x="1167" y="4114"/>
                </a:lnTo>
                <a:lnTo>
                  <a:pt x="1136" y="4101"/>
                </a:lnTo>
                <a:lnTo>
                  <a:pt x="1112" y="4125"/>
                </a:lnTo>
                <a:lnTo>
                  <a:pt x="1086" y="4149"/>
                </a:lnTo>
                <a:lnTo>
                  <a:pt x="1058" y="4169"/>
                </a:lnTo>
                <a:lnTo>
                  <a:pt x="1031" y="4188"/>
                </a:lnTo>
                <a:lnTo>
                  <a:pt x="1031" y="4215"/>
                </a:lnTo>
                <a:lnTo>
                  <a:pt x="1029" y="4242"/>
                </a:lnTo>
                <a:lnTo>
                  <a:pt x="1027" y="4270"/>
                </a:lnTo>
                <a:lnTo>
                  <a:pt x="1024" y="4296"/>
                </a:lnTo>
                <a:lnTo>
                  <a:pt x="1059" y="4311"/>
                </a:lnTo>
                <a:lnTo>
                  <a:pt x="1105" y="4333"/>
                </a:lnTo>
                <a:lnTo>
                  <a:pt x="1163" y="4361"/>
                </a:lnTo>
                <a:lnTo>
                  <a:pt x="1226" y="4394"/>
                </a:lnTo>
                <a:lnTo>
                  <a:pt x="1262" y="4414"/>
                </a:lnTo>
                <a:lnTo>
                  <a:pt x="1298" y="4435"/>
                </a:lnTo>
                <a:lnTo>
                  <a:pt x="1334" y="4457"/>
                </a:lnTo>
                <a:lnTo>
                  <a:pt x="1373" y="4481"/>
                </a:lnTo>
                <a:lnTo>
                  <a:pt x="1411" y="4506"/>
                </a:lnTo>
                <a:lnTo>
                  <a:pt x="1450" y="4533"/>
                </a:lnTo>
                <a:lnTo>
                  <a:pt x="1489" y="4560"/>
                </a:lnTo>
                <a:lnTo>
                  <a:pt x="1528" y="4591"/>
                </a:lnTo>
                <a:lnTo>
                  <a:pt x="1566" y="4622"/>
                </a:lnTo>
                <a:lnTo>
                  <a:pt x="1605" y="4655"/>
                </a:lnTo>
                <a:lnTo>
                  <a:pt x="1642" y="4689"/>
                </a:lnTo>
                <a:lnTo>
                  <a:pt x="1679" y="4724"/>
                </a:lnTo>
                <a:lnTo>
                  <a:pt x="1714" y="4761"/>
                </a:lnTo>
                <a:lnTo>
                  <a:pt x="1748" y="4800"/>
                </a:lnTo>
                <a:lnTo>
                  <a:pt x="1781" y="4839"/>
                </a:lnTo>
                <a:lnTo>
                  <a:pt x="1812" y="4881"/>
                </a:lnTo>
                <a:lnTo>
                  <a:pt x="1826" y="4902"/>
                </a:lnTo>
                <a:lnTo>
                  <a:pt x="1839" y="4924"/>
                </a:lnTo>
                <a:lnTo>
                  <a:pt x="1854" y="4946"/>
                </a:lnTo>
                <a:lnTo>
                  <a:pt x="1866" y="4968"/>
                </a:lnTo>
                <a:lnTo>
                  <a:pt x="1878" y="4991"/>
                </a:lnTo>
                <a:lnTo>
                  <a:pt x="1890" y="5014"/>
                </a:lnTo>
                <a:lnTo>
                  <a:pt x="1901" y="5037"/>
                </a:lnTo>
                <a:lnTo>
                  <a:pt x="1911" y="5061"/>
                </a:lnTo>
                <a:lnTo>
                  <a:pt x="1920" y="5085"/>
                </a:lnTo>
                <a:lnTo>
                  <a:pt x="1928" y="5110"/>
                </a:lnTo>
                <a:lnTo>
                  <a:pt x="1936" y="5134"/>
                </a:lnTo>
                <a:lnTo>
                  <a:pt x="1943" y="5160"/>
                </a:lnTo>
                <a:lnTo>
                  <a:pt x="1949" y="5185"/>
                </a:lnTo>
                <a:lnTo>
                  <a:pt x="1955" y="5211"/>
                </a:lnTo>
                <a:lnTo>
                  <a:pt x="1959" y="5237"/>
                </a:lnTo>
                <a:lnTo>
                  <a:pt x="1962" y="5264"/>
                </a:lnTo>
                <a:lnTo>
                  <a:pt x="1976" y="5388"/>
                </a:lnTo>
                <a:lnTo>
                  <a:pt x="1988" y="5504"/>
                </a:lnTo>
                <a:lnTo>
                  <a:pt x="2002" y="5611"/>
                </a:lnTo>
                <a:lnTo>
                  <a:pt x="2009" y="5663"/>
                </a:lnTo>
                <a:lnTo>
                  <a:pt x="2018" y="5716"/>
                </a:lnTo>
                <a:lnTo>
                  <a:pt x="2026" y="5769"/>
                </a:lnTo>
                <a:lnTo>
                  <a:pt x="2036" y="5822"/>
                </a:lnTo>
                <a:lnTo>
                  <a:pt x="2047" y="5877"/>
                </a:lnTo>
                <a:lnTo>
                  <a:pt x="2059" y="5933"/>
                </a:lnTo>
                <a:lnTo>
                  <a:pt x="2073" y="5992"/>
                </a:lnTo>
                <a:lnTo>
                  <a:pt x="2088" y="6054"/>
                </a:lnTo>
                <a:lnTo>
                  <a:pt x="2104" y="6119"/>
                </a:lnTo>
                <a:lnTo>
                  <a:pt x="2123" y="6187"/>
                </a:lnTo>
                <a:lnTo>
                  <a:pt x="2447" y="6098"/>
                </a:lnTo>
                <a:lnTo>
                  <a:pt x="2429" y="6033"/>
                </a:lnTo>
                <a:lnTo>
                  <a:pt x="2412" y="5968"/>
                </a:lnTo>
                <a:lnTo>
                  <a:pt x="2397" y="5903"/>
                </a:lnTo>
                <a:lnTo>
                  <a:pt x="2382" y="5839"/>
                </a:lnTo>
                <a:lnTo>
                  <a:pt x="2368" y="5776"/>
                </a:lnTo>
                <a:lnTo>
                  <a:pt x="2355" y="5712"/>
                </a:lnTo>
                <a:lnTo>
                  <a:pt x="2343" y="5648"/>
                </a:lnTo>
                <a:lnTo>
                  <a:pt x="2331" y="5584"/>
                </a:lnTo>
                <a:lnTo>
                  <a:pt x="2320" y="5522"/>
                </a:lnTo>
                <a:lnTo>
                  <a:pt x="2310" y="5460"/>
                </a:lnTo>
                <a:lnTo>
                  <a:pt x="2293" y="5336"/>
                </a:lnTo>
                <a:lnTo>
                  <a:pt x="2277" y="5213"/>
                </a:lnTo>
                <a:lnTo>
                  <a:pt x="2265" y="5095"/>
                </a:lnTo>
                <a:lnTo>
                  <a:pt x="2255" y="4977"/>
                </a:lnTo>
                <a:lnTo>
                  <a:pt x="2247" y="4861"/>
                </a:lnTo>
                <a:lnTo>
                  <a:pt x="2241" y="4749"/>
                </a:lnTo>
                <a:lnTo>
                  <a:pt x="2238" y="4640"/>
                </a:lnTo>
                <a:lnTo>
                  <a:pt x="2235" y="4534"/>
                </a:lnTo>
                <a:lnTo>
                  <a:pt x="2235" y="4431"/>
                </a:lnTo>
                <a:lnTo>
                  <a:pt x="2236" y="4332"/>
                </a:lnTo>
                <a:lnTo>
                  <a:pt x="2239" y="4237"/>
                </a:lnTo>
                <a:lnTo>
                  <a:pt x="2242" y="4145"/>
                </a:lnTo>
                <a:lnTo>
                  <a:pt x="2247" y="4058"/>
                </a:lnTo>
                <a:lnTo>
                  <a:pt x="2252" y="3975"/>
                </a:lnTo>
                <a:lnTo>
                  <a:pt x="2258" y="3897"/>
                </a:lnTo>
                <a:lnTo>
                  <a:pt x="2265" y="3824"/>
                </a:lnTo>
                <a:lnTo>
                  <a:pt x="2272" y="3756"/>
                </a:lnTo>
                <a:lnTo>
                  <a:pt x="2278" y="3693"/>
                </a:lnTo>
                <a:lnTo>
                  <a:pt x="2285" y="3636"/>
                </a:lnTo>
                <a:lnTo>
                  <a:pt x="2298" y="3539"/>
                </a:lnTo>
                <a:lnTo>
                  <a:pt x="2309" y="3466"/>
                </a:lnTo>
                <a:lnTo>
                  <a:pt x="2320" y="3404"/>
                </a:lnTo>
                <a:close/>
                <a:moveTo>
                  <a:pt x="2047" y="1713"/>
                </a:moveTo>
                <a:lnTo>
                  <a:pt x="2047" y="1713"/>
                </a:lnTo>
                <a:lnTo>
                  <a:pt x="2085" y="1715"/>
                </a:lnTo>
                <a:lnTo>
                  <a:pt x="2122" y="1715"/>
                </a:lnTo>
                <a:lnTo>
                  <a:pt x="2159" y="1715"/>
                </a:lnTo>
                <a:lnTo>
                  <a:pt x="2196" y="1714"/>
                </a:lnTo>
                <a:lnTo>
                  <a:pt x="2232" y="1712"/>
                </a:lnTo>
                <a:lnTo>
                  <a:pt x="2268" y="1708"/>
                </a:lnTo>
                <a:lnTo>
                  <a:pt x="2305" y="1705"/>
                </a:lnTo>
                <a:lnTo>
                  <a:pt x="2340" y="1700"/>
                </a:lnTo>
                <a:lnTo>
                  <a:pt x="2375" y="1694"/>
                </a:lnTo>
                <a:lnTo>
                  <a:pt x="2410" y="1688"/>
                </a:lnTo>
                <a:lnTo>
                  <a:pt x="2444" y="1680"/>
                </a:lnTo>
                <a:lnTo>
                  <a:pt x="2478" y="1672"/>
                </a:lnTo>
                <a:lnTo>
                  <a:pt x="2512" y="1662"/>
                </a:lnTo>
                <a:lnTo>
                  <a:pt x="2545" y="1652"/>
                </a:lnTo>
                <a:lnTo>
                  <a:pt x="2578" y="1641"/>
                </a:lnTo>
                <a:lnTo>
                  <a:pt x="2609" y="1630"/>
                </a:lnTo>
                <a:lnTo>
                  <a:pt x="2641" y="1618"/>
                </a:lnTo>
                <a:lnTo>
                  <a:pt x="2672" y="1605"/>
                </a:lnTo>
                <a:lnTo>
                  <a:pt x="2703" y="1591"/>
                </a:lnTo>
                <a:lnTo>
                  <a:pt x="2733" y="1575"/>
                </a:lnTo>
                <a:lnTo>
                  <a:pt x="2762" y="1560"/>
                </a:lnTo>
                <a:lnTo>
                  <a:pt x="2791" y="1543"/>
                </a:lnTo>
                <a:lnTo>
                  <a:pt x="2820" y="1527"/>
                </a:lnTo>
                <a:lnTo>
                  <a:pt x="2847" y="1508"/>
                </a:lnTo>
                <a:lnTo>
                  <a:pt x="2873" y="1490"/>
                </a:lnTo>
                <a:lnTo>
                  <a:pt x="2899" y="1471"/>
                </a:lnTo>
                <a:lnTo>
                  <a:pt x="2924" y="1450"/>
                </a:lnTo>
                <a:lnTo>
                  <a:pt x="2949" y="1429"/>
                </a:lnTo>
                <a:lnTo>
                  <a:pt x="2973" y="1408"/>
                </a:lnTo>
                <a:lnTo>
                  <a:pt x="2996" y="1385"/>
                </a:lnTo>
                <a:lnTo>
                  <a:pt x="3018" y="1362"/>
                </a:lnTo>
                <a:lnTo>
                  <a:pt x="3039" y="1339"/>
                </a:lnTo>
                <a:lnTo>
                  <a:pt x="3064" y="1308"/>
                </a:lnTo>
                <a:lnTo>
                  <a:pt x="3089" y="1277"/>
                </a:lnTo>
                <a:lnTo>
                  <a:pt x="3112" y="1244"/>
                </a:lnTo>
                <a:lnTo>
                  <a:pt x="3135" y="1210"/>
                </a:lnTo>
                <a:lnTo>
                  <a:pt x="3158" y="1175"/>
                </a:lnTo>
                <a:lnTo>
                  <a:pt x="3179" y="1140"/>
                </a:lnTo>
                <a:lnTo>
                  <a:pt x="3201" y="1102"/>
                </a:lnTo>
                <a:lnTo>
                  <a:pt x="3221" y="1066"/>
                </a:lnTo>
                <a:lnTo>
                  <a:pt x="3240" y="1029"/>
                </a:lnTo>
                <a:lnTo>
                  <a:pt x="3259" y="990"/>
                </a:lnTo>
                <a:lnTo>
                  <a:pt x="3277" y="953"/>
                </a:lnTo>
                <a:lnTo>
                  <a:pt x="3294" y="914"/>
                </a:lnTo>
                <a:lnTo>
                  <a:pt x="3310" y="876"/>
                </a:lnTo>
                <a:lnTo>
                  <a:pt x="3325" y="838"/>
                </a:lnTo>
                <a:lnTo>
                  <a:pt x="3339" y="800"/>
                </a:lnTo>
                <a:lnTo>
                  <a:pt x="3353" y="762"/>
                </a:lnTo>
                <a:lnTo>
                  <a:pt x="3338" y="770"/>
                </a:lnTo>
                <a:lnTo>
                  <a:pt x="3320" y="776"/>
                </a:lnTo>
                <a:lnTo>
                  <a:pt x="3301" y="780"/>
                </a:lnTo>
                <a:lnTo>
                  <a:pt x="3279" y="783"/>
                </a:lnTo>
                <a:lnTo>
                  <a:pt x="3257" y="785"/>
                </a:lnTo>
                <a:lnTo>
                  <a:pt x="3233" y="785"/>
                </a:lnTo>
                <a:lnTo>
                  <a:pt x="3208" y="784"/>
                </a:lnTo>
                <a:lnTo>
                  <a:pt x="3182" y="782"/>
                </a:lnTo>
                <a:lnTo>
                  <a:pt x="3156" y="779"/>
                </a:lnTo>
                <a:lnTo>
                  <a:pt x="3130" y="774"/>
                </a:lnTo>
                <a:lnTo>
                  <a:pt x="3103" y="768"/>
                </a:lnTo>
                <a:lnTo>
                  <a:pt x="3078" y="760"/>
                </a:lnTo>
                <a:lnTo>
                  <a:pt x="3053" y="750"/>
                </a:lnTo>
                <a:lnTo>
                  <a:pt x="3030" y="740"/>
                </a:lnTo>
                <a:lnTo>
                  <a:pt x="3007" y="728"/>
                </a:lnTo>
                <a:lnTo>
                  <a:pt x="2986" y="714"/>
                </a:lnTo>
                <a:lnTo>
                  <a:pt x="2985" y="736"/>
                </a:lnTo>
                <a:lnTo>
                  <a:pt x="2982" y="758"/>
                </a:lnTo>
                <a:lnTo>
                  <a:pt x="2978" y="780"/>
                </a:lnTo>
                <a:lnTo>
                  <a:pt x="2974" y="802"/>
                </a:lnTo>
                <a:lnTo>
                  <a:pt x="2967" y="827"/>
                </a:lnTo>
                <a:lnTo>
                  <a:pt x="2959" y="853"/>
                </a:lnTo>
                <a:lnTo>
                  <a:pt x="2952" y="877"/>
                </a:lnTo>
                <a:lnTo>
                  <a:pt x="2943" y="900"/>
                </a:lnTo>
                <a:lnTo>
                  <a:pt x="2933" y="923"/>
                </a:lnTo>
                <a:lnTo>
                  <a:pt x="2922" y="945"/>
                </a:lnTo>
                <a:lnTo>
                  <a:pt x="2911" y="967"/>
                </a:lnTo>
                <a:lnTo>
                  <a:pt x="2899" y="988"/>
                </a:lnTo>
                <a:lnTo>
                  <a:pt x="2886" y="1008"/>
                </a:lnTo>
                <a:lnTo>
                  <a:pt x="2871" y="1027"/>
                </a:lnTo>
                <a:lnTo>
                  <a:pt x="2856" y="1046"/>
                </a:lnTo>
                <a:lnTo>
                  <a:pt x="2840" y="1065"/>
                </a:lnTo>
                <a:lnTo>
                  <a:pt x="2823" y="1082"/>
                </a:lnTo>
                <a:lnTo>
                  <a:pt x="2805" y="1099"/>
                </a:lnTo>
                <a:lnTo>
                  <a:pt x="2787" y="1115"/>
                </a:lnTo>
                <a:lnTo>
                  <a:pt x="2767" y="1131"/>
                </a:lnTo>
                <a:lnTo>
                  <a:pt x="2746" y="1145"/>
                </a:lnTo>
                <a:lnTo>
                  <a:pt x="2724" y="1160"/>
                </a:lnTo>
                <a:lnTo>
                  <a:pt x="2702" y="1173"/>
                </a:lnTo>
                <a:lnTo>
                  <a:pt x="2678" y="1185"/>
                </a:lnTo>
                <a:lnTo>
                  <a:pt x="2652" y="1197"/>
                </a:lnTo>
                <a:lnTo>
                  <a:pt x="2626" y="1208"/>
                </a:lnTo>
                <a:lnTo>
                  <a:pt x="2600" y="1218"/>
                </a:lnTo>
                <a:lnTo>
                  <a:pt x="2571" y="1228"/>
                </a:lnTo>
                <a:lnTo>
                  <a:pt x="2541" y="1237"/>
                </a:lnTo>
                <a:lnTo>
                  <a:pt x="2510" y="1245"/>
                </a:lnTo>
                <a:lnTo>
                  <a:pt x="2478" y="1252"/>
                </a:lnTo>
                <a:lnTo>
                  <a:pt x="2445" y="1259"/>
                </a:lnTo>
                <a:lnTo>
                  <a:pt x="2411" y="1265"/>
                </a:lnTo>
                <a:lnTo>
                  <a:pt x="2376" y="1270"/>
                </a:lnTo>
                <a:lnTo>
                  <a:pt x="2339" y="1274"/>
                </a:lnTo>
                <a:lnTo>
                  <a:pt x="2301" y="1278"/>
                </a:lnTo>
                <a:lnTo>
                  <a:pt x="2238" y="1283"/>
                </a:lnTo>
                <a:lnTo>
                  <a:pt x="2178" y="1286"/>
                </a:lnTo>
                <a:lnTo>
                  <a:pt x="2122" y="1287"/>
                </a:lnTo>
                <a:lnTo>
                  <a:pt x="2068" y="1288"/>
                </a:lnTo>
                <a:lnTo>
                  <a:pt x="2019" y="1288"/>
                </a:lnTo>
                <a:lnTo>
                  <a:pt x="1971" y="1287"/>
                </a:lnTo>
                <a:lnTo>
                  <a:pt x="1927" y="1285"/>
                </a:lnTo>
                <a:lnTo>
                  <a:pt x="1885" y="1283"/>
                </a:lnTo>
                <a:lnTo>
                  <a:pt x="1807" y="1276"/>
                </a:lnTo>
                <a:lnTo>
                  <a:pt x="1736" y="1268"/>
                </a:lnTo>
                <a:lnTo>
                  <a:pt x="1670" y="1262"/>
                </a:lnTo>
                <a:lnTo>
                  <a:pt x="1608" y="1256"/>
                </a:lnTo>
                <a:lnTo>
                  <a:pt x="1641" y="1300"/>
                </a:lnTo>
                <a:lnTo>
                  <a:pt x="1674" y="1344"/>
                </a:lnTo>
                <a:lnTo>
                  <a:pt x="1707" y="1386"/>
                </a:lnTo>
                <a:lnTo>
                  <a:pt x="1740" y="1426"/>
                </a:lnTo>
                <a:lnTo>
                  <a:pt x="1773" y="1464"/>
                </a:lnTo>
                <a:lnTo>
                  <a:pt x="1805" y="1499"/>
                </a:lnTo>
                <a:lnTo>
                  <a:pt x="1836" y="1534"/>
                </a:lnTo>
                <a:lnTo>
                  <a:pt x="1867" y="1565"/>
                </a:lnTo>
                <a:lnTo>
                  <a:pt x="1895" y="1594"/>
                </a:lnTo>
                <a:lnTo>
                  <a:pt x="1923" y="1620"/>
                </a:lnTo>
                <a:lnTo>
                  <a:pt x="1949" y="1644"/>
                </a:lnTo>
                <a:lnTo>
                  <a:pt x="1973" y="1664"/>
                </a:lnTo>
                <a:lnTo>
                  <a:pt x="1995" y="1682"/>
                </a:lnTo>
                <a:lnTo>
                  <a:pt x="2015" y="1695"/>
                </a:lnTo>
                <a:lnTo>
                  <a:pt x="2033" y="1706"/>
                </a:lnTo>
                <a:lnTo>
                  <a:pt x="2047" y="1713"/>
                </a:lnTo>
                <a:close/>
                <a:moveTo>
                  <a:pt x="1446" y="969"/>
                </a:moveTo>
                <a:lnTo>
                  <a:pt x="1446" y="969"/>
                </a:lnTo>
                <a:lnTo>
                  <a:pt x="1448" y="968"/>
                </a:lnTo>
                <a:lnTo>
                  <a:pt x="1449" y="952"/>
                </a:lnTo>
                <a:lnTo>
                  <a:pt x="1450" y="935"/>
                </a:lnTo>
                <a:lnTo>
                  <a:pt x="1454" y="902"/>
                </a:lnTo>
                <a:lnTo>
                  <a:pt x="1461" y="868"/>
                </a:lnTo>
                <a:lnTo>
                  <a:pt x="1471" y="834"/>
                </a:lnTo>
                <a:lnTo>
                  <a:pt x="1483" y="799"/>
                </a:lnTo>
                <a:lnTo>
                  <a:pt x="1498" y="762"/>
                </a:lnTo>
                <a:lnTo>
                  <a:pt x="1516" y="727"/>
                </a:lnTo>
                <a:lnTo>
                  <a:pt x="1537" y="691"/>
                </a:lnTo>
                <a:lnTo>
                  <a:pt x="1559" y="658"/>
                </a:lnTo>
                <a:lnTo>
                  <a:pt x="1583" y="625"/>
                </a:lnTo>
                <a:lnTo>
                  <a:pt x="1610" y="591"/>
                </a:lnTo>
                <a:lnTo>
                  <a:pt x="1641" y="557"/>
                </a:lnTo>
                <a:lnTo>
                  <a:pt x="1673" y="523"/>
                </a:lnTo>
                <a:lnTo>
                  <a:pt x="1708" y="490"/>
                </a:lnTo>
                <a:lnTo>
                  <a:pt x="1745" y="457"/>
                </a:lnTo>
                <a:lnTo>
                  <a:pt x="1782" y="424"/>
                </a:lnTo>
                <a:lnTo>
                  <a:pt x="1794" y="386"/>
                </a:lnTo>
                <a:lnTo>
                  <a:pt x="1806" y="350"/>
                </a:lnTo>
                <a:lnTo>
                  <a:pt x="1821" y="316"/>
                </a:lnTo>
                <a:lnTo>
                  <a:pt x="1836" y="283"/>
                </a:lnTo>
                <a:lnTo>
                  <a:pt x="1852" y="251"/>
                </a:lnTo>
                <a:lnTo>
                  <a:pt x="1870" y="221"/>
                </a:lnTo>
                <a:lnTo>
                  <a:pt x="1889" y="192"/>
                </a:lnTo>
                <a:lnTo>
                  <a:pt x="1909" y="166"/>
                </a:lnTo>
                <a:lnTo>
                  <a:pt x="1929" y="141"/>
                </a:lnTo>
                <a:lnTo>
                  <a:pt x="1951" y="117"/>
                </a:lnTo>
                <a:lnTo>
                  <a:pt x="1973" y="95"/>
                </a:lnTo>
                <a:lnTo>
                  <a:pt x="1998" y="73"/>
                </a:lnTo>
                <a:lnTo>
                  <a:pt x="2022" y="53"/>
                </a:lnTo>
                <a:lnTo>
                  <a:pt x="2046" y="34"/>
                </a:lnTo>
                <a:lnTo>
                  <a:pt x="2071" y="16"/>
                </a:lnTo>
                <a:lnTo>
                  <a:pt x="2098" y="0"/>
                </a:lnTo>
                <a:lnTo>
                  <a:pt x="2063" y="2"/>
                </a:lnTo>
                <a:lnTo>
                  <a:pt x="2029" y="4"/>
                </a:lnTo>
                <a:lnTo>
                  <a:pt x="1994" y="9"/>
                </a:lnTo>
                <a:lnTo>
                  <a:pt x="1960" y="14"/>
                </a:lnTo>
                <a:lnTo>
                  <a:pt x="1927" y="20"/>
                </a:lnTo>
                <a:lnTo>
                  <a:pt x="1895" y="26"/>
                </a:lnTo>
                <a:lnTo>
                  <a:pt x="1863" y="34"/>
                </a:lnTo>
                <a:lnTo>
                  <a:pt x="1832" y="43"/>
                </a:lnTo>
                <a:lnTo>
                  <a:pt x="1801" y="52"/>
                </a:lnTo>
                <a:lnTo>
                  <a:pt x="1771" y="63"/>
                </a:lnTo>
                <a:lnTo>
                  <a:pt x="1741" y="73"/>
                </a:lnTo>
                <a:lnTo>
                  <a:pt x="1712" y="85"/>
                </a:lnTo>
                <a:lnTo>
                  <a:pt x="1684" y="97"/>
                </a:lnTo>
                <a:lnTo>
                  <a:pt x="1656" y="109"/>
                </a:lnTo>
                <a:lnTo>
                  <a:pt x="1629" y="122"/>
                </a:lnTo>
                <a:lnTo>
                  <a:pt x="1603" y="136"/>
                </a:lnTo>
                <a:lnTo>
                  <a:pt x="1576" y="151"/>
                </a:lnTo>
                <a:lnTo>
                  <a:pt x="1551" y="165"/>
                </a:lnTo>
                <a:lnTo>
                  <a:pt x="1527" y="180"/>
                </a:lnTo>
                <a:lnTo>
                  <a:pt x="1504" y="196"/>
                </a:lnTo>
                <a:lnTo>
                  <a:pt x="1481" y="212"/>
                </a:lnTo>
                <a:lnTo>
                  <a:pt x="1459" y="228"/>
                </a:lnTo>
                <a:lnTo>
                  <a:pt x="1417" y="261"/>
                </a:lnTo>
                <a:lnTo>
                  <a:pt x="1377" y="295"/>
                </a:lnTo>
                <a:lnTo>
                  <a:pt x="1342" y="329"/>
                </a:lnTo>
                <a:lnTo>
                  <a:pt x="1309" y="364"/>
                </a:lnTo>
                <a:lnTo>
                  <a:pt x="1280" y="398"/>
                </a:lnTo>
                <a:lnTo>
                  <a:pt x="1276" y="431"/>
                </a:lnTo>
                <a:lnTo>
                  <a:pt x="1275" y="466"/>
                </a:lnTo>
                <a:lnTo>
                  <a:pt x="1276" y="502"/>
                </a:lnTo>
                <a:lnTo>
                  <a:pt x="1278" y="538"/>
                </a:lnTo>
                <a:lnTo>
                  <a:pt x="1283" y="574"/>
                </a:lnTo>
                <a:lnTo>
                  <a:pt x="1290" y="612"/>
                </a:lnTo>
                <a:lnTo>
                  <a:pt x="1298" y="649"/>
                </a:lnTo>
                <a:lnTo>
                  <a:pt x="1309" y="688"/>
                </a:lnTo>
                <a:lnTo>
                  <a:pt x="1321" y="725"/>
                </a:lnTo>
                <a:lnTo>
                  <a:pt x="1334" y="765"/>
                </a:lnTo>
                <a:lnTo>
                  <a:pt x="1349" y="803"/>
                </a:lnTo>
                <a:lnTo>
                  <a:pt x="1365" y="842"/>
                </a:lnTo>
                <a:lnTo>
                  <a:pt x="1383" y="881"/>
                </a:lnTo>
                <a:lnTo>
                  <a:pt x="1401" y="920"/>
                </a:lnTo>
                <a:lnTo>
                  <a:pt x="1421" y="958"/>
                </a:lnTo>
                <a:lnTo>
                  <a:pt x="1442" y="998"/>
                </a:lnTo>
                <a:lnTo>
                  <a:pt x="1446" y="969"/>
                </a:lnTo>
                <a:close/>
                <a:moveTo>
                  <a:pt x="1905" y="3153"/>
                </a:moveTo>
                <a:lnTo>
                  <a:pt x="1905" y="3153"/>
                </a:lnTo>
                <a:lnTo>
                  <a:pt x="1882" y="3134"/>
                </a:lnTo>
                <a:lnTo>
                  <a:pt x="1859" y="3116"/>
                </a:lnTo>
                <a:lnTo>
                  <a:pt x="1838" y="3096"/>
                </a:lnTo>
                <a:lnTo>
                  <a:pt x="1816" y="3075"/>
                </a:lnTo>
                <a:lnTo>
                  <a:pt x="1796" y="3054"/>
                </a:lnTo>
                <a:lnTo>
                  <a:pt x="1777" y="3032"/>
                </a:lnTo>
                <a:lnTo>
                  <a:pt x="1757" y="3010"/>
                </a:lnTo>
                <a:lnTo>
                  <a:pt x="1738" y="2987"/>
                </a:lnTo>
                <a:lnTo>
                  <a:pt x="1720" y="2963"/>
                </a:lnTo>
                <a:lnTo>
                  <a:pt x="1703" y="2938"/>
                </a:lnTo>
                <a:lnTo>
                  <a:pt x="1686" y="2914"/>
                </a:lnTo>
                <a:lnTo>
                  <a:pt x="1670" y="2889"/>
                </a:lnTo>
                <a:lnTo>
                  <a:pt x="1654" y="2863"/>
                </a:lnTo>
                <a:lnTo>
                  <a:pt x="1640" y="2836"/>
                </a:lnTo>
                <a:lnTo>
                  <a:pt x="1626" y="2810"/>
                </a:lnTo>
                <a:lnTo>
                  <a:pt x="1612" y="2782"/>
                </a:lnTo>
                <a:lnTo>
                  <a:pt x="1598" y="2755"/>
                </a:lnTo>
                <a:lnTo>
                  <a:pt x="1585" y="2727"/>
                </a:lnTo>
                <a:lnTo>
                  <a:pt x="1561" y="2670"/>
                </a:lnTo>
                <a:lnTo>
                  <a:pt x="1539" y="2611"/>
                </a:lnTo>
                <a:lnTo>
                  <a:pt x="1519" y="2551"/>
                </a:lnTo>
                <a:lnTo>
                  <a:pt x="1500" y="2491"/>
                </a:lnTo>
                <a:lnTo>
                  <a:pt x="1485" y="2429"/>
                </a:lnTo>
                <a:lnTo>
                  <a:pt x="1470" y="2366"/>
                </a:lnTo>
                <a:lnTo>
                  <a:pt x="1456" y="2303"/>
                </a:lnTo>
                <a:lnTo>
                  <a:pt x="1445" y="2240"/>
                </a:lnTo>
                <a:lnTo>
                  <a:pt x="1435" y="2176"/>
                </a:lnTo>
                <a:lnTo>
                  <a:pt x="1427" y="2112"/>
                </a:lnTo>
                <a:lnTo>
                  <a:pt x="1419" y="2048"/>
                </a:lnTo>
                <a:lnTo>
                  <a:pt x="1413" y="1985"/>
                </a:lnTo>
                <a:lnTo>
                  <a:pt x="1408" y="1922"/>
                </a:lnTo>
                <a:lnTo>
                  <a:pt x="1405" y="1860"/>
                </a:lnTo>
                <a:lnTo>
                  <a:pt x="1402" y="1799"/>
                </a:lnTo>
                <a:lnTo>
                  <a:pt x="1400" y="1737"/>
                </a:lnTo>
                <a:lnTo>
                  <a:pt x="1399" y="1678"/>
                </a:lnTo>
                <a:lnTo>
                  <a:pt x="1399" y="1619"/>
                </a:lnTo>
                <a:lnTo>
                  <a:pt x="1400" y="1563"/>
                </a:lnTo>
                <a:lnTo>
                  <a:pt x="1402" y="1454"/>
                </a:lnTo>
                <a:lnTo>
                  <a:pt x="1408" y="1353"/>
                </a:lnTo>
                <a:lnTo>
                  <a:pt x="1386" y="1320"/>
                </a:lnTo>
                <a:lnTo>
                  <a:pt x="1355" y="1275"/>
                </a:lnTo>
                <a:lnTo>
                  <a:pt x="1325" y="1228"/>
                </a:lnTo>
                <a:lnTo>
                  <a:pt x="1296" y="1179"/>
                </a:lnTo>
                <a:lnTo>
                  <a:pt x="1266" y="1129"/>
                </a:lnTo>
                <a:lnTo>
                  <a:pt x="1237" y="1077"/>
                </a:lnTo>
                <a:lnTo>
                  <a:pt x="1211" y="1023"/>
                </a:lnTo>
                <a:lnTo>
                  <a:pt x="1185" y="969"/>
                </a:lnTo>
                <a:lnTo>
                  <a:pt x="1160" y="914"/>
                </a:lnTo>
                <a:lnTo>
                  <a:pt x="1154" y="969"/>
                </a:lnTo>
                <a:lnTo>
                  <a:pt x="1146" y="1022"/>
                </a:lnTo>
                <a:lnTo>
                  <a:pt x="1137" y="1074"/>
                </a:lnTo>
                <a:lnTo>
                  <a:pt x="1129" y="1123"/>
                </a:lnTo>
                <a:lnTo>
                  <a:pt x="1119" y="1172"/>
                </a:lnTo>
                <a:lnTo>
                  <a:pt x="1108" y="1219"/>
                </a:lnTo>
                <a:lnTo>
                  <a:pt x="1087" y="1309"/>
                </a:lnTo>
                <a:lnTo>
                  <a:pt x="1064" y="1394"/>
                </a:lnTo>
                <a:lnTo>
                  <a:pt x="1042" y="1475"/>
                </a:lnTo>
                <a:lnTo>
                  <a:pt x="996" y="1626"/>
                </a:lnTo>
                <a:lnTo>
                  <a:pt x="976" y="1697"/>
                </a:lnTo>
                <a:lnTo>
                  <a:pt x="957" y="1767"/>
                </a:lnTo>
                <a:lnTo>
                  <a:pt x="948" y="1801"/>
                </a:lnTo>
                <a:lnTo>
                  <a:pt x="940" y="1835"/>
                </a:lnTo>
                <a:lnTo>
                  <a:pt x="934" y="1869"/>
                </a:lnTo>
                <a:lnTo>
                  <a:pt x="928" y="1902"/>
                </a:lnTo>
                <a:lnTo>
                  <a:pt x="923" y="1936"/>
                </a:lnTo>
                <a:lnTo>
                  <a:pt x="918" y="1969"/>
                </a:lnTo>
                <a:lnTo>
                  <a:pt x="916" y="2003"/>
                </a:lnTo>
                <a:lnTo>
                  <a:pt x="914" y="2037"/>
                </a:lnTo>
                <a:lnTo>
                  <a:pt x="914" y="2072"/>
                </a:lnTo>
                <a:lnTo>
                  <a:pt x="914" y="2107"/>
                </a:lnTo>
                <a:lnTo>
                  <a:pt x="916" y="2142"/>
                </a:lnTo>
                <a:lnTo>
                  <a:pt x="921" y="2177"/>
                </a:lnTo>
                <a:lnTo>
                  <a:pt x="924" y="2207"/>
                </a:lnTo>
                <a:lnTo>
                  <a:pt x="929" y="2235"/>
                </a:lnTo>
                <a:lnTo>
                  <a:pt x="935" y="2263"/>
                </a:lnTo>
                <a:lnTo>
                  <a:pt x="941" y="2292"/>
                </a:lnTo>
                <a:lnTo>
                  <a:pt x="949" y="2318"/>
                </a:lnTo>
                <a:lnTo>
                  <a:pt x="958" y="2345"/>
                </a:lnTo>
                <a:lnTo>
                  <a:pt x="968" y="2372"/>
                </a:lnTo>
                <a:lnTo>
                  <a:pt x="978" y="2398"/>
                </a:lnTo>
                <a:lnTo>
                  <a:pt x="989" y="2424"/>
                </a:lnTo>
                <a:lnTo>
                  <a:pt x="1000" y="2449"/>
                </a:lnTo>
                <a:lnTo>
                  <a:pt x="1012" y="2474"/>
                </a:lnTo>
                <a:lnTo>
                  <a:pt x="1025" y="2498"/>
                </a:lnTo>
                <a:lnTo>
                  <a:pt x="1038" y="2523"/>
                </a:lnTo>
                <a:lnTo>
                  <a:pt x="1053" y="2547"/>
                </a:lnTo>
                <a:lnTo>
                  <a:pt x="1067" y="2570"/>
                </a:lnTo>
                <a:lnTo>
                  <a:pt x="1082" y="2593"/>
                </a:lnTo>
                <a:lnTo>
                  <a:pt x="1114" y="2637"/>
                </a:lnTo>
                <a:lnTo>
                  <a:pt x="1148" y="2680"/>
                </a:lnTo>
                <a:lnTo>
                  <a:pt x="1184" y="2721"/>
                </a:lnTo>
                <a:lnTo>
                  <a:pt x="1220" y="2760"/>
                </a:lnTo>
                <a:lnTo>
                  <a:pt x="1258" y="2798"/>
                </a:lnTo>
                <a:lnTo>
                  <a:pt x="1297" y="2833"/>
                </a:lnTo>
                <a:lnTo>
                  <a:pt x="1336" y="2867"/>
                </a:lnTo>
                <a:lnTo>
                  <a:pt x="1377" y="2899"/>
                </a:lnTo>
                <a:lnTo>
                  <a:pt x="1418" y="2929"/>
                </a:lnTo>
                <a:lnTo>
                  <a:pt x="1459" y="2957"/>
                </a:lnTo>
                <a:lnTo>
                  <a:pt x="1498" y="2984"/>
                </a:lnTo>
                <a:lnTo>
                  <a:pt x="1539" y="3009"/>
                </a:lnTo>
                <a:lnTo>
                  <a:pt x="1577" y="3031"/>
                </a:lnTo>
                <a:lnTo>
                  <a:pt x="1616" y="3052"/>
                </a:lnTo>
                <a:lnTo>
                  <a:pt x="1653" y="3072"/>
                </a:lnTo>
                <a:lnTo>
                  <a:pt x="1690" y="3088"/>
                </a:lnTo>
                <a:lnTo>
                  <a:pt x="1725" y="3103"/>
                </a:lnTo>
                <a:lnTo>
                  <a:pt x="1757" y="3117"/>
                </a:lnTo>
                <a:lnTo>
                  <a:pt x="1788" y="3128"/>
                </a:lnTo>
                <a:lnTo>
                  <a:pt x="1817" y="3136"/>
                </a:lnTo>
                <a:lnTo>
                  <a:pt x="1843" y="3143"/>
                </a:lnTo>
                <a:lnTo>
                  <a:pt x="1867" y="3149"/>
                </a:lnTo>
                <a:lnTo>
                  <a:pt x="1888" y="3152"/>
                </a:lnTo>
                <a:lnTo>
                  <a:pt x="1905" y="3153"/>
                </a:lnTo>
                <a:close/>
                <a:moveTo>
                  <a:pt x="3351" y="1263"/>
                </a:moveTo>
                <a:lnTo>
                  <a:pt x="3351" y="1263"/>
                </a:lnTo>
                <a:lnTo>
                  <a:pt x="3334" y="1293"/>
                </a:lnTo>
                <a:lnTo>
                  <a:pt x="3318" y="1322"/>
                </a:lnTo>
                <a:lnTo>
                  <a:pt x="3299" y="1351"/>
                </a:lnTo>
                <a:lnTo>
                  <a:pt x="3282" y="1380"/>
                </a:lnTo>
                <a:lnTo>
                  <a:pt x="3262" y="1408"/>
                </a:lnTo>
                <a:lnTo>
                  <a:pt x="3241" y="1436"/>
                </a:lnTo>
                <a:lnTo>
                  <a:pt x="3220" y="1462"/>
                </a:lnTo>
                <a:lnTo>
                  <a:pt x="3198" y="1488"/>
                </a:lnTo>
                <a:lnTo>
                  <a:pt x="3175" y="1515"/>
                </a:lnTo>
                <a:lnTo>
                  <a:pt x="3150" y="1541"/>
                </a:lnTo>
                <a:lnTo>
                  <a:pt x="3124" y="1567"/>
                </a:lnTo>
                <a:lnTo>
                  <a:pt x="3098" y="1591"/>
                </a:lnTo>
                <a:lnTo>
                  <a:pt x="3072" y="1615"/>
                </a:lnTo>
                <a:lnTo>
                  <a:pt x="3044" y="1637"/>
                </a:lnTo>
                <a:lnTo>
                  <a:pt x="3015" y="1659"/>
                </a:lnTo>
                <a:lnTo>
                  <a:pt x="2987" y="1681"/>
                </a:lnTo>
                <a:lnTo>
                  <a:pt x="2957" y="1702"/>
                </a:lnTo>
                <a:lnTo>
                  <a:pt x="2927" y="1721"/>
                </a:lnTo>
                <a:lnTo>
                  <a:pt x="2897" y="1740"/>
                </a:lnTo>
                <a:lnTo>
                  <a:pt x="2865" y="1758"/>
                </a:lnTo>
                <a:lnTo>
                  <a:pt x="2833" y="1776"/>
                </a:lnTo>
                <a:lnTo>
                  <a:pt x="2800" y="1792"/>
                </a:lnTo>
                <a:lnTo>
                  <a:pt x="2767" y="1807"/>
                </a:lnTo>
                <a:lnTo>
                  <a:pt x="2734" y="1822"/>
                </a:lnTo>
                <a:lnTo>
                  <a:pt x="2699" y="1836"/>
                </a:lnTo>
                <a:lnTo>
                  <a:pt x="2664" y="1849"/>
                </a:lnTo>
                <a:lnTo>
                  <a:pt x="2629" y="1861"/>
                </a:lnTo>
                <a:lnTo>
                  <a:pt x="2593" y="1872"/>
                </a:lnTo>
                <a:lnTo>
                  <a:pt x="2557" y="1883"/>
                </a:lnTo>
                <a:lnTo>
                  <a:pt x="2520" y="1893"/>
                </a:lnTo>
                <a:lnTo>
                  <a:pt x="2483" y="1902"/>
                </a:lnTo>
                <a:lnTo>
                  <a:pt x="2445" y="1910"/>
                </a:lnTo>
                <a:lnTo>
                  <a:pt x="2408" y="1916"/>
                </a:lnTo>
                <a:lnTo>
                  <a:pt x="2370" y="1922"/>
                </a:lnTo>
                <a:lnTo>
                  <a:pt x="2330" y="1927"/>
                </a:lnTo>
                <a:lnTo>
                  <a:pt x="2291" y="1932"/>
                </a:lnTo>
                <a:lnTo>
                  <a:pt x="2252" y="1935"/>
                </a:lnTo>
                <a:lnTo>
                  <a:pt x="2212" y="1937"/>
                </a:lnTo>
                <a:lnTo>
                  <a:pt x="2173" y="1938"/>
                </a:lnTo>
                <a:lnTo>
                  <a:pt x="2132" y="1939"/>
                </a:lnTo>
                <a:lnTo>
                  <a:pt x="2080" y="1938"/>
                </a:lnTo>
                <a:lnTo>
                  <a:pt x="2030" y="1936"/>
                </a:lnTo>
                <a:lnTo>
                  <a:pt x="2019" y="1935"/>
                </a:lnTo>
                <a:lnTo>
                  <a:pt x="2009" y="1933"/>
                </a:lnTo>
                <a:lnTo>
                  <a:pt x="1998" y="1931"/>
                </a:lnTo>
                <a:lnTo>
                  <a:pt x="1987" y="1927"/>
                </a:lnTo>
                <a:lnTo>
                  <a:pt x="1962" y="1917"/>
                </a:lnTo>
                <a:lnTo>
                  <a:pt x="1938" y="1905"/>
                </a:lnTo>
                <a:lnTo>
                  <a:pt x="1912" y="1890"/>
                </a:lnTo>
                <a:lnTo>
                  <a:pt x="1885" y="1872"/>
                </a:lnTo>
                <a:lnTo>
                  <a:pt x="1858" y="1851"/>
                </a:lnTo>
                <a:lnTo>
                  <a:pt x="1830" y="1829"/>
                </a:lnTo>
                <a:lnTo>
                  <a:pt x="1802" y="1805"/>
                </a:lnTo>
                <a:lnTo>
                  <a:pt x="1772" y="1779"/>
                </a:lnTo>
                <a:lnTo>
                  <a:pt x="1744" y="1750"/>
                </a:lnTo>
                <a:lnTo>
                  <a:pt x="1714" y="1722"/>
                </a:lnTo>
                <a:lnTo>
                  <a:pt x="1684" y="1691"/>
                </a:lnTo>
                <a:lnTo>
                  <a:pt x="1654" y="1659"/>
                </a:lnTo>
                <a:lnTo>
                  <a:pt x="1625" y="1626"/>
                </a:lnTo>
                <a:lnTo>
                  <a:pt x="1596" y="1593"/>
                </a:lnTo>
                <a:lnTo>
                  <a:pt x="1597" y="1691"/>
                </a:lnTo>
                <a:lnTo>
                  <a:pt x="1599" y="1741"/>
                </a:lnTo>
                <a:lnTo>
                  <a:pt x="1602" y="1793"/>
                </a:lnTo>
                <a:lnTo>
                  <a:pt x="1605" y="1846"/>
                </a:lnTo>
                <a:lnTo>
                  <a:pt x="1609" y="1900"/>
                </a:lnTo>
                <a:lnTo>
                  <a:pt x="1615" y="1954"/>
                </a:lnTo>
                <a:lnTo>
                  <a:pt x="1621" y="2009"/>
                </a:lnTo>
                <a:lnTo>
                  <a:pt x="1628" y="2064"/>
                </a:lnTo>
                <a:lnTo>
                  <a:pt x="1637" y="2120"/>
                </a:lnTo>
                <a:lnTo>
                  <a:pt x="1646" y="2176"/>
                </a:lnTo>
                <a:lnTo>
                  <a:pt x="1657" y="2232"/>
                </a:lnTo>
                <a:lnTo>
                  <a:pt x="1669" y="2288"/>
                </a:lnTo>
                <a:lnTo>
                  <a:pt x="1682" y="2343"/>
                </a:lnTo>
                <a:lnTo>
                  <a:pt x="1696" y="2399"/>
                </a:lnTo>
                <a:lnTo>
                  <a:pt x="1712" y="2454"/>
                </a:lnTo>
                <a:lnTo>
                  <a:pt x="1729" y="2509"/>
                </a:lnTo>
                <a:lnTo>
                  <a:pt x="1748" y="2564"/>
                </a:lnTo>
                <a:lnTo>
                  <a:pt x="1769" y="2618"/>
                </a:lnTo>
                <a:lnTo>
                  <a:pt x="1791" y="2671"/>
                </a:lnTo>
                <a:lnTo>
                  <a:pt x="1815" y="2724"/>
                </a:lnTo>
                <a:lnTo>
                  <a:pt x="1841" y="2774"/>
                </a:lnTo>
                <a:lnTo>
                  <a:pt x="1869" y="2825"/>
                </a:lnTo>
                <a:lnTo>
                  <a:pt x="1899" y="2874"/>
                </a:lnTo>
                <a:lnTo>
                  <a:pt x="1929" y="2922"/>
                </a:lnTo>
                <a:lnTo>
                  <a:pt x="1964" y="2968"/>
                </a:lnTo>
                <a:lnTo>
                  <a:pt x="1980" y="2990"/>
                </a:lnTo>
                <a:lnTo>
                  <a:pt x="1999" y="3012"/>
                </a:lnTo>
                <a:lnTo>
                  <a:pt x="2018" y="3034"/>
                </a:lnTo>
                <a:lnTo>
                  <a:pt x="2036" y="3055"/>
                </a:lnTo>
                <a:lnTo>
                  <a:pt x="2056" y="3076"/>
                </a:lnTo>
                <a:lnTo>
                  <a:pt x="2076" y="3097"/>
                </a:lnTo>
                <a:lnTo>
                  <a:pt x="2097" y="3117"/>
                </a:lnTo>
                <a:lnTo>
                  <a:pt x="2118" y="3136"/>
                </a:lnTo>
                <a:lnTo>
                  <a:pt x="2140" y="3155"/>
                </a:lnTo>
                <a:lnTo>
                  <a:pt x="2163" y="3174"/>
                </a:lnTo>
                <a:lnTo>
                  <a:pt x="2186" y="3191"/>
                </a:lnTo>
                <a:lnTo>
                  <a:pt x="2209" y="3209"/>
                </a:lnTo>
                <a:lnTo>
                  <a:pt x="2239" y="3206"/>
                </a:lnTo>
                <a:lnTo>
                  <a:pt x="2272" y="3201"/>
                </a:lnTo>
                <a:lnTo>
                  <a:pt x="2308" y="3196"/>
                </a:lnTo>
                <a:lnTo>
                  <a:pt x="2348" y="3188"/>
                </a:lnTo>
                <a:lnTo>
                  <a:pt x="2390" y="3178"/>
                </a:lnTo>
                <a:lnTo>
                  <a:pt x="2434" y="3167"/>
                </a:lnTo>
                <a:lnTo>
                  <a:pt x="2482" y="3155"/>
                </a:lnTo>
                <a:lnTo>
                  <a:pt x="2530" y="3140"/>
                </a:lnTo>
                <a:lnTo>
                  <a:pt x="2581" y="3124"/>
                </a:lnTo>
                <a:lnTo>
                  <a:pt x="2633" y="3106"/>
                </a:lnTo>
                <a:lnTo>
                  <a:pt x="2685" y="3086"/>
                </a:lnTo>
                <a:lnTo>
                  <a:pt x="2739" y="3064"/>
                </a:lnTo>
                <a:lnTo>
                  <a:pt x="2793" y="3041"/>
                </a:lnTo>
                <a:lnTo>
                  <a:pt x="2847" y="3014"/>
                </a:lnTo>
                <a:lnTo>
                  <a:pt x="2901" y="2987"/>
                </a:lnTo>
                <a:lnTo>
                  <a:pt x="2955" y="2957"/>
                </a:lnTo>
                <a:lnTo>
                  <a:pt x="3008" y="2926"/>
                </a:lnTo>
                <a:lnTo>
                  <a:pt x="3061" y="2892"/>
                </a:lnTo>
                <a:lnTo>
                  <a:pt x="3111" y="2857"/>
                </a:lnTo>
                <a:lnTo>
                  <a:pt x="3136" y="2838"/>
                </a:lnTo>
                <a:lnTo>
                  <a:pt x="3161" y="2819"/>
                </a:lnTo>
                <a:lnTo>
                  <a:pt x="3185" y="2799"/>
                </a:lnTo>
                <a:lnTo>
                  <a:pt x="3209" y="2779"/>
                </a:lnTo>
                <a:lnTo>
                  <a:pt x="3232" y="2758"/>
                </a:lnTo>
                <a:lnTo>
                  <a:pt x="3254" y="2736"/>
                </a:lnTo>
                <a:lnTo>
                  <a:pt x="3276" y="2714"/>
                </a:lnTo>
                <a:lnTo>
                  <a:pt x="3298" y="2692"/>
                </a:lnTo>
                <a:lnTo>
                  <a:pt x="3318" y="2669"/>
                </a:lnTo>
                <a:lnTo>
                  <a:pt x="3339" y="2645"/>
                </a:lnTo>
                <a:lnTo>
                  <a:pt x="3358" y="2620"/>
                </a:lnTo>
                <a:lnTo>
                  <a:pt x="3376" y="2596"/>
                </a:lnTo>
                <a:lnTo>
                  <a:pt x="3394" y="2571"/>
                </a:lnTo>
                <a:lnTo>
                  <a:pt x="3410" y="2545"/>
                </a:lnTo>
                <a:lnTo>
                  <a:pt x="3427" y="2518"/>
                </a:lnTo>
                <a:lnTo>
                  <a:pt x="3442" y="2492"/>
                </a:lnTo>
                <a:lnTo>
                  <a:pt x="3457" y="2463"/>
                </a:lnTo>
                <a:lnTo>
                  <a:pt x="3470" y="2436"/>
                </a:lnTo>
                <a:lnTo>
                  <a:pt x="3482" y="2406"/>
                </a:lnTo>
                <a:lnTo>
                  <a:pt x="3493" y="2377"/>
                </a:lnTo>
                <a:lnTo>
                  <a:pt x="3503" y="2347"/>
                </a:lnTo>
                <a:lnTo>
                  <a:pt x="3512" y="2316"/>
                </a:lnTo>
                <a:lnTo>
                  <a:pt x="3519" y="2285"/>
                </a:lnTo>
                <a:lnTo>
                  <a:pt x="3526" y="2253"/>
                </a:lnTo>
                <a:lnTo>
                  <a:pt x="3531" y="2220"/>
                </a:lnTo>
                <a:lnTo>
                  <a:pt x="3536" y="2187"/>
                </a:lnTo>
                <a:lnTo>
                  <a:pt x="3539" y="2151"/>
                </a:lnTo>
                <a:lnTo>
                  <a:pt x="3541" y="2116"/>
                </a:lnTo>
                <a:lnTo>
                  <a:pt x="3542" y="2080"/>
                </a:lnTo>
                <a:lnTo>
                  <a:pt x="3542" y="2046"/>
                </a:lnTo>
                <a:lnTo>
                  <a:pt x="3541" y="2013"/>
                </a:lnTo>
                <a:lnTo>
                  <a:pt x="3540" y="1980"/>
                </a:lnTo>
                <a:lnTo>
                  <a:pt x="3537" y="1947"/>
                </a:lnTo>
                <a:lnTo>
                  <a:pt x="3534" y="1916"/>
                </a:lnTo>
                <a:lnTo>
                  <a:pt x="3530" y="1884"/>
                </a:lnTo>
                <a:lnTo>
                  <a:pt x="3525" y="1854"/>
                </a:lnTo>
                <a:lnTo>
                  <a:pt x="3519" y="1824"/>
                </a:lnTo>
                <a:lnTo>
                  <a:pt x="3514" y="1794"/>
                </a:lnTo>
                <a:lnTo>
                  <a:pt x="3500" y="1736"/>
                </a:lnTo>
                <a:lnTo>
                  <a:pt x="3484" y="1680"/>
                </a:lnTo>
                <a:lnTo>
                  <a:pt x="3468" y="1625"/>
                </a:lnTo>
                <a:lnTo>
                  <a:pt x="3450" y="1571"/>
                </a:lnTo>
                <a:lnTo>
                  <a:pt x="3414" y="1466"/>
                </a:lnTo>
                <a:lnTo>
                  <a:pt x="3396" y="1415"/>
                </a:lnTo>
                <a:lnTo>
                  <a:pt x="3380" y="1364"/>
                </a:lnTo>
                <a:lnTo>
                  <a:pt x="3364" y="1314"/>
                </a:lnTo>
                <a:lnTo>
                  <a:pt x="3351" y="1263"/>
                </a:lnTo>
                <a:close/>
                <a:moveTo>
                  <a:pt x="2817" y="628"/>
                </a:moveTo>
                <a:lnTo>
                  <a:pt x="2817" y="628"/>
                </a:lnTo>
                <a:lnTo>
                  <a:pt x="2814" y="613"/>
                </a:lnTo>
                <a:lnTo>
                  <a:pt x="2809" y="594"/>
                </a:lnTo>
                <a:lnTo>
                  <a:pt x="2800" y="573"/>
                </a:lnTo>
                <a:lnTo>
                  <a:pt x="2789" y="552"/>
                </a:lnTo>
                <a:lnTo>
                  <a:pt x="2776" y="530"/>
                </a:lnTo>
                <a:lnTo>
                  <a:pt x="2759" y="508"/>
                </a:lnTo>
                <a:lnTo>
                  <a:pt x="2750" y="497"/>
                </a:lnTo>
                <a:lnTo>
                  <a:pt x="2740" y="487"/>
                </a:lnTo>
                <a:lnTo>
                  <a:pt x="2730" y="476"/>
                </a:lnTo>
                <a:lnTo>
                  <a:pt x="2719" y="468"/>
                </a:lnTo>
                <a:lnTo>
                  <a:pt x="2707" y="459"/>
                </a:lnTo>
                <a:lnTo>
                  <a:pt x="2695" y="450"/>
                </a:lnTo>
                <a:lnTo>
                  <a:pt x="2682" y="442"/>
                </a:lnTo>
                <a:lnTo>
                  <a:pt x="2669" y="436"/>
                </a:lnTo>
                <a:lnTo>
                  <a:pt x="2655" y="429"/>
                </a:lnTo>
                <a:lnTo>
                  <a:pt x="2640" y="424"/>
                </a:lnTo>
                <a:lnTo>
                  <a:pt x="2625" y="420"/>
                </a:lnTo>
                <a:lnTo>
                  <a:pt x="2608" y="417"/>
                </a:lnTo>
                <a:lnTo>
                  <a:pt x="2592" y="415"/>
                </a:lnTo>
                <a:lnTo>
                  <a:pt x="2574" y="415"/>
                </a:lnTo>
                <a:lnTo>
                  <a:pt x="2557" y="416"/>
                </a:lnTo>
                <a:lnTo>
                  <a:pt x="2538" y="418"/>
                </a:lnTo>
                <a:lnTo>
                  <a:pt x="2519" y="421"/>
                </a:lnTo>
                <a:lnTo>
                  <a:pt x="2499" y="427"/>
                </a:lnTo>
                <a:lnTo>
                  <a:pt x="2480" y="435"/>
                </a:lnTo>
                <a:lnTo>
                  <a:pt x="2459" y="443"/>
                </a:lnTo>
                <a:lnTo>
                  <a:pt x="2444" y="451"/>
                </a:lnTo>
                <a:lnTo>
                  <a:pt x="2429" y="459"/>
                </a:lnTo>
                <a:lnTo>
                  <a:pt x="2414" y="469"/>
                </a:lnTo>
                <a:lnTo>
                  <a:pt x="2398" y="479"/>
                </a:lnTo>
                <a:lnTo>
                  <a:pt x="2383" y="490"/>
                </a:lnTo>
                <a:lnTo>
                  <a:pt x="2367" y="503"/>
                </a:lnTo>
                <a:lnTo>
                  <a:pt x="2351" y="516"/>
                </a:lnTo>
                <a:lnTo>
                  <a:pt x="2335" y="530"/>
                </a:lnTo>
                <a:lnTo>
                  <a:pt x="2320" y="545"/>
                </a:lnTo>
                <a:lnTo>
                  <a:pt x="2305" y="561"/>
                </a:lnTo>
                <a:lnTo>
                  <a:pt x="2289" y="579"/>
                </a:lnTo>
                <a:lnTo>
                  <a:pt x="2274" y="596"/>
                </a:lnTo>
                <a:lnTo>
                  <a:pt x="2260" y="615"/>
                </a:lnTo>
                <a:lnTo>
                  <a:pt x="2245" y="635"/>
                </a:lnTo>
                <a:lnTo>
                  <a:pt x="2231" y="656"/>
                </a:lnTo>
                <a:lnTo>
                  <a:pt x="2217" y="677"/>
                </a:lnTo>
                <a:lnTo>
                  <a:pt x="2203" y="700"/>
                </a:lnTo>
                <a:lnTo>
                  <a:pt x="2190" y="723"/>
                </a:lnTo>
                <a:lnTo>
                  <a:pt x="2178" y="746"/>
                </a:lnTo>
                <a:lnTo>
                  <a:pt x="2166" y="771"/>
                </a:lnTo>
                <a:lnTo>
                  <a:pt x="2155" y="796"/>
                </a:lnTo>
                <a:lnTo>
                  <a:pt x="2144" y="823"/>
                </a:lnTo>
                <a:lnTo>
                  <a:pt x="2134" y="850"/>
                </a:lnTo>
                <a:lnTo>
                  <a:pt x="2125" y="879"/>
                </a:lnTo>
                <a:lnTo>
                  <a:pt x="2117" y="908"/>
                </a:lnTo>
                <a:lnTo>
                  <a:pt x="2109" y="937"/>
                </a:lnTo>
                <a:lnTo>
                  <a:pt x="2102" y="967"/>
                </a:lnTo>
                <a:lnTo>
                  <a:pt x="2096" y="999"/>
                </a:lnTo>
                <a:lnTo>
                  <a:pt x="2091" y="1031"/>
                </a:lnTo>
                <a:lnTo>
                  <a:pt x="2087" y="1063"/>
                </a:lnTo>
                <a:lnTo>
                  <a:pt x="2085" y="1097"/>
                </a:lnTo>
                <a:lnTo>
                  <a:pt x="2082" y="1130"/>
                </a:lnTo>
                <a:lnTo>
                  <a:pt x="2141" y="1132"/>
                </a:lnTo>
                <a:lnTo>
                  <a:pt x="2196" y="1132"/>
                </a:lnTo>
                <a:lnTo>
                  <a:pt x="2249" y="1130"/>
                </a:lnTo>
                <a:lnTo>
                  <a:pt x="2298" y="1125"/>
                </a:lnTo>
                <a:lnTo>
                  <a:pt x="2344" y="1120"/>
                </a:lnTo>
                <a:lnTo>
                  <a:pt x="2389" y="1112"/>
                </a:lnTo>
                <a:lnTo>
                  <a:pt x="2430" y="1103"/>
                </a:lnTo>
                <a:lnTo>
                  <a:pt x="2470" y="1092"/>
                </a:lnTo>
                <a:lnTo>
                  <a:pt x="2506" y="1080"/>
                </a:lnTo>
                <a:lnTo>
                  <a:pt x="2540" y="1067"/>
                </a:lnTo>
                <a:lnTo>
                  <a:pt x="2571" y="1052"/>
                </a:lnTo>
                <a:lnTo>
                  <a:pt x="2601" y="1036"/>
                </a:lnTo>
                <a:lnTo>
                  <a:pt x="2628" y="1020"/>
                </a:lnTo>
                <a:lnTo>
                  <a:pt x="2653" y="1002"/>
                </a:lnTo>
                <a:lnTo>
                  <a:pt x="2675" y="983"/>
                </a:lnTo>
                <a:lnTo>
                  <a:pt x="2697" y="964"/>
                </a:lnTo>
                <a:lnTo>
                  <a:pt x="2716" y="944"/>
                </a:lnTo>
                <a:lnTo>
                  <a:pt x="2733" y="923"/>
                </a:lnTo>
                <a:lnTo>
                  <a:pt x="2748" y="902"/>
                </a:lnTo>
                <a:lnTo>
                  <a:pt x="2762" y="880"/>
                </a:lnTo>
                <a:lnTo>
                  <a:pt x="2774" y="859"/>
                </a:lnTo>
                <a:lnTo>
                  <a:pt x="2784" y="837"/>
                </a:lnTo>
                <a:lnTo>
                  <a:pt x="2793" y="815"/>
                </a:lnTo>
                <a:lnTo>
                  <a:pt x="2801" y="793"/>
                </a:lnTo>
                <a:lnTo>
                  <a:pt x="2807" y="771"/>
                </a:lnTo>
                <a:lnTo>
                  <a:pt x="2812" y="749"/>
                </a:lnTo>
                <a:lnTo>
                  <a:pt x="2815" y="728"/>
                </a:lnTo>
                <a:lnTo>
                  <a:pt x="2818" y="707"/>
                </a:lnTo>
                <a:lnTo>
                  <a:pt x="2820" y="686"/>
                </a:lnTo>
                <a:lnTo>
                  <a:pt x="2820" y="667"/>
                </a:lnTo>
                <a:lnTo>
                  <a:pt x="2818" y="647"/>
                </a:lnTo>
                <a:lnTo>
                  <a:pt x="2817" y="628"/>
                </a:lnTo>
                <a:close/>
                <a:moveTo>
                  <a:pt x="2837" y="396"/>
                </a:moveTo>
                <a:lnTo>
                  <a:pt x="2837" y="396"/>
                </a:lnTo>
                <a:lnTo>
                  <a:pt x="2859" y="416"/>
                </a:lnTo>
                <a:lnTo>
                  <a:pt x="2881" y="433"/>
                </a:lnTo>
                <a:lnTo>
                  <a:pt x="2903" y="450"/>
                </a:lnTo>
                <a:lnTo>
                  <a:pt x="2924" y="465"/>
                </a:lnTo>
                <a:lnTo>
                  <a:pt x="2945" y="481"/>
                </a:lnTo>
                <a:lnTo>
                  <a:pt x="2966" y="494"/>
                </a:lnTo>
                <a:lnTo>
                  <a:pt x="2987" y="507"/>
                </a:lnTo>
                <a:lnTo>
                  <a:pt x="3007" y="519"/>
                </a:lnTo>
                <a:lnTo>
                  <a:pt x="3047" y="540"/>
                </a:lnTo>
                <a:lnTo>
                  <a:pt x="3085" y="558"/>
                </a:lnTo>
                <a:lnTo>
                  <a:pt x="3122" y="572"/>
                </a:lnTo>
                <a:lnTo>
                  <a:pt x="3157" y="583"/>
                </a:lnTo>
                <a:lnTo>
                  <a:pt x="3191" y="591"/>
                </a:lnTo>
                <a:lnTo>
                  <a:pt x="3223" y="595"/>
                </a:lnTo>
                <a:lnTo>
                  <a:pt x="3239" y="596"/>
                </a:lnTo>
                <a:lnTo>
                  <a:pt x="3253" y="597"/>
                </a:lnTo>
                <a:lnTo>
                  <a:pt x="3267" y="597"/>
                </a:lnTo>
                <a:lnTo>
                  <a:pt x="3282" y="596"/>
                </a:lnTo>
                <a:lnTo>
                  <a:pt x="3294" y="595"/>
                </a:lnTo>
                <a:lnTo>
                  <a:pt x="3307" y="593"/>
                </a:lnTo>
                <a:lnTo>
                  <a:pt x="3319" y="591"/>
                </a:lnTo>
                <a:lnTo>
                  <a:pt x="3330" y="587"/>
                </a:lnTo>
                <a:lnTo>
                  <a:pt x="3341" y="584"/>
                </a:lnTo>
                <a:lnTo>
                  <a:pt x="3351" y="580"/>
                </a:lnTo>
                <a:lnTo>
                  <a:pt x="3361" y="575"/>
                </a:lnTo>
                <a:lnTo>
                  <a:pt x="3370" y="570"/>
                </a:lnTo>
                <a:lnTo>
                  <a:pt x="3375" y="553"/>
                </a:lnTo>
                <a:lnTo>
                  <a:pt x="3377" y="537"/>
                </a:lnTo>
                <a:lnTo>
                  <a:pt x="3380" y="519"/>
                </a:lnTo>
                <a:lnTo>
                  <a:pt x="3380" y="502"/>
                </a:lnTo>
                <a:lnTo>
                  <a:pt x="3377" y="483"/>
                </a:lnTo>
                <a:lnTo>
                  <a:pt x="3375" y="463"/>
                </a:lnTo>
                <a:lnTo>
                  <a:pt x="3370" y="444"/>
                </a:lnTo>
                <a:lnTo>
                  <a:pt x="3363" y="425"/>
                </a:lnTo>
                <a:lnTo>
                  <a:pt x="3355" y="404"/>
                </a:lnTo>
                <a:lnTo>
                  <a:pt x="3345" y="384"/>
                </a:lnTo>
                <a:lnTo>
                  <a:pt x="3334" y="364"/>
                </a:lnTo>
                <a:lnTo>
                  <a:pt x="3321" y="343"/>
                </a:lnTo>
                <a:lnTo>
                  <a:pt x="3307" y="323"/>
                </a:lnTo>
                <a:lnTo>
                  <a:pt x="3290" y="303"/>
                </a:lnTo>
                <a:lnTo>
                  <a:pt x="3273" y="283"/>
                </a:lnTo>
                <a:lnTo>
                  <a:pt x="3253" y="263"/>
                </a:lnTo>
                <a:lnTo>
                  <a:pt x="3232" y="244"/>
                </a:lnTo>
                <a:lnTo>
                  <a:pt x="3209" y="224"/>
                </a:lnTo>
                <a:lnTo>
                  <a:pt x="3184" y="206"/>
                </a:lnTo>
                <a:lnTo>
                  <a:pt x="3157" y="188"/>
                </a:lnTo>
                <a:lnTo>
                  <a:pt x="3130" y="170"/>
                </a:lnTo>
                <a:lnTo>
                  <a:pt x="3100" y="153"/>
                </a:lnTo>
                <a:lnTo>
                  <a:pt x="3068" y="136"/>
                </a:lnTo>
                <a:lnTo>
                  <a:pt x="3035" y="121"/>
                </a:lnTo>
                <a:lnTo>
                  <a:pt x="3000" y="107"/>
                </a:lnTo>
                <a:lnTo>
                  <a:pt x="2963" y="93"/>
                </a:lnTo>
                <a:lnTo>
                  <a:pt x="2924" y="80"/>
                </a:lnTo>
                <a:lnTo>
                  <a:pt x="2884" y="68"/>
                </a:lnTo>
                <a:lnTo>
                  <a:pt x="2842" y="58"/>
                </a:lnTo>
                <a:lnTo>
                  <a:pt x="2799" y="48"/>
                </a:lnTo>
                <a:lnTo>
                  <a:pt x="2752" y="41"/>
                </a:lnTo>
                <a:lnTo>
                  <a:pt x="2705" y="34"/>
                </a:lnTo>
                <a:lnTo>
                  <a:pt x="2675" y="31"/>
                </a:lnTo>
                <a:lnTo>
                  <a:pt x="2646" y="29"/>
                </a:lnTo>
                <a:lnTo>
                  <a:pt x="2616" y="26"/>
                </a:lnTo>
                <a:lnTo>
                  <a:pt x="2587" y="26"/>
                </a:lnTo>
                <a:lnTo>
                  <a:pt x="2560" y="27"/>
                </a:lnTo>
                <a:lnTo>
                  <a:pt x="2531" y="29"/>
                </a:lnTo>
                <a:lnTo>
                  <a:pt x="2504" y="31"/>
                </a:lnTo>
                <a:lnTo>
                  <a:pt x="2477" y="34"/>
                </a:lnTo>
                <a:lnTo>
                  <a:pt x="2451" y="37"/>
                </a:lnTo>
                <a:lnTo>
                  <a:pt x="2426" y="42"/>
                </a:lnTo>
                <a:lnTo>
                  <a:pt x="2400" y="47"/>
                </a:lnTo>
                <a:lnTo>
                  <a:pt x="2376" y="53"/>
                </a:lnTo>
                <a:lnTo>
                  <a:pt x="2352" y="59"/>
                </a:lnTo>
                <a:lnTo>
                  <a:pt x="2330" y="66"/>
                </a:lnTo>
                <a:lnTo>
                  <a:pt x="2307" y="73"/>
                </a:lnTo>
                <a:lnTo>
                  <a:pt x="2286" y="81"/>
                </a:lnTo>
                <a:lnTo>
                  <a:pt x="2265" y="89"/>
                </a:lnTo>
                <a:lnTo>
                  <a:pt x="2245" y="98"/>
                </a:lnTo>
                <a:lnTo>
                  <a:pt x="2227" y="107"/>
                </a:lnTo>
                <a:lnTo>
                  <a:pt x="2209" y="117"/>
                </a:lnTo>
                <a:lnTo>
                  <a:pt x="2191" y="125"/>
                </a:lnTo>
                <a:lnTo>
                  <a:pt x="2176" y="135"/>
                </a:lnTo>
                <a:lnTo>
                  <a:pt x="2161" y="145"/>
                </a:lnTo>
                <a:lnTo>
                  <a:pt x="2146" y="156"/>
                </a:lnTo>
                <a:lnTo>
                  <a:pt x="2134" y="166"/>
                </a:lnTo>
                <a:lnTo>
                  <a:pt x="2122" y="176"/>
                </a:lnTo>
                <a:lnTo>
                  <a:pt x="2111" y="187"/>
                </a:lnTo>
                <a:lnTo>
                  <a:pt x="2101" y="197"/>
                </a:lnTo>
                <a:lnTo>
                  <a:pt x="2093" y="208"/>
                </a:lnTo>
                <a:lnTo>
                  <a:pt x="2086" y="218"/>
                </a:lnTo>
                <a:lnTo>
                  <a:pt x="2080" y="228"/>
                </a:lnTo>
                <a:lnTo>
                  <a:pt x="2076" y="238"/>
                </a:lnTo>
                <a:lnTo>
                  <a:pt x="2085" y="232"/>
                </a:lnTo>
                <a:lnTo>
                  <a:pt x="2096" y="227"/>
                </a:lnTo>
                <a:lnTo>
                  <a:pt x="2121" y="216"/>
                </a:lnTo>
                <a:lnTo>
                  <a:pt x="2136" y="210"/>
                </a:lnTo>
                <a:lnTo>
                  <a:pt x="2152" y="205"/>
                </a:lnTo>
                <a:lnTo>
                  <a:pt x="2169" y="200"/>
                </a:lnTo>
                <a:lnTo>
                  <a:pt x="2187" y="196"/>
                </a:lnTo>
                <a:lnTo>
                  <a:pt x="2207" y="192"/>
                </a:lnTo>
                <a:lnTo>
                  <a:pt x="2227" y="189"/>
                </a:lnTo>
                <a:lnTo>
                  <a:pt x="2247" y="187"/>
                </a:lnTo>
                <a:lnTo>
                  <a:pt x="2269" y="185"/>
                </a:lnTo>
                <a:lnTo>
                  <a:pt x="2293" y="184"/>
                </a:lnTo>
                <a:lnTo>
                  <a:pt x="2317" y="184"/>
                </a:lnTo>
                <a:lnTo>
                  <a:pt x="2341" y="184"/>
                </a:lnTo>
                <a:lnTo>
                  <a:pt x="2367" y="185"/>
                </a:lnTo>
                <a:lnTo>
                  <a:pt x="2393" y="188"/>
                </a:lnTo>
                <a:lnTo>
                  <a:pt x="2420" y="191"/>
                </a:lnTo>
                <a:lnTo>
                  <a:pt x="2447" y="197"/>
                </a:lnTo>
                <a:lnTo>
                  <a:pt x="2475" y="202"/>
                </a:lnTo>
                <a:lnTo>
                  <a:pt x="2504" y="210"/>
                </a:lnTo>
                <a:lnTo>
                  <a:pt x="2532" y="219"/>
                </a:lnTo>
                <a:lnTo>
                  <a:pt x="2562" y="229"/>
                </a:lnTo>
                <a:lnTo>
                  <a:pt x="2592" y="241"/>
                </a:lnTo>
                <a:lnTo>
                  <a:pt x="2622" y="254"/>
                </a:lnTo>
                <a:lnTo>
                  <a:pt x="2651" y="268"/>
                </a:lnTo>
                <a:lnTo>
                  <a:pt x="2682" y="285"/>
                </a:lnTo>
                <a:lnTo>
                  <a:pt x="2713" y="304"/>
                </a:lnTo>
                <a:lnTo>
                  <a:pt x="2744" y="323"/>
                </a:lnTo>
                <a:lnTo>
                  <a:pt x="2776" y="347"/>
                </a:lnTo>
                <a:lnTo>
                  <a:pt x="2806" y="371"/>
                </a:lnTo>
                <a:lnTo>
                  <a:pt x="2837" y="396"/>
                </a:lnTo>
                <a:close/>
                <a:moveTo>
                  <a:pt x="1670" y="772"/>
                </a:moveTo>
                <a:lnTo>
                  <a:pt x="1670" y="772"/>
                </a:lnTo>
                <a:lnTo>
                  <a:pt x="1658" y="794"/>
                </a:lnTo>
                <a:lnTo>
                  <a:pt x="1646" y="815"/>
                </a:lnTo>
                <a:lnTo>
                  <a:pt x="1636" y="836"/>
                </a:lnTo>
                <a:lnTo>
                  <a:pt x="1627" y="857"/>
                </a:lnTo>
                <a:lnTo>
                  <a:pt x="1620" y="878"/>
                </a:lnTo>
                <a:lnTo>
                  <a:pt x="1614" y="898"/>
                </a:lnTo>
                <a:lnTo>
                  <a:pt x="1609" y="916"/>
                </a:lnTo>
                <a:lnTo>
                  <a:pt x="1606" y="935"/>
                </a:lnTo>
                <a:lnTo>
                  <a:pt x="1604" y="954"/>
                </a:lnTo>
                <a:lnTo>
                  <a:pt x="1604" y="971"/>
                </a:lnTo>
                <a:lnTo>
                  <a:pt x="1604" y="988"/>
                </a:lnTo>
                <a:lnTo>
                  <a:pt x="1606" y="1004"/>
                </a:lnTo>
                <a:lnTo>
                  <a:pt x="1609" y="1020"/>
                </a:lnTo>
                <a:lnTo>
                  <a:pt x="1615" y="1034"/>
                </a:lnTo>
                <a:lnTo>
                  <a:pt x="1621" y="1048"/>
                </a:lnTo>
                <a:lnTo>
                  <a:pt x="1629" y="1060"/>
                </a:lnTo>
                <a:lnTo>
                  <a:pt x="1638" y="1073"/>
                </a:lnTo>
                <a:lnTo>
                  <a:pt x="1649" y="1082"/>
                </a:lnTo>
                <a:lnTo>
                  <a:pt x="1661" y="1092"/>
                </a:lnTo>
                <a:lnTo>
                  <a:pt x="1675" y="1100"/>
                </a:lnTo>
                <a:lnTo>
                  <a:pt x="1691" y="1108"/>
                </a:lnTo>
                <a:lnTo>
                  <a:pt x="1707" y="1114"/>
                </a:lnTo>
                <a:lnTo>
                  <a:pt x="1725" y="1120"/>
                </a:lnTo>
                <a:lnTo>
                  <a:pt x="1744" y="1124"/>
                </a:lnTo>
                <a:lnTo>
                  <a:pt x="1763" y="1128"/>
                </a:lnTo>
                <a:lnTo>
                  <a:pt x="1784" y="1131"/>
                </a:lnTo>
                <a:lnTo>
                  <a:pt x="1806" y="1133"/>
                </a:lnTo>
                <a:lnTo>
                  <a:pt x="1828" y="1134"/>
                </a:lnTo>
                <a:lnTo>
                  <a:pt x="1873" y="1135"/>
                </a:lnTo>
                <a:lnTo>
                  <a:pt x="1922" y="1133"/>
                </a:lnTo>
                <a:lnTo>
                  <a:pt x="1922" y="1097"/>
                </a:lnTo>
                <a:lnTo>
                  <a:pt x="1924" y="1059"/>
                </a:lnTo>
                <a:lnTo>
                  <a:pt x="1927" y="1024"/>
                </a:lnTo>
                <a:lnTo>
                  <a:pt x="1933" y="989"/>
                </a:lnTo>
                <a:lnTo>
                  <a:pt x="1938" y="954"/>
                </a:lnTo>
                <a:lnTo>
                  <a:pt x="1945" y="921"/>
                </a:lnTo>
                <a:lnTo>
                  <a:pt x="1954" y="888"/>
                </a:lnTo>
                <a:lnTo>
                  <a:pt x="1962" y="855"/>
                </a:lnTo>
                <a:lnTo>
                  <a:pt x="1972" y="823"/>
                </a:lnTo>
                <a:lnTo>
                  <a:pt x="1983" y="792"/>
                </a:lnTo>
                <a:lnTo>
                  <a:pt x="1995" y="762"/>
                </a:lnTo>
                <a:lnTo>
                  <a:pt x="2008" y="733"/>
                </a:lnTo>
                <a:lnTo>
                  <a:pt x="2021" y="704"/>
                </a:lnTo>
                <a:lnTo>
                  <a:pt x="2035" y="677"/>
                </a:lnTo>
                <a:lnTo>
                  <a:pt x="2051" y="650"/>
                </a:lnTo>
                <a:lnTo>
                  <a:pt x="2066" y="624"/>
                </a:lnTo>
                <a:lnTo>
                  <a:pt x="2081" y="598"/>
                </a:lnTo>
                <a:lnTo>
                  <a:pt x="2098" y="573"/>
                </a:lnTo>
                <a:lnTo>
                  <a:pt x="2115" y="550"/>
                </a:lnTo>
                <a:lnTo>
                  <a:pt x="2133" y="527"/>
                </a:lnTo>
                <a:lnTo>
                  <a:pt x="2151" y="505"/>
                </a:lnTo>
                <a:lnTo>
                  <a:pt x="2168" y="484"/>
                </a:lnTo>
                <a:lnTo>
                  <a:pt x="2187" y="463"/>
                </a:lnTo>
                <a:lnTo>
                  <a:pt x="2206" y="444"/>
                </a:lnTo>
                <a:lnTo>
                  <a:pt x="2224" y="426"/>
                </a:lnTo>
                <a:lnTo>
                  <a:pt x="2243" y="408"/>
                </a:lnTo>
                <a:lnTo>
                  <a:pt x="2262" y="392"/>
                </a:lnTo>
                <a:lnTo>
                  <a:pt x="2282" y="376"/>
                </a:lnTo>
                <a:lnTo>
                  <a:pt x="2300" y="362"/>
                </a:lnTo>
                <a:lnTo>
                  <a:pt x="2319" y="348"/>
                </a:lnTo>
                <a:lnTo>
                  <a:pt x="2338" y="334"/>
                </a:lnTo>
                <a:lnTo>
                  <a:pt x="2356" y="323"/>
                </a:lnTo>
                <a:lnTo>
                  <a:pt x="2330" y="326"/>
                </a:lnTo>
                <a:lnTo>
                  <a:pt x="2304" y="329"/>
                </a:lnTo>
                <a:lnTo>
                  <a:pt x="2277" y="334"/>
                </a:lnTo>
                <a:lnTo>
                  <a:pt x="2252" y="340"/>
                </a:lnTo>
                <a:lnTo>
                  <a:pt x="2225" y="347"/>
                </a:lnTo>
                <a:lnTo>
                  <a:pt x="2200" y="355"/>
                </a:lnTo>
                <a:lnTo>
                  <a:pt x="2174" y="364"/>
                </a:lnTo>
                <a:lnTo>
                  <a:pt x="2148" y="374"/>
                </a:lnTo>
                <a:lnTo>
                  <a:pt x="2123" y="384"/>
                </a:lnTo>
                <a:lnTo>
                  <a:pt x="2098" y="396"/>
                </a:lnTo>
                <a:lnTo>
                  <a:pt x="2074" y="408"/>
                </a:lnTo>
                <a:lnTo>
                  <a:pt x="2049" y="421"/>
                </a:lnTo>
                <a:lnTo>
                  <a:pt x="2025" y="436"/>
                </a:lnTo>
                <a:lnTo>
                  <a:pt x="2001" y="450"/>
                </a:lnTo>
                <a:lnTo>
                  <a:pt x="1978" y="464"/>
                </a:lnTo>
                <a:lnTo>
                  <a:pt x="1955" y="480"/>
                </a:lnTo>
                <a:lnTo>
                  <a:pt x="1933" y="496"/>
                </a:lnTo>
                <a:lnTo>
                  <a:pt x="1911" y="513"/>
                </a:lnTo>
                <a:lnTo>
                  <a:pt x="1868" y="548"/>
                </a:lnTo>
                <a:lnTo>
                  <a:pt x="1828" y="583"/>
                </a:lnTo>
                <a:lnTo>
                  <a:pt x="1790" y="620"/>
                </a:lnTo>
                <a:lnTo>
                  <a:pt x="1756" y="658"/>
                </a:lnTo>
                <a:lnTo>
                  <a:pt x="1724" y="696"/>
                </a:lnTo>
                <a:lnTo>
                  <a:pt x="1708" y="715"/>
                </a:lnTo>
                <a:lnTo>
                  <a:pt x="1695" y="735"/>
                </a:lnTo>
                <a:lnTo>
                  <a:pt x="1682" y="754"/>
                </a:lnTo>
                <a:lnTo>
                  <a:pt x="1670" y="772"/>
                </a:lnTo>
                <a:close/>
              </a:path>
            </a:pathLst>
          </a:custGeom>
          <a:solidFill>
            <a:srgbClr val="E89CA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KSO_Shape"/>
          <p:cNvSpPr>
            <a:spLocks/>
          </p:cNvSpPr>
          <p:nvPr/>
        </p:nvSpPr>
        <p:spPr bwMode="auto">
          <a:xfrm>
            <a:off x="1543681" y="6326592"/>
            <a:ext cx="302903" cy="529859"/>
          </a:xfrm>
          <a:custGeom>
            <a:avLst/>
            <a:gdLst>
              <a:gd name="T0" fmla="*/ 410028 w 3542"/>
              <a:gd name="T1" fmla="*/ 1700244 h 6187"/>
              <a:gd name="T2" fmla="*/ 219482 w 3542"/>
              <a:gd name="T3" fmla="*/ 1672533 h 6187"/>
              <a:gd name="T4" fmla="*/ 206861 w 3542"/>
              <a:gd name="T5" fmla="*/ 1500722 h 6187"/>
              <a:gd name="T6" fmla="*/ 321989 w 3542"/>
              <a:gd name="T7" fmla="*/ 1408351 h 6187"/>
              <a:gd name="T8" fmla="*/ 402333 w 3542"/>
              <a:gd name="T9" fmla="*/ 1481940 h 6187"/>
              <a:gd name="T10" fmla="*/ 446352 w 3542"/>
              <a:gd name="T11" fmla="*/ 1570001 h 6187"/>
              <a:gd name="T12" fmla="*/ 294593 w 3542"/>
              <a:gd name="T13" fmla="*/ 1220530 h 6187"/>
              <a:gd name="T14" fmla="*/ 309368 w 3542"/>
              <a:gd name="T15" fmla="*/ 1107837 h 6187"/>
              <a:gd name="T16" fmla="*/ 172384 w 3542"/>
              <a:gd name="T17" fmla="*/ 1058881 h 6187"/>
              <a:gd name="T18" fmla="*/ 2463 w 3542"/>
              <a:gd name="T19" fmla="*/ 1153099 h 6187"/>
              <a:gd name="T20" fmla="*/ 95119 w 3542"/>
              <a:gd name="T21" fmla="*/ 1360934 h 6187"/>
              <a:gd name="T22" fmla="*/ 216712 w 3542"/>
              <a:gd name="T23" fmla="*/ 1364321 h 6187"/>
              <a:gd name="T24" fmla="*/ 237336 w 3542"/>
              <a:gd name="T25" fmla="*/ 1251013 h 6187"/>
              <a:gd name="T26" fmla="*/ 584260 w 3542"/>
              <a:gd name="T27" fmla="*/ 1425594 h 6187"/>
              <a:gd name="T28" fmla="*/ 349694 w 3542"/>
              <a:gd name="T29" fmla="*/ 1262713 h 6187"/>
              <a:gd name="T30" fmla="*/ 446352 w 3542"/>
              <a:gd name="T31" fmla="*/ 1395727 h 6187"/>
              <a:gd name="T32" fmla="*/ 593495 w 3542"/>
              <a:gd name="T33" fmla="*/ 1573388 h 6187"/>
              <a:gd name="T34" fmla="*/ 653521 w 3542"/>
              <a:gd name="T35" fmla="*/ 1905000 h 6187"/>
              <a:gd name="T36" fmla="*/ 687998 w 3542"/>
              <a:gd name="T37" fmla="*/ 1396035 h 6187"/>
              <a:gd name="T38" fmla="*/ 664603 w 3542"/>
              <a:gd name="T39" fmla="*/ 528055 h 6187"/>
              <a:gd name="T40" fmla="*/ 868078 w 3542"/>
              <a:gd name="T41" fmla="*/ 470169 h 6187"/>
              <a:gd name="T42" fmla="*/ 1003215 w 3542"/>
              <a:gd name="T43" fmla="*/ 304825 h 6187"/>
              <a:gd name="T44" fmla="*/ 939803 w 3542"/>
              <a:gd name="T45" fmla="*/ 230928 h 6187"/>
              <a:gd name="T46" fmla="*/ 879160 w 3542"/>
              <a:gd name="T47" fmla="*/ 322067 h 6187"/>
              <a:gd name="T48" fmla="*/ 720012 w 3542"/>
              <a:gd name="T49" fmla="*/ 392269 h 6187"/>
              <a:gd name="T50" fmla="*/ 545781 w 3542"/>
              <a:gd name="T51" fmla="*/ 450771 h 6187"/>
              <a:gd name="T52" fmla="*/ 449738 w 3542"/>
              <a:gd name="T53" fmla="*/ 267260 h 6187"/>
              <a:gd name="T54" fmla="*/ 570100 w 3542"/>
              <a:gd name="T55" fmla="*/ 77284 h 6187"/>
              <a:gd name="T56" fmla="*/ 563943 w 3542"/>
              <a:gd name="T57" fmla="*/ 13240 h 6187"/>
              <a:gd name="T58" fmla="*/ 394021 w 3542"/>
              <a:gd name="T59" fmla="*/ 122546 h 6187"/>
              <a:gd name="T60" fmla="*/ 586415 w 3542"/>
              <a:gd name="T61" fmla="*/ 970820 h 6187"/>
              <a:gd name="T62" fmla="*/ 480521 w 3542"/>
              <a:gd name="T63" fmla="*/ 822103 h 6187"/>
              <a:gd name="T64" fmla="*/ 433424 w 3542"/>
              <a:gd name="T65" fmla="*/ 416594 h 6187"/>
              <a:gd name="T66" fmla="*/ 327530 w 3542"/>
              <a:gd name="T67" fmla="*/ 429218 h 6187"/>
              <a:gd name="T68" fmla="*/ 287820 w 3542"/>
              <a:gd name="T69" fmla="*/ 696786 h 6187"/>
              <a:gd name="T70" fmla="*/ 411260 w 3542"/>
              <a:gd name="T71" fmla="*/ 882760 h 6187"/>
              <a:gd name="T72" fmla="*/ 1031536 w 3542"/>
              <a:gd name="T73" fmla="*/ 388882 h 6187"/>
              <a:gd name="T74" fmla="*/ 891781 w 3542"/>
              <a:gd name="T75" fmla="*/ 535752 h 6187"/>
              <a:gd name="T76" fmla="*/ 668913 w 3542"/>
              <a:gd name="T77" fmla="*/ 596717 h 6187"/>
              <a:gd name="T78" fmla="*/ 518384 w 3542"/>
              <a:gd name="T79" fmla="*/ 520665 h 6187"/>
              <a:gd name="T80" fmla="*/ 532237 w 3542"/>
              <a:gd name="T81" fmla="*/ 772530 h 6187"/>
              <a:gd name="T82" fmla="*/ 672915 w 3542"/>
              <a:gd name="T83" fmla="*/ 982521 h 6187"/>
              <a:gd name="T84" fmla="*/ 942265 w 3542"/>
              <a:gd name="T85" fmla="*/ 890457 h 6187"/>
              <a:gd name="T86" fmla="*/ 1071861 w 3542"/>
              <a:gd name="T87" fmla="*/ 740816 h 6187"/>
              <a:gd name="T88" fmla="*/ 1081712 w 3542"/>
              <a:gd name="T89" fmla="*/ 552379 h 6187"/>
              <a:gd name="T90" fmla="*/ 843452 w 3542"/>
              <a:gd name="T91" fmla="*/ 149949 h 6187"/>
              <a:gd name="T92" fmla="*/ 752335 w 3542"/>
              <a:gd name="T93" fmla="*/ 138865 h 6187"/>
              <a:gd name="T94" fmla="*/ 663372 w 3542"/>
              <a:gd name="T95" fmla="*/ 245091 h 6187"/>
              <a:gd name="T96" fmla="*/ 760338 w 3542"/>
              <a:gd name="T97" fmla="*/ 336231 h 6187"/>
              <a:gd name="T98" fmla="*/ 867463 w 3542"/>
              <a:gd name="T99" fmla="*/ 217688 h 6187"/>
              <a:gd name="T100" fmla="*/ 982283 w 3542"/>
              <a:gd name="T101" fmla="*/ 181971 h 6187"/>
              <a:gd name="T102" fmla="*/ 1038924 w 3542"/>
              <a:gd name="T103" fmla="*/ 142559 h 6187"/>
              <a:gd name="T104" fmla="*/ 912098 w 3542"/>
              <a:gd name="T105" fmla="*/ 28635 h 6187"/>
              <a:gd name="T106" fmla="*/ 724014 w 3542"/>
              <a:gd name="T107" fmla="*/ 18166 h 6187"/>
              <a:gd name="T108" fmla="*/ 639053 w 3542"/>
              <a:gd name="T109" fmla="*/ 73281 h 6187"/>
              <a:gd name="T110" fmla="*/ 770804 w 3542"/>
              <a:gd name="T111" fmla="*/ 64660 h 6187"/>
              <a:gd name="T112" fmla="*/ 496836 w 3542"/>
              <a:gd name="T113" fmla="*/ 276497 h 6187"/>
              <a:gd name="T114" fmla="*/ 542703 w 3542"/>
              <a:gd name="T115" fmla="*/ 347315 h 6187"/>
              <a:gd name="T116" fmla="*/ 626432 w 3542"/>
              <a:gd name="T117" fmla="*/ 208451 h 6187"/>
              <a:gd name="T118" fmla="*/ 717242 w 3542"/>
              <a:gd name="T119" fmla="*/ 100377 h 6187"/>
              <a:gd name="T120" fmla="*/ 551014 w 3542"/>
              <a:gd name="T121" fmla="*/ 190900 h 618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542" h="6187">
                <a:moveTo>
                  <a:pt x="1508" y="5232"/>
                </a:moveTo>
                <a:lnTo>
                  <a:pt x="1508" y="5232"/>
                </a:lnTo>
                <a:lnTo>
                  <a:pt x="1509" y="5255"/>
                </a:lnTo>
                <a:lnTo>
                  <a:pt x="1509" y="5277"/>
                </a:lnTo>
                <a:lnTo>
                  <a:pt x="1507" y="5299"/>
                </a:lnTo>
                <a:lnTo>
                  <a:pt x="1504" y="5321"/>
                </a:lnTo>
                <a:lnTo>
                  <a:pt x="1498" y="5342"/>
                </a:lnTo>
                <a:lnTo>
                  <a:pt x="1492" y="5362"/>
                </a:lnTo>
                <a:lnTo>
                  <a:pt x="1484" y="5382"/>
                </a:lnTo>
                <a:lnTo>
                  <a:pt x="1474" y="5401"/>
                </a:lnTo>
                <a:lnTo>
                  <a:pt x="1462" y="5418"/>
                </a:lnTo>
                <a:lnTo>
                  <a:pt x="1450" y="5436"/>
                </a:lnTo>
                <a:lnTo>
                  <a:pt x="1435" y="5451"/>
                </a:lnTo>
                <a:lnTo>
                  <a:pt x="1420" y="5467"/>
                </a:lnTo>
                <a:lnTo>
                  <a:pt x="1404" y="5480"/>
                </a:lnTo>
                <a:lnTo>
                  <a:pt x="1386" y="5493"/>
                </a:lnTo>
                <a:lnTo>
                  <a:pt x="1367" y="5504"/>
                </a:lnTo>
                <a:lnTo>
                  <a:pt x="1347" y="5514"/>
                </a:lnTo>
                <a:lnTo>
                  <a:pt x="1332" y="5522"/>
                </a:lnTo>
                <a:lnTo>
                  <a:pt x="1316" y="5527"/>
                </a:lnTo>
                <a:lnTo>
                  <a:pt x="1300" y="5533"/>
                </a:lnTo>
                <a:lnTo>
                  <a:pt x="1284" y="5537"/>
                </a:lnTo>
                <a:lnTo>
                  <a:pt x="1251" y="5545"/>
                </a:lnTo>
                <a:lnTo>
                  <a:pt x="1218" y="5550"/>
                </a:lnTo>
                <a:lnTo>
                  <a:pt x="1185" y="5553"/>
                </a:lnTo>
                <a:lnTo>
                  <a:pt x="1151" y="5553"/>
                </a:lnTo>
                <a:lnTo>
                  <a:pt x="1116" y="5553"/>
                </a:lnTo>
                <a:lnTo>
                  <a:pt x="1082" y="5550"/>
                </a:lnTo>
                <a:lnTo>
                  <a:pt x="1048" y="5546"/>
                </a:lnTo>
                <a:lnTo>
                  <a:pt x="1015" y="5540"/>
                </a:lnTo>
                <a:lnTo>
                  <a:pt x="981" y="5533"/>
                </a:lnTo>
                <a:lnTo>
                  <a:pt x="948" y="5524"/>
                </a:lnTo>
                <a:lnTo>
                  <a:pt x="916" y="5515"/>
                </a:lnTo>
                <a:lnTo>
                  <a:pt x="884" y="5504"/>
                </a:lnTo>
                <a:lnTo>
                  <a:pt x="852" y="5493"/>
                </a:lnTo>
                <a:lnTo>
                  <a:pt x="823" y="5482"/>
                </a:lnTo>
                <a:lnTo>
                  <a:pt x="793" y="5470"/>
                </a:lnTo>
                <a:lnTo>
                  <a:pt x="765" y="5457"/>
                </a:lnTo>
                <a:lnTo>
                  <a:pt x="713" y="5432"/>
                </a:lnTo>
                <a:lnTo>
                  <a:pt x="665" y="5407"/>
                </a:lnTo>
                <a:lnTo>
                  <a:pt x="625" y="5385"/>
                </a:lnTo>
                <a:lnTo>
                  <a:pt x="592" y="5365"/>
                </a:lnTo>
                <a:lnTo>
                  <a:pt x="566" y="5350"/>
                </a:lnTo>
                <a:lnTo>
                  <a:pt x="546" y="5336"/>
                </a:lnTo>
                <a:lnTo>
                  <a:pt x="545" y="5335"/>
                </a:lnTo>
                <a:lnTo>
                  <a:pt x="548" y="5309"/>
                </a:lnTo>
                <a:lnTo>
                  <a:pt x="552" y="5281"/>
                </a:lnTo>
                <a:lnTo>
                  <a:pt x="557" y="5242"/>
                </a:lnTo>
                <a:lnTo>
                  <a:pt x="566" y="5197"/>
                </a:lnTo>
                <a:lnTo>
                  <a:pt x="577" y="5144"/>
                </a:lnTo>
                <a:lnTo>
                  <a:pt x="592" y="5088"/>
                </a:lnTo>
                <a:lnTo>
                  <a:pt x="600" y="5058"/>
                </a:lnTo>
                <a:lnTo>
                  <a:pt x="609" y="5028"/>
                </a:lnTo>
                <a:lnTo>
                  <a:pt x="620" y="4998"/>
                </a:lnTo>
                <a:lnTo>
                  <a:pt x="631" y="4966"/>
                </a:lnTo>
                <a:lnTo>
                  <a:pt x="643" y="4935"/>
                </a:lnTo>
                <a:lnTo>
                  <a:pt x="658" y="4904"/>
                </a:lnTo>
                <a:lnTo>
                  <a:pt x="672" y="4874"/>
                </a:lnTo>
                <a:lnTo>
                  <a:pt x="687" y="4843"/>
                </a:lnTo>
                <a:lnTo>
                  <a:pt x="705" y="4813"/>
                </a:lnTo>
                <a:lnTo>
                  <a:pt x="723" y="4784"/>
                </a:lnTo>
                <a:lnTo>
                  <a:pt x="742" y="4756"/>
                </a:lnTo>
                <a:lnTo>
                  <a:pt x="763" y="4729"/>
                </a:lnTo>
                <a:lnTo>
                  <a:pt x="785" y="4704"/>
                </a:lnTo>
                <a:lnTo>
                  <a:pt x="809" y="4680"/>
                </a:lnTo>
                <a:lnTo>
                  <a:pt x="835" y="4658"/>
                </a:lnTo>
                <a:lnTo>
                  <a:pt x="861" y="4638"/>
                </a:lnTo>
                <a:lnTo>
                  <a:pt x="875" y="4628"/>
                </a:lnTo>
                <a:lnTo>
                  <a:pt x="890" y="4619"/>
                </a:lnTo>
                <a:lnTo>
                  <a:pt x="904" y="4611"/>
                </a:lnTo>
                <a:lnTo>
                  <a:pt x="919" y="4603"/>
                </a:lnTo>
                <a:lnTo>
                  <a:pt x="940" y="4594"/>
                </a:lnTo>
                <a:lnTo>
                  <a:pt x="961" y="4588"/>
                </a:lnTo>
                <a:lnTo>
                  <a:pt x="982" y="4582"/>
                </a:lnTo>
                <a:lnTo>
                  <a:pt x="1003" y="4578"/>
                </a:lnTo>
                <a:lnTo>
                  <a:pt x="1025" y="4575"/>
                </a:lnTo>
                <a:lnTo>
                  <a:pt x="1046" y="4574"/>
                </a:lnTo>
                <a:lnTo>
                  <a:pt x="1067" y="4575"/>
                </a:lnTo>
                <a:lnTo>
                  <a:pt x="1088" y="4579"/>
                </a:lnTo>
                <a:lnTo>
                  <a:pt x="1109" y="4583"/>
                </a:lnTo>
                <a:lnTo>
                  <a:pt x="1129" y="4590"/>
                </a:lnTo>
                <a:lnTo>
                  <a:pt x="1148" y="4597"/>
                </a:lnTo>
                <a:lnTo>
                  <a:pt x="1168" y="4606"/>
                </a:lnTo>
                <a:lnTo>
                  <a:pt x="1187" y="4617"/>
                </a:lnTo>
                <a:lnTo>
                  <a:pt x="1204" y="4630"/>
                </a:lnTo>
                <a:lnTo>
                  <a:pt x="1222" y="4645"/>
                </a:lnTo>
                <a:lnTo>
                  <a:pt x="1239" y="4660"/>
                </a:lnTo>
                <a:lnTo>
                  <a:pt x="1247" y="4670"/>
                </a:lnTo>
                <a:lnTo>
                  <a:pt x="1256" y="4680"/>
                </a:lnTo>
                <a:lnTo>
                  <a:pt x="1263" y="4690"/>
                </a:lnTo>
                <a:lnTo>
                  <a:pt x="1270" y="4700"/>
                </a:lnTo>
                <a:lnTo>
                  <a:pt x="1281" y="4721"/>
                </a:lnTo>
                <a:lnTo>
                  <a:pt x="1291" y="4744"/>
                </a:lnTo>
                <a:lnTo>
                  <a:pt x="1299" y="4766"/>
                </a:lnTo>
                <a:lnTo>
                  <a:pt x="1303" y="4790"/>
                </a:lnTo>
                <a:lnTo>
                  <a:pt x="1307" y="4813"/>
                </a:lnTo>
                <a:lnTo>
                  <a:pt x="1308" y="4836"/>
                </a:lnTo>
                <a:lnTo>
                  <a:pt x="1308" y="4859"/>
                </a:lnTo>
                <a:lnTo>
                  <a:pt x="1305" y="4882"/>
                </a:lnTo>
                <a:lnTo>
                  <a:pt x="1300" y="4905"/>
                </a:lnTo>
                <a:lnTo>
                  <a:pt x="1295" y="4926"/>
                </a:lnTo>
                <a:lnTo>
                  <a:pt x="1287" y="4947"/>
                </a:lnTo>
                <a:lnTo>
                  <a:pt x="1278" y="4966"/>
                </a:lnTo>
                <a:lnTo>
                  <a:pt x="1268" y="4985"/>
                </a:lnTo>
                <a:lnTo>
                  <a:pt x="1256" y="5001"/>
                </a:lnTo>
                <a:lnTo>
                  <a:pt x="1276" y="5002"/>
                </a:lnTo>
                <a:lnTo>
                  <a:pt x="1297" y="5006"/>
                </a:lnTo>
                <a:lnTo>
                  <a:pt x="1318" y="5011"/>
                </a:lnTo>
                <a:lnTo>
                  <a:pt x="1339" y="5019"/>
                </a:lnTo>
                <a:lnTo>
                  <a:pt x="1358" y="5029"/>
                </a:lnTo>
                <a:lnTo>
                  <a:pt x="1378" y="5040"/>
                </a:lnTo>
                <a:lnTo>
                  <a:pt x="1398" y="5052"/>
                </a:lnTo>
                <a:lnTo>
                  <a:pt x="1416" y="5066"/>
                </a:lnTo>
                <a:lnTo>
                  <a:pt x="1433" y="5083"/>
                </a:lnTo>
                <a:lnTo>
                  <a:pt x="1450" y="5099"/>
                </a:lnTo>
                <a:lnTo>
                  <a:pt x="1464" y="5119"/>
                </a:lnTo>
                <a:lnTo>
                  <a:pt x="1477" y="5139"/>
                </a:lnTo>
                <a:lnTo>
                  <a:pt x="1488" y="5161"/>
                </a:lnTo>
                <a:lnTo>
                  <a:pt x="1497" y="5183"/>
                </a:lnTo>
                <a:lnTo>
                  <a:pt x="1500" y="5195"/>
                </a:lnTo>
                <a:lnTo>
                  <a:pt x="1504" y="5207"/>
                </a:lnTo>
                <a:lnTo>
                  <a:pt x="1506" y="5220"/>
                </a:lnTo>
                <a:lnTo>
                  <a:pt x="1508" y="5232"/>
                </a:lnTo>
                <a:close/>
                <a:moveTo>
                  <a:pt x="759" y="4044"/>
                </a:moveTo>
                <a:lnTo>
                  <a:pt x="759" y="4044"/>
                </a:lnTo>
                <a:lnTo>
                  <a:pt x="781" y="4043"/>
                </a:lnTo>
                <a:lnTo>
                  <a:pt x="804" y="4041"/>
                </a:lnTo>
                <a:lnTo>
                  <a:pt x="826" y="4035"/>
                </a:lnTo>
                <a:lnTo>
                  <a:pt x="849" y="4029"/>
                </a:lnTo>
                <a:lnTo>
                  <a:pt x="872" y="4019"/>
                </a:lnTo>
                <a:lnTo>
                  <a:pt x="894" y="4008"/>
                </a:lnTo>
                <a:lnTo>
                  <a:pt x="916" y="3996"/>
                </a:lnTo>
                <a:lnTo>
                  <a:pt x="937" y="3980"/>
                </a:lnTo>
                <a:lnTo>
                  <a:pt x="957" y="3964"/>
                </a:lnTo>
                <a:lnTo>
                  <a:pt x="976" y="3946"/>
                </a:lnTo>
                <a:lnTo>
                  <a:pt x="992" y="3926"/>
                </a:lnTo>
                <a:lnTo>
                  <a:pt x="1007" y="3904"/>
                </a:lnTo>
                <a:lnTo>
                  <a:pt x="1021" y="3882"/>
                </a:lnTo>
                <a:lnTo>
                  <a:pt x="1026" y="3870"/>
                </a:lnTo>
                <a:lnTo>
                  <a:pt x="1031" y="3857"/>
                </a:lnTo>
                <a:lnTo>
                  <a:pt x="1036" y="3845"/>
                </a:lnTo>
                <a:lnTo>
                  <a:pt x="1039" y="3832"/>
                </a:lnTo>
                <a:lnTo>
                  <a:pt x="1043" y="3819"/>
                </a:lnTo>
                <a:lnTo>
                  <a:pt x="1045" y="3804"/>
                </a:lnTo>
                <a:lnTo>
                  <a:pt x="1048" y="3779"/>
                </a:lnTo>
                <a:lnTo>
                  <a:pt x="1049" y="3755"/>
                </a:lnTo>
                <a:lnTo>
                  <a:pt x="1048" y="3731"/>
                </a:lnTo>
                <a:lnTo>
                  <a:pt x="1045" y="3707"/>
                </a:lnTo>
                <a:lnTo>
                  <a:pt x="1040" y="3684"/>
                </a:lnTo>
                <a:lnTo>
                  <a:pt x="1035" y="3661"/>
                </a:lnTo>
                <a:lnTo>
                  <a:pt x="1026" y="3640"/>
                </a:lnTo>
                <a:lnTo>
                  <a:pt x="1016" y="3619"/>
                </a:lnTo>
                <a:lnTo>
                  <a:pt x="1005" y="3598"/>
                </a:lnTo>
                <a:lnTo>
                  <a:pt x="992" y="3580"/>
                </a:lnTo>
                <a:lnTo>
                  <a:pt x="978" y="3561"/>
                </a:lnTo>
                <a:lnTo>
                  <a:pt x="962" y="3545"/>
                </a:lnTo>
                <a:lnTo>
                  <a:pt x="945" y="3528"/>
                </a:lnTo>
                <a:lnTo>
                  <a:pt x="926" y="3514"/>
                </a:lnTo>
                <a:lnTo>
                  <a:pt x="906" y="3501"/>
                </a:lnTo>
                <a:lnTo>
                  <a:pt x="884" y="3488"/>
                </a:lnTo>
                <a:lnTo>
                  <a:pt x="868" y="3481"/>
                </a:lnTo>
                <a:lnTo>
                  <a:pt x="851" y="3473"/>
                </a:lnTo>
                <a:lnTo>
                  <a:pt x="834" y="3466"/>
                </a:lnTo>
                <a:lnTo>
                  <a:pt x="816" y="3460"/>
                </a:lnTo>
                <a:lnTo>
                  <a:pt x="798" y="3454"/>
                </a:lnTo>
                <a:lnTo>
                  <a:pt x="781" y="3450"/>
                </a:lnTo>
                <a:lnTo>
                  <a:pt x="745" y="3442"/>
                </a:lnTo>
                <a:lnTo>
                  <a:pt x="708" y="3438"/>
                </a:lnTo>
                <a:lnTo>
                  <a:pt x="672" y="3435"/>
                </a:lnTo>
                <a:lnTo>
                  <a:pt x="635" y="3435"/>
                </a:lnTo>
                <a:lnTo>
                  <a:pt x="597" y="3436"/>
                </a:lnTo>
                <a:lnTo>
                  <a:pt x="560" y="3439"/>
                </a:lnTo>
                <a:lnTo>
                  <a:pt x="522" y="3443"/>
                </a:lnTo>
                <a:lnTo>
                  <a:pt x="486" y="3450"/>
                </a:lnTo>
                <a:lnTo>
                  <a:pt x="450" y="3458"/>
                </a:lnTo>
                <a:lnTo>
                  <a:pt x="413" y="3465"/>
                </a:lnTo>
                <a:lnTo>
                  <a:pt x="378" y="3475"/>
                </a:lnTo>
                <a:lnTo>
                  <a:pt x="344" y="3486"/>
                </a:lnTo>
                <a:lnTo>
                  <a:pt x="310" y="3497"/>
                </a:lnTo>
                <a:lnTo>
                  <a:pt x="277" y="3509"/>
                </a:lnTo>
                <a:lnTo>
                  <a:pt x="246" y="3521"/>
                </a:lnTo>
                <a:lnTo>
                  <a:pt x="187" y="3546"/>
                </a:lnTo>
                <a:lnTo>
                  <a:pt x="134" y="3570"/>
                </a:lnTo>
                <a:lnTo>
                  <a:pt x="89" y="3593"/>
                </a:lnTo>
                <a:lnTo>
                  <a:pt x="51" y="3613"/>
                </a:lnTo>
                <a:lnTo>
                  <a:pt x="24" y="3628"/>
                </a:lnTo>
                <a:lnTo>
                  <a:pt x="1" y="3643"/>
                </a:lnTo>
                <a:lnTo>
                  <a:pt x="0" y="3644"/>
                </a:lnTo>
                <a:lnTo>
                  <a:pt x="2" y="3671"/>
                </a:lnTo>
                <a:lnTo>
                  <a:pt x="4" y="3703"/>
                </a:lnTo>
                <a:lnTo>
                  <a:pt x="8" y="3745"/>
                </a:lnTo>
                <a:lnTo>
                  <a:pt x="15" y="3795"/>
                </a:lnTo>
                <a:lnTo>
                  <a:pt x="25" y="3853"/>
                </a:lnTo>
                <a:lnTo>
                  <a:pt x="38" y="3915"/>
                </a:lnTo>
                <a:lnTo>
                  <a:pt x="46" y="3948"/>
                </a:lnTo>
                <a:lnTo>
                  <a:pt x="55" y="3981"/>
                </a:lnTo>
                <a:lnTo>
                  <a:pt x="63" y="4015"/>
                </a:lnTo>
                <a:lnTo>
                  <a:pt x="74" y="4050"/>
                </a:lnTo>
                <a:lnTo>
                  <a:pt x="87" y="4085"/>
                </a:lnTo>
                <a:lnTo>
                  <a:pt x="100" y="4119"/>
                </a:lnTo>
                <a:lnTo>
                  <a:pt x="114" y="4154"/>
                </a:lnTo>
                <a:lnTo>
                  <a:pt x="130" y="4187"/>
                </a:lnTo>
                <a:lnTo>
                  <a:pt x="147" y="4221"/>
                </a:lnTo>
                <a:lnTo>
                  <a:pt x="166" y="4253"/>
                </a:lnTo>
                <a:lnTo>
                  <a:pt x="186" y="4285"/>
                </a:lnTo>
                <a:lnTo>
                  <a:pt x="207" y="4315"/>
                </a:lnTo>
                <a:lnTo>
                  <a:pt x="230" y="4344"/>
                </a:lnTo>
                <a:lnTo>
                  <a:pt x="255" y="4371"/>
                </a:lnTo>
                <a:lnTo>
                  <a:pt x="281" y="4397"/>
                </a:lnTo>
                <a:lnTo>
                  <a:pt x="295" y="4409"/>
                </a:lnTo>
                <a:lnTo>
                  <a:pt x="309" y="4420"/>
                </a:lnTo>
                <a:lnTo>
                  <a:pt x="324" y="4431"/>
                </a:lnTo>
                <a:lnTo>
                  <a:pt x="340" y="4442"/>
                </a:lnTo>
                <a:lnTo>
                  <a:pt x="355" y="4451"/>
                </a:lnTo>
                <a:lnTo>
                  <a:pt x="372" y="4461"/>
                </a:lnTo>
                <a:lnTo>
                  <a:pt x="394" y="4472"/>
                </a:lnTo>
                <a:lnTo>
                  <a:pt x="416" y="4481"/>
                </a:lnTo>
                <a:lnTo>
                  <a:pt x="439" y="4487"/>
                </a:lnTo>
                <a:lnTo>
                  <a:pt x="461" y="4493"/>
                </a:lnTo>
                <a:lnTo>
                  <a:pt x="484" y="4497"/>
                </a:lnTo>
                <a:lnTo>
                  <a:pt x="507" y="4498"/>
                </a:lnTo>
                <a:lnTo>
                  <a:pt x="530" y="4498"/>
                </a:lnTo>
                <a:lnTo>
                  <a:pt x="553" y="4496"/>
                </a:lnTo>
                <a:lnTo>
                  <a:pt x="576" y="4493"/>
                </a:lnTo>
                <a:lnTo>
                  <a:pt x="598" y="4487"/>
                </a:lnTo>
                <a:lnTo>
                  <a:pt x="621" y="4480"/>
                </a:lnTo>
                <a:lnTo>
                  <a:pt x="642" y="4470"/>
                </a:lnTo>
                <a:lnTo>
                  <a:pt x="663" y="4459"/>
                </a:lnTo>
                <a:lnTo>
                  <a:pt x="684" y="4447"/>
                </a:lnTo>
                <a:lnTo>
                  <a:pt x="704" y="4431"/>
                </a:lnTo>
                <a:lnTo>
                  <a:pt x="723" y="4415"/>
                </a:lnTo>
                <a:lnTo>
                  <a:pt x="732" y="4405"/>
                </a:lnTo>
                <a:lnTo>
                  <a:pt x="742" y="4395"/>
                </a:lnTo>
                <a:lnTo>
                  <a:pt x="751" y="4384"/>
                </a:lnTo>
                <a:lnTo>
                  <a:pt x="759" y="4374"/>
                </a:lnTo>
                <a:lnTo>
                  <a:pt x="767" y="4362"/>
                </a:lnTo>
                <a:lnTo>
                  <a:pt x="773" y="4351"/>
                </a:lnTo>
                <a:lnTo>
                  <a:pt x="784" y="4327"/>
                </a:lnTo>
                <a:lnTo>
                  <a:pt x="793" y="4303"/>
                </a:lnTo>
                <a:lnTo>
                  <a:pt x="801" y="4277"/>
                </a:lnTo>
                <a:lnTo>
                  <a:pt x="805" y="4252"/>
                </a:lnTo>
                <a:lnTo>
                  <a:pt x="807" y="4227"/>
                </a:lnTo>
                <a:lnTo>
                  <a:pt x="807" y="4201"/>
                </a:lnTo>
                <a:lnTo>
                  <a:pt x="806" y="4176"/>
                </a:lnTo>
                <a:lnTo>
                  <a:pt x="803" y="4151"/>
                </a:lnTo>
                <a:lnTo>
                  <a:pt x="797" y="4128"/>
                </a:lnTo>
                <a:lnTo>
                  <a:pt x="790" y="4105"/>
                </a:lnTo>
                <a:lnTo>
                  <a:pt x="781" y="4083"/>
                </a:lnTo>
                <a:lnTo>
                  <a:pt x="771" y="4063"/>
                </a:lnTo>
                <a:lnTo>
                  <a:pt x="759" y="4044"/>
                </a:lnTo>
                <a:close/>
                <a:moveTo>
                  <a:pt x="2320" y="3404"/>
                </a:moveTo>
                <a:lnTo>
                  <a:pt x="1982" y="3404"/>
                </a:lnTo>
                <a:lnTo>
                  <a:pt x="1978" y="3439"/>
                </a:lnTo>
                <a:lnTo>
                  <a:pt x="1968" y="3515"/>
                </a:lnTo>
                <a:lnTo>
                  <a:pt x="1956" y="3629"/>
                </a:lnTo>
                <a:lnTo>
                  <a:pt x="1949" y="3701"/>
                </a:lnTo>
                <a:lnTo>
                  <a:pt x="1943" y="3779"/>
                </a:lnTo>
                <a:lnTo>
                  <a:pt x="1937" y="3866"/>
                </a:lnTo>
                <a:lnTo>
                  <a:pt x="1932" y="3959"/>
                </a:lnTo>
                <a:lnTo>
                  <a:pt x="1926" y="4061"/>
                </a:lnTo>
                <a:lnTo>
                  <a:pt x="1923" y="4169"/>
                </a:lnTo>
                <a:lnTo>
                  <a:pt x="1921" y="4283"/>
                </a:lnTo>
                <a:lnTo>
                  <a:pt x="1920" y="4403"/>
                </a:lnTo>
                <a:lnTo>
                  <a:pt x="1920" y="4529"/>
                </a:lnTo>
                <a:lnTo>
                  <a:pt x="1923" y="4659"/>
                </a:lnTo>
                <a:lnTo>
                  <a:pt x="1898" y="4630"/>
                </a:lnTo>
                <a:lnTo>
                  <a:pt x="1872" y="4603"/>
                </a:lnTo>
                <a:lnTo>
                  <a:pt x="1847" y="4575"/>
                </a:lnTo>
                <a:lnTo>
                  <a:pt x="1821" y="4549"/>
                </a:lnTo>
                <a:lnTo>
                  <a:pt x="1794" y="4524"/>
                </a:lnTo>
                <a:lnTo>
                  <a:pt x="1767" y="4498"/>
                </a:lnTo>
                <a:lnTo>
                  <a:pt x="1739" y="4474"/>
                </a:lnTo>
                <a:lnTo>
                  <a:pt x="1712" y="4451"/>
                </a:lnTo>
                <a:lnTo>
                  <a:pt x="1656" y="4406"/>
                </a:lnTo>
                <a:lnTo>
                  <a:pt x="1599" y="4364"/>
                </a:lnTo>
                <a:lnTo>
                  <a:pt x="1543" y="4325"/>
                </a:lnTo>
                <a:lnTo>
                  <a:pt x="1488" y="4288"/>
                </a:lnTo>
                <a:lnTo>
                  <a:pt x="1434" y="4255"/>
                </a:lnTo>
                <a:lnTo>
                  <a:pt x="1383" y="4224"/>
                </a:lnTo>
                <a:lnTo>
                  <a:pt x="1333" y="4197"/>
                </a:lnTo>
                <a:lnTo>
                  <a:pt x="1286" y="4172"/>
                </a:lnTo>
                <a:lnTo>
                  <a:pt x="1243" y="4150"/>
                </a:lnTo>
                <a:lnTo>
                  <a:pt x="1203" y="4131"/>
                </a:lnTo>
                <a:lnTo>
                  <a:pt x="1167" y="4114"/>
                </a:lnTo>
                <a:lnTo>
                  <a:pt x="1136" y="4101"/>
                </a:lnTo>
                <a:lnTo>
                  <a:pt x="1112" y="4125"/>
                </a:lnTo>
                <a:lnTo>
                  <a:pt x="1086" y="4149"/>
                </a:lnTo>
                <a:lnTo>
                  <a:pt x="1058" y="4169"/>
                </a:lnTo>
                <a:lnTo>
                  <a:pt x="1031" y="4188"/>
                </a:lnTo>
                <a:lnTo>
                  <a:pt x="1031" y="4215"/>
                </a:lnTo>
                <a:lnTo>
                  <a:pt x="1029" y="4242"/>
                </a:lnTo>
                <a:lnTo>
                  <a:pt x="1027" y="4270"/>
                </a:lnTo>
                <a:lnTo>
                  <a:pt x="1024" y="4296"/>
                </a:lnTo>
                <a:lnTo>
                  <a:pt x="1059" y="4311"/>
                </a:lnTo>
                <a:lnTo>
                  <a:pt x="1105" y="4333"/>
                </a:lnTo>
                <a:lnTo>
                  <a:pt x="1163" y="4361"/>
                </a:lnTo>
                <a:lnTo>
                  <a:pt x="1226" y="4394"/>
                </a:lnTo>
                <a:lnTo>
                  <a:pt x="1262" y="4414"/>
                </a:lnTo>
                <a:lnTo>
                  <a:pt x="1298" y="4435"/>
                </a:lnTo>
                <a:lnTo>
                  <a:pt x="1334" y="4457"/>
                </a:lnTo>
                <a:lnTo>
                  <a:pt x="1373" y="4481"/>
                </a:lnTo>
                <a:lnTo>
                  <a:pt x="1411" y="4506"/>
                </a:lnTo>
                <a:lnTo>
                  <a:pt x="1450" y="4533"/>
                </a:lnTo>
                <a:lnTo>
                  <a:pt x="1489" y="4560"/>
                </a:lnTo>
                <a:lnTo>
                  <a:pt x="1528" y="4591"/>
                </a:lnTo>
                <a:lnTo>
                  <a:pt x="1566" y="4622"/>
                </a:lnTo>
                <a:lnTo>
                  <a:pt x="1605" y="4655"/>
                </a:lnTo>
                <a:lnTo>
                  <a:pt x="1642" y="4689"/>
                </a:lnTo>
                <a:lnTo>
                  <a:pt x="1679" y="4724"/>
                </a:lnTo>
                <a:lnTo>
                  <a:pt x="1714" y="4761"/>
                </a:lnTo>
                <a:lnTo>
                  <a:pt x="1748" y="4800"/>
                </a:lnTo>
                <a:lnTo>
                  <a:pt x="1781" y="4839"/>
                </a:lnTo>
                <a:lnTo>
                  <a:pt x="1812" y="4881"/>
                </a:lnTo>
                <a:lnTo>
                  <a:pt x="1826" y="4902"/>
                </a:lnTo>
                <a:lnTo>
                  <a:pt x="1839" y="4924"/>
                </a:lnTo>
                <a:lnTo>
                  <a:pt x="1854" y="4946"/>
                </a:lnTo>
                <a:lnTo>
                  <a:pt x="1866" y="4968"/>
                </a:lnTo>
                <a:lnTo>
                  <a:pt x="1878" y="4991"/>
                </a:lnTo>
                <a:lnTo>
                  <a:pt x="1890" y="5014"/>
                </a:lnTo>
                <a:lnTo>
                  <a:pt x="1901" y="5037"/>
                </a:lnTo>
                <a:lnTo>
                  <a:pt x="1911" y="5061"/>
                </a:lnTo>
                <a:lnTo>
                  <a:pt x="1920" y="5085"/>
                </a:lnTo>
                <a:lnTo>
                  <a:pt x="1928" y="5110"/>
                </a:lnTo>
                <a:lnTo>
                  <a:pt x="1936" y="5134"/>
                </a:lnTo>
                <a:lnTo>
                  <a:pt x="1943" y="5160"/>
                </a:lnTo>
                <a:lnTo>
                  <a:pt x="1949" y="5185"/>
                </a:lnTo>
                <a:lnTo>
                  <a:pt x="1955" y="5211"/>
                </a:lnTo>
                <a:lnTo>
                  <a:pt x="1959" y="5237"/>
                </a:lnTo>
                <a:lnTo>
                  <a:pt x="1962" y="5264"/>
                </a:lnTo>
                <a:lnTo>
                  <a:pt x="1976" y="5388"/>
                </a:lnTo>
                <a:lnTo>
                  <a:pt x="1988" y="5504"/>
                </a:lnTo>
                <a:lnTo>
                  <a:pt x="2002" y="5611"/>
                </a:lnTo>
                <a:lnTo>
                  <a:pt x="2009" y="5663"/>
                </a:lnTo>
                <a:lnTo>
                  <a:pt x="2018" y="5716"/>
                </a:lnTo>
                <a:lnTo>
                  <a:pt x="2026" y="5769"/>
                </a:lnTo>
                <a:lnTo>
                  <a:pt x="2036" y="5822"/>
                </a:lnTo>
                <a:lnTo>
                  <a:pt x="2047" y="5877"/>
                </a:lnTo>
                <a:lnTo>
                  <a:pt x="2059" y="5933"/>
                </a:lnTo>
                <a:lnTo>
                  <a:pt x="2073" y="5992"/>
                </a:lnTo>
                <a:lnTo>
                  <a:pt x="2088" y="6054"/>
                </a:lnTo>
                <a:lnTo>
                  <a:pt x="2104" y="6119"/>
                </a:lnTo>
                <a:lnTo>
                  <a:pt x="2123" y="6187"/>
                </a:lnTo>
                <a:lnTo>
                  <a:pt x="2447" y="6098"/>
                </a:lnTo>
                <a:lnTo>
                  <a:pt x="2429" y="6033"/>
                </a:lnTo>
                <a:lnTo>
                  <a:pt x="2412" y="5968"/>
                </a:lnTo>
                <a:lnTo>
                  <a:pt x="2397" y="5903"/>
                </a:lnTo>
                <a:lnTo>
                  <a:pt x="2382" y="5839"/>
                </a:lnTo>
                <a:lnTo>
                  <a:pt x="2368" y="5776"/>
                </a:lnTo>
                <a:lnTo>
                  <a:pt x="2355" y="5712"/>
                </a:lnTo>
                <a:lnTo>
                  <a:pt x="2343" y="5648"/>
                </a:lnTo>
                <a:lnTo>
                  <a:pt x="2331" y="5584"/>
                </a:lnTo>
                <a:lnTo>
                  <a:pt x="2320" y="5522"/>
                </a:lnTo>
                <a:lnTo>
                  <a:pt x="2310" y="5460"/>
                </a:lnTo>
                <a:lnTo>
                  <a:pt x="2293" y="5336"/>
                </a:lnTo>
                <a:lnTo>
                  <a:pt x="2277" y="5213"/>
                </a:lnTo>
                <a:lnTo>
                  <a:pt x="2265" y="5095"/>
                </a:lnTo>
                <a:lnTo>
                  <a:pt x="2255" y="4977"/>
                </a:lnTo>
                <a:lnTo>
                  <a:pt x="2247" y="4861"/>
                </a:lnTo>
                <a:lnTo>
                  <a:pt x="2241" y="4749"/>
                </a:lnTo>
                <a:lnTo>
                  <a:pt x="2238" y="4640"/>
                </a:lnTo>
                <a:lnTo>
                  <a:pt x="2235" y="4534"/>
                </a:lnTo>
                <a:lnTo>
                  <a:pt x="2235" y="4431"/>
                </a:lnTo>
                <a:lnTo>
                  <a:pt x="2236" y="4332"/>
                </a:lnTo>
                <a:lnTo>
                  <a:pt x="2239" y="4237"/>
                </a:lnTo>
                <a:lnTo>
                  <a:pt x="2242" y="4145"/>
                </a:lnTo>
                <a:lnTo>
                  <a:pt x="2247" y="4058"/>
                </a:lnTo>
                <a:lnTo>
                  <a:pt x="2252" y="3975"/>
                </a:lnTo>
                <a:lnTo>
                  <a:pt x="2258" y="3897"/>
                </a:lnTo>
                <a:lnTo>
                  <a:pt x="2265" y="3824"/>
                </a:lnTo>
                <a:lnTo>
                  <a:pt x="2272" y="3756"/>
                </a:lnTo>
                <a:lnTo>
                  <a:pt x="2278" y="3693"/>
                </a:lnTo>
                <a:lnTo>
                  <a:pt x="2285" y="3636"/>
                </a:lnTo>
                <a:lnTo>
                  <a:pt x="2298" y="3539"/>
                </a:lnTo>
                <a:lnTo>
                  <a:pt x="2309" y="3466"/>
                </a:lnTo>
                <a:lnTo>
                  <a:pt x="2320" y="3404"/>
                </a:lnTo>
                <a:close/>
                <a:moveTo>
                  <a:pt x="2047" y="1713"/>
                </a:moveTo>
                <a:lnTo>
                  <a:pt x="2047" y="1713"/>
                </a:lnTo>
                <a:lnTo>
                  <a:pt x="2085" y="1715"/>
                </a:lnTo>
                <a:lnTo>
                  <a:pt x="2122" y="1715"/>
                </a:lnTo>
                <a:lnTo>
                  <a:pt x="2159" y="1715"/>
                </a:lnTo>
                <a:lnTo>
                  <a:pt x="2196" y="1714"/>
                </a:lnTo>
                <a:lnTo>
                  <a:pt x="2232" y="1712"/>
                </a:lnTo>
                <a:lnTo>
                  <a:pt x="2268" y="1708"/>
                </a:lnTo>
                <a:lnTo>
                  <a:pt x="2305" y="1705"/>
                </a:lnTo>
                <a:lnTo>
                  <a:pt x="2340" y="1700"/>
                </a:lnTo>
                <a:lnTo>
                  <a:pt x="2375" y="1694"/>
                </a:lnTo>
                <a:lnTo>
                  <a:pt x="2410" y="1688"/>
                </a:lnTo>
                <a:lnTo>
                  <a:pt x="2444" y="1680"/>
                </a:lnTo>
                <a:lnTo>
                  <a:pt x="2478" y="1672"/>
                </a:lnTo>
                <a:lnTo>
                  <a:pt x="2512" y="1662"/>
                </a:lnTo>
                <a:lnTo>
                  <a:pt x="2545" y="1652"/>
                </a:lnTo>
                <a:lnTo>
                  <a:pt x="2578" y="1641"/>
                </a:lnTo>
                <a:lnTo>
                  <a:pt x="2609" y="1630"/>
                </a:lnTo>
                <a:lnTo>
                  <a:pt x="2641" y="1618"/>
                </a:lnTo>
                <a:lnTo>
                  <a:pt x="2672" y="1605"/>
                </a:lnTo>
                <a:lnTo>
                  <a:pt x="2703" y="1591"/>
                </a:lnTo>
                <a:lnTo>
                  <a:pt x="2733" y="1575"/>
                </a:lnTo>
                <a:lnTo>
                  <a:pt x="2762" y="1560"/>
                </a:lnTo>
                <a:lnTo>
                  <a:pt x="2791" y="1543"/>
                </a:lnTo>
                <a:lnTo>
                  <a:pt x="2820" y="1527"/>
                </a:lnTo>
                <a:lnTo>
                  <a:pt x="2847" y="1508"/>
                </a:lnTo>
                <a:lnTo>
                  <a:pt x="2873" y="1490"/>
                </a:lnTo>
                <a:lnTo>
                  <a:pt x="2899" y="1471"/>
                </a:lnTo>
                <a:lnTo>
                  <a:pt x="2924" y="1450"/>
                </a:lnTo>
                <a:lnTo>
                  <a:pt x="2949" y="1429"/>
                </a:lnTo>
                <a:lnTo>
                  <a:pt x="2973" y="1408"/>
                </a:lnTo>
                <a:lnTo>
                  <a:pt x="2996" y="1385"/>
                </a:lnTo>
                <a:lnTo>
                  <a:pt x="3018" y="1362"/>
                </a:lnTo>
                <a:lnTo>
                  <a:pt x="3039" y="1339"/>
                </a:lnTo>
                <a:lnTo>
                  <a:pt x="3064" y="1308"/>
                </a:lnTo>
                <a:lnTo>
                  <a:pt x="3089" y="1277"/>
                </a:lnTo>
                <a:lnTo>
                  <a:pt x="3112" y="1244"/>
                </a:lnTo>
                <a:lnTo>
                  <a:pt x="3135" y="1210"/>
                </a:lnTo>
                <a:lnTo>
                  <a:pt x="3158" y="1175"/>
                </a:lnTo>
                <a:lnTo>
                  <a:pt x="3179" y="1140"/>
                </a:lnTo>
                <a:lnTo>
                  <a:pt x="3201" y="1102"/>
                </a:lnTo>
                <a:lnTo>
                  <a:pt x="3221" y="1066"/>
                </a:lnTo>
                <a:lnTo>
                  <a:pt x="3240" y="1029"/>
                </a:lnTo>
                <a:lnTo>
                  <a:pt x="3259" y="990"/>
                </a:lnTo>
                <a:lnTo>
                  <a:pt x="3277" y="953"/>
                </a:lnTo>
                <a:lnTo>
                  <a:pt x="3294" y="914"/>
                </a:lnTo>
                <a:lnTo>
                  <a:pt x="3310" y="876"/>
                </a:lnTo>
                <a:lnTo>
                  <a:pt x="3325" y="838"/>
                </a:lnTo>
                <a:lnTo>
                  <a:pt x="3339" y="800"/>
                </a:lnTo>
                <a:lnTo>
                  <a:pt x="3353" y="762"/>
                </a:lnTo>
                <a:lnTo>
                  <a:pt x="3338" y="770"/>
                </a:lnTo>
                <a:lnTo>
                  <a:pt x="3320" y="776"/>
                </a:lnTo>
                <a:lnTo>
                  <a:pt x="3301" y="780"/>
                </a:lnTo>
                <a:lnTo>
                  <a:pt x="3279" y="783"/>
                </a:lnTo>
                <a:lnTo>
                  <a:pt x="3257" y="785"/>
                </a:lnTo>
                <a:lnTo>
                  <a:pt x="3233" y="785"/>
                </a:lnTo>
                <a:lnTo>
                  <a:pt x="3208" y="784"/>
                </a:lnTo>
                <a:lnTo>
                  <a:pt x="3182" y="782"/>
                </a:lnTo>
                <a:lnTo>
                  <a:pt x="3156" y="779"/>
                </a:lnTo>
                <a:lnTo>
                  <a:pt x="3130" y="774"/>
                </a:lnTo>
                <a:lnTo>
                  <a:pt x="3103" y="768"/>
                </a:lnTo>
                <a:lnTo>
                  <a:pt x="3078" y="760"/>
                </a:lnTo>
                <a:lnTo>
                  <a:pt x="3053" y="750"/>
                </a:lnTo>
                <a:lnTo>
                  <a:pt x="3030" y="740"/>
                </a:lnTo>
                <a:lnTo>
                  <a:pt x="3007" y="728"/>
                </a:lnTo>
                <a:lnTo>
                  <a:pt x="2986" y="714"/>
                </a:lnTo>
                <a:lnTo>
                  <a:pt x="2985" y="736"/>
                </a:lnTo>
                <a:lnTo>
                  <a:pt x="2982" y="758"/>
                </a:lnTo>
                <a:lnTo>
                  <a:pt x="2978" y="780"/>
                </a:lnTo>
                <a:lnTo>
                  <a:pt x="2974" y="802"/>
                </a:lnTo>
                <a:lnTo>
                  <a:pt x="2967" y="827"/>
                </a:lnTo>
                <a:lnTo>
                  <a:pt x="2959" y="853"/>
                </a:lnTo>
                <a:lnTo>
                  <a:pt x="2952" y="877"/>
                </a:lnTo>
                <a:lnTo>
                  <a:pt x="2943" y="900"/>
                </a:lnTo>
                <a:lnTo>
                  <a:pt x="2933" y="923"/>
                </a:lnTo>
                <a:lnTo>
                  <a:pt x="2922" y="945"/>
                </a:lnTo>
                <a:lnTo>
                  <a:pt x="2911" y="967"/>
                </a:lnTo>
                <a:lnTo>
                  <a:pt x="2899" y="988"/>
                </a:lnTo>
                <a:lnTo>
                  <a:pt x="2886" y="1008"/>
                </a:lnTo>
                <a:lnTo>
                  <a:pt x="2871" y="1027"/>
                </a:lnTo>
                <a:lnTo>
                  <a:pt x="2856" y="1046"/>
                </a:lnTo>
                <a:lnTo>
                  <a:pt x="2840" y="1065"/>
                </a:lnTo>
                <a:lnTo>
                  <a:pt x="2823" y="1082"/>
                </a:lnTo>
                <a:lnTo>
                  <a:pt x="2805" y="1099"/>
                </a:lnTo>
                <a:lnTo>
                  <a:pt x="2787" y="1115"/>
                </a:lnTo>
                <a:lnTo>
                  <a:pt x="2767" y="1131"/>
                </a:lnTo>
                <a:lnTo>
                  <a:pt x="2746" y="1145"/>
                </a:lnTo>
                <a:lnTo>
                  <a:pt x="2724" y="1160"/>
                </a:lnTo>
                <a:lnTo>
                  <a:pt x="2702" y="1173"/>
                </a:lnTo>
                <a:lnTo>
                  <a:pt x="2678" y="1185"/>
                </a:lnTo>
                <a:lnTo>
                  <a:pt x="2652" y="1197"/>
                </a:lnTo>
                <a:lnTo>
                  <a:pt x="2626" y="1208"/>
                </a:lnTo>
                <a:lnTo>
                  <a:pt x="2600" y="1218"/>
                </a:lnTo>
                <a:lnTo>
                  <a:pt x="2571" y="1228"/>
                </a:lnTo>
                <a:lnTo>
                  <a:pt x="2541" y="1237"/>
                </a:lnTo>
                <a:lnTo>
                  <a:pt x="2510" y="1245"/>
                </a:lnTo>
                <a:lnTo>
                  <a:pt x="2478" y="1252"/>
                </a:lnTo>
                <a:lnTo>
                  <a:pt x="2445" y="1259"/>
                </a:lnTo>
                <a:lnTo>
                  <a:pt x="2411" y="1265"/>
                </a:lnTo>
                <a:lnTo>
                  <a:pt x="2376" y="1270"/>
                </a:lnTo>
                <a:lnTo>
                  <a:pt x="2339" y="1274"/>
                </a:lnTo>
                <a:lnTo>
                  <a:pt x="2301" y="1278"/>
                </a:lnTo>
                <a:lnTo>
                  <a:pt x="2238" y="1283"/>
                </a:lnTo>
                <a:lnTo>
                  <a:pt x="2178" y="1286"/>
                </a:lnTo>
                <a:lnTo>
                  <a:pt x="2122" y="1287"/>
                </a:lnTo>
                <a:lnTo>
                  <a:pt x="2068" y="1288"/>
                </a:lnTo>
                <a:lnTo>
                  <a:pt x="2019" y="1288"/>
                </a:lnTo>
                <a:lnTo>
                  <a:pt x="1971" y="1287"/>
                </a:lnTo>
                <a:lnTo>
                  <a:pt x="1927" y="1285"/>
                </a:lnTo>
                <a:lnTo>
                  <a:pt x="1885" y="1283"/>
                </a:lnTo>
                <a:lnTo>
                  <a:pt x="1807" y="1276"/>
                </a:lnTo>
                <a:lnTo>
                  <a:pt x="1736" y="1268"/>
                </a:lnTo>
                <a:lnTo>
                  <a:pt x="1670" y="1262"/>
                </a:lnTo>
                <a:lnTo>
                  <a:pt x="1608" y="1256"/>
                </a:lnTo>
                <a:lnTo>
                  <a:pt x="1641" y="1300"/>
                </a:lnTo>
                <a:lnTo>
                  <a:pt x="1674" y="1344"/>
                </a:lnTo>
                <a:lnTo>
                  <a:pt x="1707" y="1386"/>
                </a:lnTo>
                <a:lnTo>
                  <a:pt x="1740" y="1426"/>
                </a:lnTo>
                <a:lnTo>
                  <a:pt x="1773" y="1464"/>
                </a:lnTo>
                <a:lnTo>
                  <a:pt x="1805" y="1499"/>
                </a:lnTo>
                <a:lnTo>
                  <a:pt x="1836" y="1534"/>
                </a:lnTo>
                <a:lnTo>
                  <a:pt x="1867" y="1565"/>
                </a:lnTo>
                <a:lnTo>
                  <a:pt x="1895" y="1594"/>
                </a:lnTo>
                <a:lnTo>
                  <a:pt x="1923" y="1620"/>
                </a:lnTo>
                <a:lnTo>
                  <a:pt x="1949" y="1644"/>
                </a:lnTo>
                <a:lnTo>
                  <a:pt x="1973" y="1664"/>
                </a:lnTo>
                <a:lnTo>
                  <a:pt x="1995" y="1682"/>
                </a:lnTo>
                <a:lnTo>
                  <a:pt x="2015" y="1695"/>
                </a:lnTo>
                <a:lnTo>
                  <a:pt x="2033" y="1706"/>
                </a:lnTo>
                <a:lnTo>
                  <a:pt x="2047" y="1713"/>
                </a:lnTo>
                <a:close/>
                <a:moveTo>
                  <a:pt x="1446" y="969"/>
                </a:moveTo>
                <a:lnTo>
                  <a:pt x="1446" y="969"/>
                </a:lnTo>
                <a:lnTo>
                  <a:pt x="1448" y="968"/>
                </a:lnTo>
                <a:lnTo>
                  <a:pt x="1449" y="952"/>
                </a:lnTo>
                <a:lnTo>
                  <a:pt x="1450" y="935"/>
                </a:lnTo>
                <a:lnTo>
                  <a:pt x="1454" y="902"/>
                </a:lnTo>
                <a:lnTo>
                  <a:pt x="1461" y="868"/>
                </a:lnTo>
                <a:lnTo>
                  <a:pt x="1471" y="834"/>
                </a:lnTo>
                <a:lnTo>
                  <a:pt x="1483" y="799"/>
                </a:lnTo>
                <a:lnTo>
                  <a:pt x="1498" y="762"/>
                </a:lnTo>
                <a:lnTo>
                  <a:pt x="1516" y="727"/>
                </a:lnTo>
                <a:lnTo>
                  <a:pt x="1537" y="691"/>
                </a:lnTo>
                <a:lnTo>
                  <a:pt x="1559" y="658"/>
                </a:lnTo>
                <a:lnTo>
                  <a:pt x="1583" y="625"/>
                </a:lnTo>
                <a:lnTo>
                  <a:pt x="1610" y="591"/>
                </a:lnTo>
                <a:lnTo>
                  <a:pt x="1641" y="557"/>
                </a:lnTo>
                <a:lnTo>
                  <a:pt x="1673" y="523"/>
                </a:lnTo>
                <a:lnTo>
                  <a:pt x="1708" y="490"/>
                </a:lnTo>
                <a:lnTo>
                  <a:pt x="1745" y="457"/>
                </a:lnTo>
                <a:lnTo>
                  <a:pt x="1782" y="424"/>
                </a:lnTo>
                <a:lnTo>
                  <a:pt x="1794" y="386"/>
                </a:lnTo>
                <a:lnTo>
                  <a:pt x="1806" y="350"/>
                </a:lnTo>
                <a:lnTo>
                  <a:pt x="1821" y="316"/>
                </a:lnTo>
                <a:lnTo>
                  <a:pt x="1836" y="283"/>
                </a:lnTo>
                <a:lnTo>
                  <a:pt x="1852" y="251"/>
                </a:lnTo>
                <a:lnTo>
                  <a:pt x="1870" y="221"/>
                </a:lnTo>
                <a:lnTo>
                  <a:pt x="1889" y="192"/>
                </a:lnTo>
                <a:lnTo>
                  <a:pt x="1909" y="166"/>
                </a:lnTo>
                <a:lnTo>
                  <a:pt x="1929" y="141"/>
                </a:lnTo>
                <a:lnTo>
                  <a:pt x="1951" y="117"/>
                </a:lnTo>
                <a:lnTo>
                  <a:pt x="1973" y="95"/>
                </a:lnTo>
                <a:lnTo>
                  <a:pt x="1998" y="73"/>
                </a:lnTo>
                <a:lnTo>
                  <a:pt x="2022" y="53"/>
                </a:lnTo>
                <a:lnTo>
                  <a:pt x="2046" y="34"/>
                </a:lnTo>
                <a:lnTo>
                  <a:pt x="2071" y="16"/>
                </a:lnTo>
                <a:lnTo>
                  <a:pt x="2098" y="0"/>
                </a:lnTo>
                <a:lnTo>
                  <a:pt x="2063" y="2"/>
                </a:lnTo>
                <a:lnTo>
                  <a:pt x="2029" y="4"/>
                </a:lnTo>
                <a:lnTo>
                  <a:pt x="1994" y="9"/>
                </a:lnTo>
                <a:lnTo>
                  <a:pt x="1960" y="14"/>
                </a:lnTo>
                <a:lnTo>
                  <a:pt x="1927" y="20"/>
                </a:lnTo>
                <a:lnTo>
                  <a:pt x="1895" y="26"/>
                </a:lnTo>
                <a:lnTo>
                  <a:pt x="1863" y="34"/>
                </a:lnTo>
                <a:lnTo>
                  <a:pt x="1832" y="43"/>
                </a:lnTo>
                <a:lnTo>
                  <a:pt x="1801" y="52"/>
                </a:lnTo>
                <a:lnTo>
                  <a:pt x="1771" y="63"/>
                </a:lnTo>
                <a:lnTo>
                  <a:pt x="1741" y="73"/>
                </a:lnTo>
                <a:lnTo>
                  <a:pt x="1712" y="85"/>
                </a:lnTo>
                <a:lnTo>
                  <a:pt x="1684" y="97"/>
                </a:lnTo>
                <a:lnTo>
                  <a:pt x="1656" y="109"/>
                </a:lnTo>
                <a:lnTo>
                  <a:pt x="1629" y="122"/>
                </a:lnTo>
                <a:lnTo>
                  <a:pt x="1603" y="136"/>
                </a:lnTo>
                <a:lnTo>
                  <a:pt x="1576" y="151"/>
                </a:lnTo>
                <a:lnTo>
                  <a:pt x="1551" y="165"/>
                </a:lnTo>
                <a:lnTo>
                  <a:pt x="1527" y="180"/>
                </a:lnTo>
                <a:lnTo>
                  <a:pt x="1504" y="196"/>
                </a:lnTo>
                <a:lnTo>
                  <a:pt x="1481" y="212"/>
                </a:lnTo>
                <a:lnTo>
                  <a:pt x="1459" y="228"/>
                </a:lnTo>
                <a:lnTo>
                  <a:pt x="1417" y="261"/>
                </a:lnTo>
                <a:lnTo>
                  <a:pt x="1377" y="295"/>
                </a:lnTo>
                <a:lnTo>
                  <a:pt x="1342" y="329"/>
                </a:lnTo>
                <a:lnTo>
                  <a:pt x="1309" y="364"/>
                </a:lnTo>
                <a:lnTo>
                  <a:pt x="1280" y="398"/>
                </a:lnTo>
                <a:lnTo>
                  <a:pt x="1276" y="431"/>
                </a:lnTo>
                <a:lnTo>
                  <a:pt x="1275" y="466"/>
                </a:lnTo>
                <a:lnTo>
                  <a:pt x="1276" y="502"/>
                </a:lnTo>
                <a:lnTo>
                  <a:pt x="1278" y="538"/>
                </a:lnTo>
                <a:lnTo>
                  <a:pt x="1283" y="574"/>
                </a:lnTo>
                <a:lnTo>
                  <a:pt x="1290" y="612"/>
                </a:lnTo>
                <a:lnTo>
                  <a:pt x="1298" y="649"/>
                </a:lnTo>
                <a:lnTo>
                  <a:pt x="1309" y="688"/>
                </a:lnTo>
                <a:lnTo>
                  <a:pt x="1321" y="725"/>
                </a:lnTo>
                <a:lnTo>
                  <a:pt x="1334" y="765"/>
                </a:lnTo>
                <a:lnTo>
                  <a:pt x="1349" y="803"/>
                </a:lnTo>
                <a:lnTo>
                  <a:pt x="1365" y="842"/>
                </a:lnTo>
                <a:lnTo>
                  <a:pt x="1383" y="881"/>
                </a:lnTo>
                <a:lnTo>
                  <a:pt x="1401" y="920"/>
                </a:lnTo>
                <a:lnTo>
                  <a:pt x="1421" y="958"/>
                </a:lnTo>
                <a:lnTo>
                  <a:pt x="1442" y="998"/>
                </a:lnTo>
                <a:lnTo>
                  <a:pt x="1446" y="969"/>
                </a:lnTo>
                <a:close/>
                <a:moveTo>
                  <a:pt x="1905" y="3153"/>
                </a:moveTo>
                <a:lnTo>
                  <a:pt x="1905" y="3153"/>
                </a:lnTo>
                <a:lnTo>
                  <a:pt x="1882" y="3134"/>
                </a:lnTo>
                <a:lnTo>
                  <a:pt x="1859" y="3116"/>
                </a:lnTo>
                <a:lnTo>
                  <a:pt x="1838" y="3096"/>
                </a:lnTo>
                <a:lnTo>
                  <a:pt x="1816" y="3075"/>
                </a:lnTo>
                <a:lnTo>
                  <a:pt x="1796" y="3054"/>
                </a:lnTo>
                <a:lnTo>
                  <a:pt x="1777" y="3032"/>
                </a:lnTo>
                <a:lnTo>
                  <a:pt x="1757" y="3010"/>
                </a:lnTo>
                <a:lnTo>
                  <a:pt x="1738" y="2987"/>
                </a:lnTo>
                <a:lnTo>
                  <a:pt x="1720" y="2963"/>
                </a:lnTo>
                <a:lnTo>
                  <a:pt x="1703" y="2938"/>
                </a:lnTo>
                <a:lnTo>
                  <a:pt x="1686" y="2914"/>
                </a:lnTo>
                <a:lnTo>
                  <a:pt x="1670" y="2889"/>
                </a:lnTo>
                <a:lnTo>
                  <a:pt x="1654" y="2863"/>
                </a:lnTo>
                <a:lnTo>
                  <a:pt x="1640" y="2836"/>
                </a:lnTo>
                <a:lnTo>
                  <a:pt x="1626" y="2810"/>
                </a:lnTo>
                <a:lnTo>
                  <a:pt x="1612" y="2782"/>
                </a:lnTo>
                <a:lnTo>
                  <a:pt x="1598" y="2755"/>
                </a:lnTo>
                <a:lnTo>
                  <a:pt x="1585" y="2727"/>
                </a:lnTo>
                <a:lnTo>
                  <a:pt x="1561" y="2670"/>
                </a:lnTo>
                <a:lnTo>
                  <a:pt x="1539" y="2611"/>
                </a:lnTo>
                <a:lnTo>
                  <a:pt x="1519" y="2551"/>
                </a:lnTo>
                <a:lnTo>
                  <a:pt x="1500" y="2491"/>
                </a:lnTo>
                <a:lnTo>
                  <a:pt x="1485" y="2429"/>
                </a:lnTo>
                <a:lnTo>
                  <a:pt x="1470" y="2366"/>
                </a:lnTo>
                <a:lnTo>
                  <a:pt x="1456" y="2303"/>
                </a:lnTo>
                <a:lnTo>
                  <a:pt x="1445" y="2240"/>
                </a:lnTo>
                <a:lnTo>
                  <a:pt x="1435" y="2176"/>
                </a:lnTo>
                <a:lnTo>
                  <a:pt x="1427" y="2112"/>
                </a:lnTo>
                <a:lnTo>
                  <a:pt x="1419" y="2048"/>
                </a:lnTo>
                <a:lnTo>
                  <a:pt x="1413" y="1985"/>
                </a:lnTo>
                <a:lnTo>
                  <a:pt x="1408" y="1922"/>
                </a:lnTo>
                <a:lnTo>
                  <a:pt x="1405" y="1860"/>
                </a:lnTo>
                <a:lnTo>
                  <a:pt x="1402" y="1799"/>
                </a:lnTo>
                <a:lnTo>
                  <a:pt x="1400" y="1737"/>
                </a:lnTo>
                <a:lnTo>
                  <a:pt x="1399" y="1678"/>
                </a:lnTo>
                <a:lnTo>
                  <a:pt x="1399" y="1619"/>
                </a:lnTo>
                <a:lnTo>
                  <a:pt x="1400" y="1563"/>
                </a:lnTo>
                <a:lnTo>
                  <a:pt x="1402" y="1454"/>
                </a:lnTo>
                <a:lnTo>
                  <a:pt x="1408" y="1353"/>
                </a:lnTo>
                <a:lnTo>
                  <a:pt x="1386" y="1320"/>
                </a:lnTo>
                <a:lnTo>
                  <a:pt x="1355" y="1275"/>
                </a:lnTo>
                <a:lnTo>
                  <a:pt x="1325" y="1228"/>
                </a:lnTo>
                <a:lnTo>
                  <a:pt x="1296" y="1179"/>
                </a:lnTo>
                <a:lnTo>
                  <a:pt x="1266" y="1129"/>
                </a:lnTo>
                <a:lnTo>
                  <a:pt x="1237" y="1077"/>
                </a:lnTo>
                <a:lnTo>
                  <a:pt x="1211" y="1023"/>
                </a:lnTo>
                <a:lnTo>
                  <a:pt x="1185" y="969"/>
                </a:lnTo>
                <a:lnTo>
                  <a:pt x="1160" y="914"/>
                </a:lnTo>
                <a:lnTo>
                  <a:pt x="1154" y="969"/>
                </a:lnTo>
                <a:lnTo>
                  <a:pt x="1146" y="1022"/>
                </a:lnTo>
                <a:lnTo>
                  <a:pt x="1137" y="1074"/>
                </a:lnTo>
                <a:lnTo>
                  <a:pt x="1129" y="1123"/>
                </a:lnTo>
                <a:lnTo>
                  <a:pt x="1119" y="1172"/>
                </a:lnTo>
                <a:lnTo>
                  <a:pt x="1108" y="1219"/>
                </a:lnTo>
                <a:lnTo>
                  <a:pt x="1087" y="1309"/>
                </a:lnTo>
                <a:lnTo>
                  <a:pt x="1064" y="1394"/>
                </a:lnTo>
                <a:lnTo>
                  <a:pt x="1042" y="1475"/>
                </a:lnTo>
                <a:lnTo>
                  <a:pt x="996" y="1626"/>
                </a:lnTo>
                <a:lnTo>
                  <a:pt x="976" y="1697"/>
                </a:lnTo>
                <a:lnTo>
                  <a:pt x="957" y="1767"/>
                </a:lnTo>
                <a:lnTo>
                  <a:pt x="948" y="1801"/>
                </a:lnTo>
                <a:lnTo>
                  <a:pt x="940" y="1835"/>
                </a:lnTo>
                <a:lnTo>
                  <a:pt x="934" y="1869"/>
                </a:lnTo>
                <a:lnTo>
                  <a:pt x="928" y="1902"/>
                </a:lnTo>
                <a:lnTo>
                  <a:pt x="923" y="1936"/>
                </a:lnTo>
                <a:lnTo>
                  <a:pt x="918" y="1969"/>
                </a:lnTo>
                <a:lnTo>
                  <a:pt x="916" y="2003"/>
                </a:lnTo>
                <a:lnTo>
                  <a:pt x="914" y="2037"/>
                </a:lnTo>
                <a:lnTo>
                  <a:pt x="914" y="2072"/>
                </a:lnTo>
                <a:lnTo>
                  <a:pt x="914" y="2107"/>
                </a:lnTo>
                <a:lnTo>
                  <a:pt x="916" y="2142"/>
                </a:lnTo>
                <a:lnTo>
                  <a:pt x="921" y="2177"/>
                </a:lnTo>
                <a:lnTo>
                  <a:pt x="924" y="2207"/>
                </a:lnTo>
                <a:lnTo>
                  <a:pt x="929" y="2235"/>
                </a:lnTo>
                <a:lnTo>
                  <a:pt x="935" y="2263"/>
                </a:lnTo>
                <a:lnTo>
                  <a:pt x="941" y="2292"/>
                </a:lnTo>
                <a:lnTo>
                  <a:pt x="949" y="2318"/>
                </a:lnTo>
                <a:lnTo>
                  <a:pt x="958" y="2345"/>
                </a:lnTo>
                <a:lnTo>
                  <a:pt x="968" y="2372"/>
                </a:lnTo>
                <a:lnTo>
                  <a:pt x="978" y="2398"/>
                </a:lnTo>
                <a:lnTo>
                  <a:pt x="989" y="2424"/>
                </a:lnTo>
                <a:lnTo>
                  <a:pt x="1000" y="2449"/>
                </a:lnTo>
                <a:lnTo>
                  <a:pt x="1012" y="2474"/>
                </a:lnTo>
                <a:lnTo>
                  <a:pt x="1025" y="2498"/>
                </a:lnTo>
                <a:lnTo>
                  <a:pt x="1038" y="2523"/>
                </a:lnTo>
                <a:lnTo>
                  <a:pt x="1053" y="2547"/>
                </a:lnTo>
                <a:lnTo>
                  <a:pt x="1067" y="2570"/>
                </a:lnTo>
                <a:lnTo>
                  <a:pt x="1082" y="2593"/>
                </a:lnTo>
                <a:lnTo>
                  <a:pt x="1114" y="2637"/>
                </a:lnTo>
                <a:lnTo>
                  <a:pt x="1148" y="2680"/>
                </a:lnTo>
                <a:lnTo>
                  <a:pt x="1184" y="2721"/>
                </a:lnTo>
                <a:lnTo>
                  <a:pt x="1220" y="2760"/>
                </a:lnTo>
                <a:lnTo>
                  <a:pt x="1258" y="2798"/>
                </a:lnTo>
                <a:lnTo>
                  <a:pt x="1297" y="2833"/>
                </a:lnTo>
                <a:lnTo>
                  <a:pt x="1336" y="2867"/>
                </a:lnTo>
                <a:lnTo>
                  <a:pt x="1377" y="2899"/>
                </a:lnTo>
                <a:lnTo>
                  <a:pt x="1418" y="2929"/>
                </a:lnTo>
                <a:lnTo>
                  <a:pt x="1459" y="2957"/>
                </a:lnTo>
                <a:lnTo>
                  <a:pt x="1498" y="2984"/>
                </a:lnTo>
                <a:lnTo>
                  <a:pt x="1539" y="3009"/>
                </a:lnTo>
                <a:lnTo>
                  <a:pt x="1577" y="3031"/>
                </a:lnTo>
                <a:lnTo>
                  <a:pt x="1616" y="3052"/>
                </a:lnTo>
                <a:lnTo>
                  <a:pt x="1653" y="3072"/>
                </a:lnTo>
                <a:lnTo>
                  <a:pt x="1690" y="3088"/>
                </a:lnTo>
                <a:lnTo>
                  <a:pt x="1725" y="3103"/>
                </a:lnTo>
                <a:lnTo>
                  <a:pt x="1757" y="3117"/>
                </a:lnTo>
                <a:lnTo>
                  <a:pt x="1788" y="3128"/>
                </a:lnTo>
                <a:lnTo>
                  <a:pt x="1817" y="3136"/>
                </a:lnTo>
                <a:lnTo>
                  <a:pt x="1843" y="3143"/>
                </a:lnTo>
                <a:lnTo>
                  <a:pt x="1867" y="3149"/>
                </a:lnTo>
                <a:lnTo>
                  <a:pt x="1888" y="3152"/>
                </a:lnTo>
                <a:lnTo>
                  <a:pt x="1905" y="3153"/>
                </a:lnTo>
                <a:close/>
                <a:moveTo>
                  <a:pt x="3351" y="1263"/>
                </a:moveTo>
                <a:lnTo>
                  <a:pt x="3351" y="1263"/>
                </a:lnTo>
                <a:lnTo>
                  <a:pt x="3334" y="1293"/>
                </a:lnTo>
                <a:lnTo>
                  <a:pt x="3318" y="1322"/>
                </a:lnTo>
                <a:lnTo>
                  <a:pt x="3299" y="1351"/>
                </a:lnTo>
                <a:lnTo>
                  <a:pt x="3282" y="1380"/>
                </a:lnTo>
                <a:lnTo>
                  <a:pt x="3262" y="1408"/>
                </a:lnTo>
                <a:lnTo>
                  <a:pt x="3241" y="1436"/>
                </a:lnTo>
                <a:lnTo>
                  <a:pt x="3220" y="1462"/>
                </a:lnTo>
                <a:lnTo>
                  <a:pt x="3198" y="1488"/>
                </a:lnTo>
                <a:lnTo>
                  <a:pt x="3175" y="1515"/>
                </a:lnTo>
                <a:lnTo>
                  <a:pt x="3150" y="1541"/>
                </a:lnTo>
                <a:lnTo>
                  <a:pt x="3124" y="1567"/>
                </a:lnTo>
                <a:lnTo>
                  <a:pt x="3098" y="1591"/>
                </a:lnTo>
                <a:lnTo>
                  <a:pt x="3072" y="1615"/>
                </a:lnTo>
                <a:lnTo>
                  <a:pt x="3044" y="1637"/>
                </a:lnTo>
                <a:lnTo>
                  <a:pt x="3015" y="1659"/>
                </a:lnTo>
                <a:lnTo>
                  <a:pt x="2987" y="1681"/>
                </a:lnTo>
                <a:lnTo>
                  <a:pt x="2957" y="1702"/>
                </a:lnTo>
                <a:lnTo>
                  <a:pt x="2927" y="1721"/>
                </a:lnTo>
                <a:lnTo>
                  <a:pt x="2897" y="1740"/>
                </a:lnTo>
                <a:lnTo>
                  <a:pt x="2865" y="1758"/>
                </a:lnTo>
                <a:lnTo>
                  <a:pt x="2833" y="1776"/>
                </a:lnTo>
                <a:lnTo>
                  <a:pt x="2800" y="1792"/>
                </a:lnTo>
                <a:lnTo>
                  <a:pt x="2767" y="1807"/>
                </a:lnTo>
                <a:lnTo>
                  <a:pt x="2734" y="1822"/>
                </a:lnTo>
                <a:lnTo>
                  <a:pt x="2699" y="1836"/>
                </a:lnTo>
                <a:lnTo>
                  <a:pt x="2664" y="1849"/>
                </a:lnTo>
                <a:lnTo>
                  <a:pt x="2629" y="1861"/>
                </a:lnTo>
                <a:lnTo>
                  <a:pt x="2593" y="1872"/>
                </a:lnTo>
                <a:lnTo>
                  <a:pt x="2557" y="1883"/>
                </a:lnTo>
                <a:lnTo>
                  <a:pt x="2520" y="1893"/>
                </a:lnTo>
                <a:lnTo>
                  <a:pt x="2483" y="1902"/>
                </a:lnTo>
                <a:lnTo>
                  <a:pt x="2445" y="1910"/>
                </a:lnTo>
                <a:lnTo>
                  <a:pt x="2408" y="1916"/>
                </a:lnTo>
                <a:lnTo>
                  <a:pt x="2370" y="1922"/>
                </a:lnTo>
                <a:lnTo>
                  <a:pt x="2330" y="1927"/>
                </a:lnTo>
                <a:lnTo>
                  <a:pt x="2291" y="1932"/>
                </a:lnTo>
                <a:lnTo>
                  <a:pt x="2252" y="1935"/>
                </a:lnTo>
                <a:lnTo>
                  <a:pt x="2212" y="1937"/>
                </a:lnTo>
                <a:lnTo>
                  <a:pt x="2173" y="1938"/>
                </a:lnTo>
                <a:lnTo>
                  <a:pt x="2132" y="1939"/>
                </a:lnTo>
                <a:lnTo>
                  <a:pt x="2080" y="1938"/>
                </a:lnTo>
                <a:lnTo>
                  <a:pt x="2030" y="1936"/>
                </a:lnTo>
                <a:lnTo>
                  <a:pt x="2019" y="1935"/>
                </a:lnTo>
                <a:lnTo>
                  <a:pt x="2009" y="1933"/>
                </a:lnTo>
                <a:lnTo>
                  <a:pt x="1998" y="1931"/>
                </a:lnTo>
                <a:lnTo>
                  <a:pt x="1987" y="1927"/>
                </a:lnTo>
                <a:lnTo>
                  <a:pt x="1962" y="1917"/>
                </a:lnTo>
                <a:lnTo>
                  <a:pt x="1938" y="1905"/>
                </a:lnTo>
                <a:lnTo>
                  <a:pt x="1912" y="1890"/>
                </a:lnTo>
                <a:lnTo>
                  <a:pt x="1885" y="1872"/>
                </a:lnTo>
                <a:lnTo>
                  <a:pt x="1858" y="1851"/>
                </a:lnTo>
                <a:lnTo>
                  <a:pt x="1830" y="1829"/>
                </a:lnTo>
                <a:lnTo>
                  <a:pt x="1802" y="1805"/>
                </a:lnTo>
                <a:lnTo>
                  <a:pt x="1772" y="1779"/>
                </a:lnTo>
                <a:lnTo>
                  <a:pt x="1744" y="1750"/>
                </a:lnTo>
                <a:lnTo>
                  <a:pt x="1714" y="1722"/>
                </a:lnTo>
                <a:lnTo>
                  <a:pt x="1684" y="1691"/>
                </a:lnTo>
                <a:lnTo>
                  <a:pt x="1654" y="1659"/>
                </a:lnTo>
                <a:lnTo>
                  <a:pt x="1625" y="1626"/>
                </a:lnTo>
                <a:lnTo>
                  <a:pt x="1596" y="1593"/>
                </a:lnTo>
                <a:lnTo>
                  <a:pt x="1597" y="1691"/>
                </a:lnTo>
                <a:lnTo>
                  <a:pt x="1599" y="1741"/>
                </a:lnTo>
                <a:lnTo>
                  <a:pt x="1602" y="1793"/>
                </a:lnTo>
                <a:lnTo>
                  <a:pt x="1605" y="1846"/>
                </a:lnTo>
                <a:lnTo>
                  <a:pt x="1609" y="1900"/>
                </a:lnTo>
                <a:lnTo>
                  <a:pt x="1615" y="1954"/>
                </a:lnTo>
                <a:lnTo>
                  <a:pt x="1621" y="2009"/>
                </a:lnTo>
                <a:lnTo>
                  <a:pt x="1628" y="2064"/>
                </a:lnTo>
                <a:lnTo>
                  <a:pt x="1637" y="2120"/>
                </a:lnTo>
                <a:lnTo>
                  <a:pt x="1646" y="2176"/>
                </a:lnTo>
                <a:lnTo>
                  <a:pt x="1657" y="2232"/>
                </a:lnTo>
                <a:lnTo>
                  <a:pt x="1669" y="2288"/>
                </a:lnTo>
                <a:lnTo>
                  <a:pt x="1682" y="2343"/>
                </a:lnTo>
                <a:lnTo>
                  <a:pt x="1696" y="2399"/>
                </a:lnTo>
                <a:lnTo>
                  <a:pt x="1712" y="2454"/>
                </a:lnTo>
                <a:lnTo>
                  <a:pt x="1729" y="2509"/>
                </a:lnTo>
                <a:lnTo>
                  <a:pt x="1748" y="2564"/>
                </a:lnTo>
                <a:lnTo>
                  <a:pt x="1769" y="2618"/>
                </a:lnTo>
                <a:lnTo>
                  <a:pt x="1791" y="2671"/>
                </a:lnTo>
                <a:lnTo>
                  <a:pt x="1815" y="2724"/>
                </a:lnTo>
                <a:lnTo>
                  <a:pt x="1841" y="2774"/>
                </a:lnTo>
                <a:lnTo>
                  <a:pt x="1869" y="2825"/>
                </a:lnTo>
                <a:lnTo>
                  <a:pt x="1899" y="2874"/>
                </a:lnTo>
                <a:lnTo>
                  <a:pt x="1929" y="2922"/>
                </a:lnTo>
                <a:lnTo>
                  <a:pt x="1964" y="2968"/>
                </a:lnTo>
                <a:lnTo>
                  <a:pt x="1980" y="2990"/>
                </a:lnTo>
                <a:lnTo>
                  <a:pt x="1999" y="3012"/>
                </a:lnTo>
                <a:lnTo>
                  <a:pt x="2018" y="3034"/>
                </a:lnTo>
                <a:lnTo>
                  <a:pt x="2036" y="3055"/>
                </a:lnTo>
                <a:lnTo>
                  <a:pt x="2056" y="3076"/>
                </a:lnTo>
                <a:lnTo>
                  <a:pt x="2076" y="3097"/>
                </a:lnTo>
                <a:lnTo>
                  <a:pt x="2097" y="3117"/>
                </a:lnTo>
                <a:lnTo>
                  <a:pt x="2118" y="3136"/>
                </a:lnTo>
                <a:lnTo>
                  <a:pt x="2140" y="3155"/>
                </a:lnTo>
                <a:lnTo>
                  <a:pt x="2163" y="3174"/>
                </a:lnTo>
                <a:lnTo>
                  <a:pt x="2186" y="3191"/>
                </a:lnTo>
                <a:lnTo>
                  <a:pt x="2209" y="3209"/>
                </a:lnTo>
                <a:lnTo>
                  <a:pt x="2239" y="3206"/>
                </a:lnTo>
                <a:lnTo>
                  <a:pt x="2272" y="3201"/>
                </a:lnTo>
                <a:lnTo>
                  <a:pt x="2308" y="3196"/>
                </a:lnTo>
                <a:lnTo>
                  <a:pt x="2348" y="3188"/>
                </a:lnTo>
                <a:lnTo>
                  <a:pt x="2390" y="3178"/>
                </a:lnTo>
                <a:lnTo>
                  <a:pt x="2434" y="3167"/>
                </a:lnTo>
                <a:lnTo>
                  <a:pt x="2482" y="3155"/>
                </a:lnTo>
                <a:lnTo>
                  <a:pt x="2530" y="3140"/>
                </a:lnTo>
                <a:lnTo>
                  <a:pt x="2581" y="3124"/>
                </a:lnTo>
                <a:lnTo>
                  <a:pt x="2633" y="3106"/>
                </a:lnTo>
                <a:lnTo>
                  <a:pt x="2685" y="3086"/>
                </a:lnTo>
                <a:lnTo>
                  <a:pt x="2739" y="3064"/>
                </a:lnTo>
                <a:lnTo>
                  <a:pt x="2793" y="3041"/>
                </a:lnTo>
                <a:lnTo>
                  <a:pt x="2847" y="3014"/>
                </a:lnTo>
                <a:lnTo>
                  <a:pt x="2901" y="2987"/>
                </a:lnTo>
                <a:lnTo>
                  <a:pt x="2955" y="2957"/>
                </a:lnTo>
                <a:lnTo>
                  <a:pt x="3008" y="2926"/>
                </a:lnTo>
                <a:lnTo>
                  <a:pt x="3061" y="2892"/>
                </a:lnTo>
                <a:lnTo>
                  <a:pt x="3111" y="2857"/>
                </a:lnTo>
                <a:lnTo>
                  <a:pt x="3136" y="2838"/>
                </a:lnTo>
                <a:lnTo>
                  <a:pt x="3161" y="2819"/>
                </a:lnTo>
                <a:lnTo>
                  <a:pt x="3185" y="2799"/>
                </a:lnTo>
                <a:lnTo>
                  <a:pt x="3209" y="2779"/>
                </a:lnTo>
                <a:lnTo>
                  <a:pt x="3232" y="2758"/>
                </a:lnTo>
                <a:lnTo>
                  <a:pt x="3254" y="2736"/>
                </a:lnTo>
                <a:lnTo>
                  <a:pt x="3276" y="2714"/>
                </a:lnTo>
                <a:lnTo>
                  <a:pt x="3298" y="2692"/>
                </a:lnTo>
                <a:lnTo>
                  <a:pt x="3318" y="2669"/>
                </a:lnTo>
                <a:lnTo>
                  <a:pt x="3339" y="2645"/>
                </a:lnTo>
                <a:lnTo>
                  <a:pt x="3358" y="2620"/>
                </a:lnTo>
                <a:lnTo>
                  <a:pt x="3376" y="2596"/>
                </a:lnTo>
                <a:lnTo>
                  <a:pt x="3394" y="2571"/>
                </a:lnTo>
                <a:lnTo>
                  <a:pt x="3410" y="2545"/>
                </a:lnTo>
                <a:lnTo>
                  <a:pt x="3427" y="2518"/>
                </a:lnTo>
                <a:lnTo>
                  <a:pt x="3442" y="2492"/>
                </a:lnTo>
                <a:lnTo>
                  <a:pt x="3457" y="2463"/>
                </a:lnTo>
                <a:lnTo>
                  <a:pt x="3470" y="2436"/>
                </a:lnTo>
                <a:lnTo>
                  <a:pt x="3482" y="2406"/>
                </a:lnTo>
                <a:lnTo>
                  <a:pt x="3493" y="2377"/>
                </a:lnTo>
                <a:lnTo>
                  <a:pt x="3503" y="2347"/>
                </a:lnTo>
                <a:lnTo>
                  <a:pt x="3512" y="2316"/>
                </a:lnTo>
                <a:lnTo>
                  <a:pt x="3519" y="2285"/>
                </a:lnTo>
                <a:lnTo>
                  <a:pt x="3526" y="2253"/>
                </a:lnTo>
                <a:lnTo>
                  <a:pt x="3531" y="2220"/>
                </a:lnTo>
                <a:lnTo>
                  <a:pt x="3536" y="2187"/>
                </a:lnTo>
                <a:lnTo>
                  <a:pt x="3539" y="2151"/>
                </a:lnTo>
                <a:lnTo>
                  <a:pt x="3541" y="2116"/>
                </a:lnTo>
                <a:lnTo>
                  <a:pt x="3542" y="2080"/>
                </a:lnTo>
                <a:lnTo>
                  <a:pt x="3542" y="2046"/>
                </a:lnTo>
                <a:lnTo>
                  <a:pt x="3541" y="2013"/>
                </a:lnTo>
                <a:lnTo>
                  <a:pt x="3540" y="1980"/>
                </a:lnTo>
                <a:lnTo>
                  <a:pt x="3537" y="1947"/>
                </a:lnTo>
                <a:lnTo>
                  <a:pt x="3534" y="1916"/>
                </a:lnTo>
                <a:lnTo>
                  <a:pt x="3530" y="1884"/>
                </a:lnTo>
                <a:lnTo>
                  <a:pt x="3525" y="1854"/>
                </a:lnTo>
                <a:lnTo>
                  <a:pt x="3519" y="1824"/>
                </a:lnTo>
                <a:lnTo>
                  <a:pt x="3514" y="1794"/>
                </a:lnTo>
                <a:lnTo>
                  <a:pt x="3500" y="1736"/>
                </a:lnTo>
                <a:lnTo>
                  <a:pt x="3484" y="1680"/>
                </a:lnTo>
                <a:lnTo>
                  <a:pt x="3468" y="1625"/>
                </a:lnTo>
                <a:lnTo>
                  <a:pt x="3450" y="1571"/>
                </a:lnTo>
                <a:lnTo>
                  <a:pt x="3414" y="1466"/>
                </a:lnTo>
                <a:lnTo>
                  <a:pt x="3396" y="1415"/>
                </a:lnTo>
                <a:lnTo>
                  <a:pt x="3380" y="1364"/>
                </a:lnTo>
                <a:lnTo>
                  <a:pt x="3364" y="1314"/>
                </a:lnTo>
                <a:lnTo>
                  <a:pt x="3351" y="1263"/>
                </a:lnTo>
                <a:close/>
                <a:moveTo>
                  <a:pt x="2817" y="628"/>
                </a:moveTo>
                <a:lnTo>
                  <a:pt x="2817" y="628"/>
                </a:lnTo>
                <a:lnTo>
                  <a:pt x="2814" y="613"/>
                </a:lnTo>
                <a:lnTo>
                  <a:pt x="2809" y="594"/>
                </a:lnTo>
                <a:lnTo>
                  <a:pt x="2800" y="573"/>
                </a:lnTo>
                <a:lnTo>
                  <a:pt x="2789" y="552"/>
                </a:lnTo>
                <a:lnTo>
                  <a:pt x="2776" y="530"/>
                </a:lnTo>
                <a:lnTo>
                  <a:pt x="2759" y="508"/>
                </a:lnTo>
                <a:lnTo>
                  <a:pt x="2750" y="497"/>
                </a:lnTo>
                <a:lnTo>
                  <a:pt x="2740" y="487"/>
                </a:lnTo>
                <a:lnTo>
                  <a:pt x="2730" y="476"/>
                </a:lnTo>
                <a:lnTo>
                  <a:pt x="2719" y="468"/>
                </a:lnTo>
                <a:lnTo>
                  <a:pt x="2707" y="459"/>
                </a:lnTo>
                <a:lnTo>
                  <a:pt x="2695" y="450"/>
                </a:lnTo>
                <a:lnTo>
                  <a:pt x="2682" y="442"/>
                </a:lnTo>
                <a:lnTo>
                  <a:pt x="2669" y="436"/>
                </a:lnTo>
                <a:lnTo>
                  <a:pt x="2655" y="429"/>
                </a:lnTo>
                <a:lnTo>
                  <a:pt x="2640" y="424"/>
                </a:lnTo>
                <a:lnTo>
                  <a:pt x="2625" y="420"/>
                </a:lnTo>
                <a:lnTo>
                  <a:pt x="2608" y="417"/>
                </a:lnTo>
                <a:lnTo>
                  <a:pt x="2592" y="415"/>
                </a:lnTo>
                <a:lnTo>
                  <a:pt x="2574" y="415"/>
                </a:lnTo>
                <a:lnTo>
                  <a:pt x="2557" y="416"/>
                </a:lnTo>
                <a:lnTo>
                  <a:pt x="2538" y="418"/>
                </a:lnTo>
                <a:lnTo>
                  <a:pt x="2519" y="421"/>
                </a:lnTo>
                <a:lnTo>
                  <a:pt x="2499" y="427"/>
                </a:lnTo>
                <a:lnTo>
                  <a:pt x="2480" y="435"/>
                </a:lnTo>
                <a:lnTo>
                  <a:pt x="2459" y="443"/>
                </a:lnTo>
                <a:lnTo>
                  <a:pt x="2444" y="451"/>
                </a:lnTo>
                <a:lnTo>
                  <a:pt x="2429" y="459"/>
                </a:lnTo>
                <a:lnTo>
                  <a:pt x="2414" y="469"/>
                </a:lnTo>
                <a:lnTo>
                  <a:pt x="2398" y="479"/>
                </a:lnTo>
                <a:lnTo>
                  <a:pt x="2383" y="490"/>
                </a:lnTo>
                <a:lnTo>
                  <a:pt x="2367" y="503"/>
                </a:lnTo>
                <a:lnTo>
                  <a:pt x="2351" y="516"/>
                </a:lnTo>
                <a:lnTo>
                  <a:pt x="2335" y="530"/>
                </a:lnTo>
                <a:lnTo>
                  <a:pt x="2320" y="545"/>
                </a:lnTo>
                <a:lnTo>
                  <a:pt x="2305" y="561"/>
                </a:lnTo>
                <a:lnTo>
                  <a:pt x="2289" y="579"/>
                </a:lnTo>
                <a:lnTo>
                  <a:pt x="2274" y="596"/>
                </a:lnTo>
                <a:lnTo>
                  <a:pt x="2260" y="615"/>
                </a:lnTo>
                <a:lnTo>
                  <a:pt x="2245" y="635"/>
                </a:lnTo>
                <a:lnTo>
                  <a:pt x="2231" y="656"/>
                </a:lnTo>
                <a:lnTo>
                  <a:pt x="2217" y="677"/>
                </a:lnTo>
                <a:lnTo>
                  <a:pt x="2203" y="700"/>
                </a:lnTo>
                <a:lnTo>
                  <a:pt x="2190" y="723"/>
                </a:lnTo>
                <a:lnTo>
                  <a:pt x="2178" y="746"/>
                </a:lnTo>
                <a:lnTo>
                  <a:pt x="2166" y="771"/>
                </a:lnTo>
                <a:lnTo>
                  <a:pt x="2155" y="796"/>
                </a:lnTo>
                <a:lnTo>
                  <a:pt x="2144" y="823"/>
                </a:lnTo>
                <a:lnTo>
                  <a:pt x="2134" y="850"/>
                </a:lnTo>
                <a:lnTo>
                  <a:pt x="2125" y="879"/>
                </a:lnTo>
                <a:lnTo>
                  <a:pt x="2117" y="908"/>
                </a:lnTo>
                <a:lnTo>
                  <a:pt x="2109" y="937"/>
                </a:lnTo>
                <a:lnTo>
                  <a:pt x="2102" y="967"/>
                </a:lnTo>
                <a:lnTo>
                  <a:pt x="2096" y="999"/>
                </a:lnTo>
                <a:lnTo>
                  <a:pt x="2091" y="1031"/>
                </a:lnTo>
                <a:lnTo>
                  <a:pt x="2087" y="1063"/>
                </a:lnTo>
                <a:lnTo>
                  <a:pt x="2085" y="1097"/>
                </a:lnTo>
                <a:lnTo>
                  <a:pt x="2082" y="1130"/>
                </a:lnTo>
                <a:lnTo>
                  <a:pt x="2141" y="1132"/>
                </a:lnTo>
                <a:lnTo>
                  <a:pt x="2196" y="1132"/>
                </a:lnTo>
                <a:lnTo>
                  <a:pt x="2249" y="1130"/>
                </a:lnTo>
                <a:lnTo>
                  <a:pt x="2298" y="1125"/>
                </a:lnTo>
                <a:lnTo>
                  <a:pt x="2344" y="1120"/>
                </a:lnTo>
                <a:lnTo>
                  <a:pt x="2389" y="1112"/>
                </a:lnTo>
                <a:lnTo>
                  <a:pt x="2430" y="1103"/>
                </a:lnTo>
                <a:lnTo>
                  <a:pt x="2470" y="1092"/>
                </a:lnTo>
                <a:lnTo>
                  <a:pt x="2506" y="1080"/>
                </a:lnTo>
                <a:lnTo>
                  <a:pt x="2540" y="1067"/>
                </a:lnTo>
                <a:lnTo>
                  <a:pt x="2571" y="1052"/>
                </a:lnTo>
                <a:lnTo>
                  <a:pt x="2601" y="1036"/>
                </a:lnTo>
                <a:lnTo>
                  <a:pt x="2628" y="1020"/>
                </a:lnTo>
                <a:lnTo>
                  <a:pt x="2653" y="1002"/>
                </a:lnTo>
                <a:lnTo>
                  <a:pt x="2675" y="983"/>
                </a:lnTo>
                <a:lnTo>
                  <a:pt x="2697" y="964"/>
                </a:lnTo>
                <a:lnTo>
                  <a:pt x="2716" y="944"/>
                </a:lnTo>
                <a:lnTo>
                  <a:pt x="2733" y="923"/>
                </a:lnTo>
                <a:lnTo>
                  <a:pt x="2748" y="902"/>
                </a:lnTo>
                <a:lnTo>
                  <a:pt x="2762" y="880"/>
                </a:lnTo>
                <a:lnTo>
                  <a:pt x="2774" y="859"/>
                </a:lnTo>
                <a:lnTo>
                  <a:pt x="2784" y="837"/>
                </a:lnTo>
                <a:lnTo>
                  <a:pt x="2793" y="815"/>
                </a:lnTo>
                <a:lnTo>
                  <a:pt x="2801" y="793"/>
                </a:lnTo>
                <a:lnTo>
                  <a:pt x="2807" y="771"/>
                </a:lnTo>
                <a:lnTo>
                  <a:pt x="2812" y="749"/>
                </a:lnTo>
                <a:lnTo>
                  <a:pt x="2815" y="728"/>
                </a:lnTo>
                <a:lnTo>
                  <a:pt x="2818" y="707"/>
                </a:lnTo>
                <a:lnTo>
                  <a:pt x="2820" y="686"/>
                </a:lnTo>
                <a:lnTo>
                  <a:pt x="2820" y="667"/>
                </a:lnTo>
                <a:lnTo>
                  <a:pt x="2818" y="647"/>
                </a:lnTo>
                <a:lnTo>
                  <a:pt x="2817" y="628"/>
                </a:lnTo>
                <a:close/>
                <a:moveTo>
                  <a:pt x="2837" y="396"/>
                </a:moveTo>
                <a:lnTo>
                  <a:pt x="2837" y="396"/>
                </a:lnTo>
                <a:lnTo>
                  <a:pt x="2859" y="416"/>
                </a:lnTo>
                <a:lnTo>
                  <a:pt x="2881" y="433"/>
                </a:lnTo>
                <a:lnTo>
                  <a:pt x="2903" y="450"/>
                </a:lnTo>
                <a:lnTo>
                  <a:pt x="2924" y="465"/>
                </a:lnTo>
                <a:lnTo>
                  <a:pt x="2945" y="481"/>
                </a:lnTo>
                <a:lnTo>
                  <a:pt x="2966" y="494"/>
                </a:lnTo>
                <a:lnTo>
                  <a:pt x="2987" y="507"/>
                </a:lnTo>
                <a:lnTo>
                  <a:pt x="3007" y="519"/>
                </a:lnTo>
                <a:lnTo>
                  <a:pt x="3047" y="540"/>
                </a:lnTo>
                <a:lnTo>
                  <a:pt x="3085" y="558"/>
                </a:lnTo>
                <a:lnTo>
                  <a:pt x="3122" y="572"/>
                </a:lnTo>
                <a:lnTo>
                  <a:pt x="3157" y="583"/>
                </a:lnTo>
                <a:lnTo>
                  <a:pt x="3191" y="591"/>
                </a:lnTo>
                <a:lnTo>
                  <a:pt x="3223" y="595"/>
                </a:lnTo>
                <a:lnTo>
                  <a:pt x="3239" y="596"/>
                </a:lnTo>
                <a:lnTo>
                  <a:pt x="3253" y="597"/>
                </a:lnTo>
                <a:lnTo>
                  <a:pt x="3267" y="597"/>
                </a:lnTo>
                <a:lnTo>
                  <a:pt x="3282" y="596"/>
                </a:lnTo>
                <a:lnTo>
                  <a:pt x="3294" y="595"/>
                </a:lnTo>
                <a:lnTo>
                  <a:pt x="3307" y="593"/>
                </a:lnTo>
                <a:lnTo>
                  <a:pt x="3319" y="591"/>
                </a:lnTo>
                <a:lnTo>
                  <a:pt x="3330" y="587"/>
                </a:lnTo>
                <a:lnTo>
                  <a:pt x="3341" y="584"/>
                </a:lnTo>
                <a:lnTo>
                  <a:pt x="3351" y="580"/>
                </a:lnTo>
                <a:lnTo>
                  <a:pt x="3361" y="575"/>
                </a:lnTo>
                <a:lnTo>
                  <a:pt x="3370" y="570"/>
                </a:lnTo>
                <a:lnTo>
                  <a:pt x="3375" y="553"/>
                </a:lnTo>
                <a:lnTo>
                  <a:pt x="3377" y="537"/>
                </a:lnTo>
                <a:lnTo>
                  <a:pt x="3380" y="519"/>
                </a:lnTo>
                <a:lnTo>
                  <a:pt x="3380" y="502"/>
                </a:lnTo>
                <a:lnTo>
                  <a:pt x="3377" y="483"/>
                </a:lnTo>
                <a:lnTo>
                  <a:pt x="3375" y="463"/>
                </a:lnTo>
                <a:lnTo>
                  <a:pt x="3370" y="444"/>
                </a:lnTo>
                <a:lnTo>
                  <a:pt x="3363" y="425"/>
                </a:lnTo>
                <a:lnTo>
                  <a:pt x="3355" y="404"/>
                </a:lnTo>
                <a:lnTo>
                  <a:pt x="3345" y="384"/>
                </a:lnTo>
                <a:lnTo>
                  <a:pt x="3334" y="364"/>
                </a:lnTo>
                <a:lnTo>
                  <a:pt x="3321" y="343"/>
                </a:lnTo>
                <a:lnTo>
                  <a:pt x="3307" y="323"/>
                </a:lnTo>
                <a:lnTo>
                  <a:pt x="3290" y="303"/>
                </a:lnTo>
                <a:lnTo>
                  <a:pt x="3273" y="283"/>
                </a:lnTo>
                <a:lnTo>
                  <a:pt x="3253" y="263"/>
                </a:lnTo>
                <a:lnTo>
                  <a:pt x="3232" y="244"/>
                </a:lnTo>
                <a:lnTo>
                  <a:pt x="3209" y="224"/>
                </a:lnTo>
                <a:lnTo>
                  <a:pt x="3184" y="206"/>
                </a:lnTo>
                <a:lnTo>
                  <a:pt x="3157" y="188"/>
                </a:lnTo>
                <a:lnTo>
                  <a:pt x="3130" y="170"/>
                </a:lnTo>
                <a:lnTo>
                  <a:pt x="3100" y="153"/>
                </a:lnTo>
                <a:lnTo>
                  <a:pt x="3068" y="136"/>
                </a:lnTo>
                <a:lnTo>
                  <a:pt x="3035" y="121"/>
                </a:lnTo>
                <a:lnTo>
                  <a:pt x="3000" y="107"/>
                </a:lnTo>
                <a:lnTo>
                  <a:pt x="2963" y="93"/>
                </a:lnTo>
                <a:lnTo>
                  <a:pt x="2924" y="80"/>
                </a:lnTo>
                <a:lnTo>
                  <a:pt x="2884" y="68"/>
                </a:lnTo>
                <a:lnTo>
                  <a:pt x="2842" y="58"/>
                </a:lnTo>
                <a:lnTo>
                  <a:pt x="2799" y="48"/>
                </a:lnTo>
                <a:lnTo>
                  <a:pt x="2752" y="41"/>
                </a:lnTo>
                <a:lnTo>
                  <a:pt x="2705" y="34"/>
                </a:lnTo>
                <a:lnTo>
                  <a:pt x="2675" y="31"/>
                </a:lnTo>
                <a:lnTo>
                  <a:pt x="2646" y="29"/>
                </a:lnTo>
                <a:lnTo>
                  <a:pt x="2616" y="26"/>
                </a:lnTo>
                <a:lnTo>
                  <a:pt x="2587" y="26"/>
                </a:lnTo>
                <a:lnTo>
                  <a:pt x="2560" y="27"/>
                </a:lnTo>
                <a:lnTo>
                  <a:pt x="2531" y="29"/>
                </a:lnTo>
                <a:lnTo>
                  <a:pt x="2504" y="31"/>
                </a:lnTo>
                <a:lnTo>
                  <a:pt x="2477" y="34"/>
                </a:lnTo>
                <a:lnTo>
                  <a:pt x="2451" y="37"/>
                </a:lnTo>
                <a:lnTo>
                  <a:pt x="2426" y="42"/>
                </a:lnTo>
                <a:lnTo>
                  <a:pt x="2400" y="47"/>
                </a:lnTo>
                <a:lnTo>
                  <a:pt x="2376" y="53"/>
                </a:lnTo>
                <a:lnTo>
                  <a:pt x="2352" y="59"/>
                </a:lnTo>
                <a:lnTo>
                  <a:pt x="2330" y="66"/>
                </a:lnTo>
                <a:lnTo>
                  <a:pt x="2307" y="73"/>
                </a:lnTo>
                <a:lnTo>
                  <a:pt x="2286" y="81"/>
                </a:lnTo>
                <a:lnTo>
                  <a:pt x="2265" y="89"/>
                </a:lnTo>
                <a:lnTo>
                  <a:pt x="2245" y="98"/>
                </a:lnTo>
                <a:lnTo>
                  <a:pt x="2227" y="107"/>
                </a:lnTo>
                <a:lnTo>
                  <a:pt x="2209" y="117"/>
                </a:lnTo>
                <a:lnTo>
                  <a:pt x="2191" y="125"/>
                </a:lnTo>
                <a:lnTo>
                  <a:pt x="2176" y="135"/>
                </a:lnTo>
                <a:lnTo>
                  <a:pt x="2161" y="145"/>
                </a:lnTo>
                <a:lnTo>
                  <a:pt x="2146" y="156"/>
                </a:lnTo>
                <a:lnTo>
                  <a:pt x="2134" y="166"/>
                </a:lnTo>
                <a:lnTo>
                  <a:pt x="2122" y="176"/>
                </a:lnTo>
                <a:lnTo>
                  <a:pt x="2111" y="187"/>
                </a:lnTo>
                <a:lnTo>
                  <a:pt x="2101" y="197"/>
                </a:lnTo>
                <a:lnTo>
                  <a:pt x="2093" y="208"/>
                </a:lnTo>
                <a:lnTo>
                  <a:pt x="2086" y="218"/>
                </a:lnTo>
                <a:lnTo>
                  <a:pt x="2080" y="228"/>
                </a:lnTo>
                <a:lnTo>
                  <a:pt x="2076" y="238"/>
                </a:lnTo>
                <a:lnTo>
                  <a:pt x="2085" y="232"/>
                </a:lnTo>
                <a:lnTo>
                  <a:pt x="2096" y="227"/>
                </a:lnTo>
                <a:lnTo>
                  <a:pt x="2121" y="216"/>
                </a:lnTo>
                <a:lnTo>
                  <a:pt x="2136" y="210"/>
                </a:lnTo>
                <a:lnTo>
                  <a:pt x="2152" y="205"/>
                </a:lnTo>
                <a:lnTo>
                  <a:pt x="2169" y="200"/>
                </a:lnTo>
                <a:lnTo>
                  <a:pt x="2187" y="196"/>
                </a:lnTo>
                <a:lnTo>
                  <a:pt x="2207" y="192"/>
                </a:lnTo>
                <a:lnTo>
                  <a:pt x="2227" y="189"/>
                </a:lnTo>
                <a:lnTo>
                  <a:pt x="2247" y="187"/>
                </a:lnTo>
                <a:lnTo>
                  <a:pt x="2269" y="185"/>
                </a:lnTo>
                <a:lnTo>
                  <a:pt x="2293" y="184"/>
                </a:lnTo>
                <a:lnTo>
                  <a:pt x="2317" y="184"/>
                </a:lnTo>
                <a:lnTo>
                  <a:pt x="2341" y="184"/>
                </a:lnTo>
                <a:lnTo>
                  <a:pt x="2367" y="185"/>
                </a:lnTo>
                <a:lnTo>
                  <a:pt x="2393" y="188"/>
                </a:lnTo>
                <a:lnTo>
                  <a:pt x="2420" y="191"/>
                </a:lnTo>
                <a:lnTo>
                  <a:pt x="2447" y="197"/>
                </a:lnTo>
                <a:lnTo>
                  <a:pt x="2475" y="202"/>
                </a:lnTo>
                <a:lnTo>
                  <a:pt x="2504" y="210"/>
                </a:lnTo>
                <a:lnTo>
                  <a:pt x="2532" y="219"/>
                </a:lnTo>
                <a:lnTo>
                  <a:pt x="2562" y="229"/>
                </a:lnTo>
                <a:lnTo>
                  <a:pt x="2592" y="241"/>
                </a:lnTo>
                <a:lnTo>
                  <a:pt x="2622" y="254"/>
                </a:lnTo>
                <a:lnTo>
                  <a:pt x="2651" y="268"/>
                </a:lnTo>
                <a:lnTo>
                  <a:pt x="2682" y="285"/>
                </a:lnTo>
                <a:lnTo>
                  <a:pt x="2713" y="304"/>
                </a:lnTo>
                <a:lnTo>
                  <a:pt x="2744" y="323"/>
                </a:lnTo>
                <a:lnTo>
                  <a:pt x="2776" y="347"/>
                </a:lnTo>
                <a:lnTo>
                  <a:pt x="2806" y="371"/>
                </a:lnTo>
                <a:lnTo>
                  <a:pt x="2837" y="396"/>
                </a:lnTo>
                <a:close/>
                <a:moveTo>
                  <a:pt x="1670" y="772"/>
                </a:moveTo>
                <a:lnTo>
                  <a:pt x="1670" y="772"/>
                </a:lnTo>
                <a:lnTo>
                  <a:pt x="1658" y="794"/>
                </a:lnTo>
                <a:lnTo>
                  <a:pt x="1646" y="815"/>
                </a:lnTo>
                <a:lnTo>
                  <a:pt x="1636" y="836"/>
                </a:lnTo>
                <a:lnTo>
                  <a:pt x="1627" y="857"/>
                </a:lnTo>
                <a:lnTo>
                  <a:pt x="1620" y="878"/>
                </a:lnTo>
                <a:lnTo>
                  <a:pt x="1614" y="898"/>
                </a:lnTo>
                <a:lnTo>
                  <a:pt x="1609" y="916"/>
                </a:lnTo>
                <a:lnTo>
                  <a:pt x="1606" y="935"/>
                </a:lnTo>
                <a:lnTo>
                  <a:pt x="1604" y="954"/>
                </a:lnTo>
                <a:lnTo>
                  <a:pt x="1604" y="971"/>
                </a:lnTo>
                <a:lnTo>
                  <a:pt x="1604" y="988"/>
                </a:lnTo>
                <a:lnTo>
                  <a:pt x="1606" y="1004"/>
                </a:lnTo>
                <a:lnTo>
                  <a:pt x="1609" y="1020"/>
                </a:lnTo>
                <a:lnTo>
                  <a:pt x="1615" y="1034"/>
                </a:lnTo>
                <a:lnTo>
                  <a:pt x="1621" y="1048"/>
                </a:lnTo>
                <a:lnTo>
                  <a:pt x="1629" y="1060"/>
                </a:lnTo>
                <a:lnTo>
                  <a:pt x="1638" y="1073"/>
                </a:lnTo>
                <a:lnTo>
                  <a:pt x="1649" y="1082"/>
                </a:lnTo>
                <a:lnTo>
                  <a:pt x="1661" y="1092"/>
                </a:lnTo>
                <a:lnTo>
                  <a:pt x="1675" y="1100"/>
                </a:lnTo>
                <a:lnTo>
                  <a:pt x="1691" y="1108"/>
                </a:lnTo>
                <a:lnTo>
                  <a:pt x="1707" y="1114"/>
                </a:lnTo>
                <a:lnTo>
                  <a:pt x="1725" y="1120"/>
                </a:lnTo>
                <a:lnTo>
                  <a:pt x="1744" y="1124"/>
                </a:lnTo>
                <a:lnTo>
                  <a:pt x="1763" y="1128"/>
                </a:lnTo>
                <a:lnTo>
                  <a:pt x="1784" y="1131"/>
                </a:lnTo>
                <a:lnTo>
                  <a:pt x="1806" y="1133"/>
                </a:lnTo>
                <a:lnTo>
                  <a:pt x="1828" y="1134"/>
                </a:lnTo>
                <a:lnTo>
                  <a:pt x="1873" y="1135"/>
                </a:lnTo>
                <a:lnTo>
                  <a:pt x="1922" y="1133"/>
                </a:lnTo>
                <a:lnTo>
                  <a:pt x="1922" y="1097"/>
                </a:lnTo>
                <a:lnTo>
                  <a:pt x="1924" y="1059"/>
                </a:lnTo>
                <a:lnTo>
                  <a:pt x="1927" y="1024"/>
                </a:lnTo>
                <a:lnTo>
                  <a:pt x="1933" y="989"/>
                </a:lnTo>
                <a:lnTo>
                  <a:pt x="1938" y="954"/>
                </a:lnTo>
                <a:lnTo>
                  <a:pt x="1945" y="921"/>
                </a:lnTo>
                <a:lnTo>
                  <a:pt x="1954" y="888"/>
                </a:lnTo>
                <a:lnTo>
                  <a:pt x="1962" y="855"/>
                </a:lnTo>
                <a:lnTo>
                  <a:pt x="1972" y="823"/>
                </a:lnTo>
                <a:lnTo>
                  <a:pt x="1983" y="792"/>
                </a:lnTo>
                <a:lnTo>
                  <a:pt x="1995" y="762"/>
                </a:lnTo>
                <a:lnTo>
                  <a:pt x="2008" y="733"/>
                </a:lnTo>
                <a:lnTo>
                  <a:pt x="2021" y="704"/>
                </a:lnTo>
                <a:lnTo>
                  <a:pt x="2035" y="677"/>
                </a:lnTo>
                <a:lnTo>
                  <a:pt x="2051" y="650"/>
                </a:lnTo>
                <a:lnTo>
                  <a:pt x="2066" y="624"/>
                </a:lnTo>
                <a:lnTo>
                  <a:pt x="2081" y="598"/>
                </a:lnTo>
                <a:lnTo>
                  <a:pt x="2098" y="573"/>
                </a:lnTo>
                <a:lnTo>
                  <a:pt x="2115" y="550"/>
                </a:lnTo>
                <a:lnTo>
                  <a:pt x="2133" y="527"/>
                </a:lnTo>
                <a:lnTo>
                  <a:pt x="2151" y="505"/>
                </a:lnTo>
                <a:lnTo>
                  <a:pt x="2168" y="484"/>
                </a:lnTo>
                <a:lnTo>
                  <a:pt x="2187" y="463"/>
                </a:lnTo>
                <a:lnTo>
                  <a:pt x="2206" y="444"/>
                </a:lnTo>
                <a:lnTo>
                  <a:pt x="2224" y="426"/>
                </a:lnTo>
                <a:lnTo>
                  <a:pt x="2243" y="408"/>
                </a:lnTo>
                <a:lnTo>
                  <a:pt x="2262" y="392"/>
                </a:lnTo>
                <a:lnTo>
                  <a:pt x="2282" y="376"/>
                </a:lnTo>
                <a:lnTo>
                  <a:pt x="2300" y="362"/>
                </a:lnTo>
                <a:lnTo>
                  <a:pt x="2319" y="348"/>
                </a:lnTo>
                <a:lnTo>
                  <a:pt x="2338" y="334"/>
                </a:lnTo>
                <a:lnTo>
                  <a:pt x="2356" y="323"/>
                </a:lnTo>
                <a:lnTo>
                  <a:pt x="2330" y="326"/>
                </a:lnTo>
                <a:lnTo>
                  <a:pt x="2304" y="329"/>
                </a:lnTo>
                <a:lnTo>
                  <a:pt x="2277" y="334"/>
                </a:lnTo>
                <a:lnTo>
                  <a:pt x="2252" y="340"/>
                </a:lnTo>
                <a:lnTo>
                  <a:pt x="2225" y="347"/>
                </a:lnTo>
                <a:lnTo>
                  <a:pt x="2200" y="355"/>
                </a:lnTo>
                <a:lnTo>
                  <a:pt x="2174" y="364"/>
                </a:lnTo>
                <a:lnTo>
                  <a:pt x="2148" y="374"/>
                </a:lnTo>
                <a:lnTo>
                  <a:pt x="2123" y="384"/>
                </a:lnTo>
                <a:lnTo>
                  <a:pt x="2098" y="396"/>
                </a:lnTo>
                <a:lnTo>
                  <a:pt x="2074" y="408"/>
                </a:lnTo>
                <a:lnTo>
                  <a:pt x="2049" y="421"/>
                </a:lnTo>
                <a:lnTo>
                  <a:pt x="2025" y="436"/>
                </a:lnTo>
                <a:lnTo>
                  <a:pt x="2001" y="450"/>
                </a:lnTo>
                <a:lnTo>
                  <a:pt x="1978" y="464"/>
                </a:lnTo>
                <a:lnTo>
                  <a:pt x="1955" y="480"/>
                </a:lnTo>
                <a:lnTo>
                  <a:pt x="1933" y="496"/>
                </a:lnTo>
                <a:lnTo>
                  <a:pt x="1911" y="513"/>
                </a:lnTo>
                <a:lnTo>
                  <a:pt x="1868" y="548"/>
                </a:lnTo>
                <a:lnTo>
                  <a:pt x="1828" y="583"/>
                </a:lnTo>
                <a:lnTo>
                  <a:pt x="1790" y="620"/>
                </a:lnTo>
                <a:lnTo>
                  <a:pt x="1756" y="658"/>
                </a:lnTo>
                <a:lnTo>
                  <a:pt x="1724" y="696"/>
                </a:lnTo>
                <a:lnTo>
                  <a:pt x="1708" y="715"/>
                </a:lnTo>
                <a:lnTo>
                  <a:pt x="1695" y="735"/>
                </a:lnTo>
                <a:lnTo>
                  <a:pt x="1682" y="754"/>
                </a:lnTo>
                <a:lnTo>
                  <a:pt x="1670" y="772"/>
                </a:lnTo>
                <a:close/>
              </a:path>
            </a:pathLst>
          </a:custGeom>
          <a:solidFill>
            <a:srgbClr val="E89CA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KSO_Shape"/>
          <p:cNvSpPr>
            <a:spLocks/>
          </p:cNvSpPr>
          <p:nvPr/>
        </p:nvSpPr>
        <p:spPr bwMode="auto">
          <a:xfrm>
            <a:off x="2025406" y="6326592"/>
            <a:ext cx="302903" cy="529859"/>
          </a:xfrm>
          <a:custGeom>
            <a:avLst/>
            <a:gdLst>
              <a:gd name="T0" fmla="*/ 410028 w 3542"/>
              <a:gd name="T1" fmla="*/ 1700244 h 6187"/>
              <a:gd name="T2" fmla="*/ 219482 w 3542"/>
              <a:gd name="T3" fmla="*/ 1672533 h 6187"/>
              <a:gd name="T4" fmla="*/ 206861 w 3542"/>
              <a:gd name="T5" fmla="*/ 1500722 h 6187"/>
              <a:gd name="T6" fmla="*/ 321989 w 3542"/>
              <a:gd name="T7" fmla="*/ 1408351 h 6187"/>
              <a:gd name="T8" fmla="*/ 402333 w 3542"/>
              <a:gd name="T9" fmla="*/ 1481940 h 6187"/>
              <a:gd name="T10" fmla="*/ 446352 w 3542"/>
              <a:gd name="T11" fmla="*/ 1570001 h 6187"/>
              <a:gd name="T12" fmla="*/ 294593 w 3542"/>
              <a:gd name="T13" fmla="*/ 1220530 h 6187"/>
              <a:gd name="T14" fmla="*/ 309368 w 3542"/>
              <a:gd name="T15" fmla="*/ 1107837 h 6187"/>
              <a:gd name="T16" fmla="*/ 172384 w 3542"/>
              <a:gd name="T17" fmla="*/ 1058881 h 6187"/>
              <a:gd name="T18" fmla="*/ 2463 w 3542"/>
              <a:gd name="T19" fmla="*/ 1153099 h 6187"/>
              <a:gd name="T20" fmla="*/ 95119 w 3542"/>
              <a:gd name="T21" fmla="*/ 1360934 h 6187"/>
              <a:gd name="T22" fmla="*/ 216712 w 3542"/>
              <a:gd name="T23" fmla="*/ 1364321 h 6187"/>
              <a:gd name="T24" fmla="*/ 237336 w 3542"/>
              <a:gd name="T25" fmla="*/ 1251013 h 6187"/>
              <a:gd name="T26" fmla="*/ 584260 w 3542"/>
              <a:gd name="T27" fmla="*/ 1425594 h 6187"/>
              <a:gd name="T28" fmla="*/ 349694 w 3542"/>
              <a:gd name="T29" fmla="*/ 1262713 h 6187"/>
              <a:gd name="T30" fmla="*/ 446352 w 3542"/>
              <a:gd name="T31" fmla="*/ 1395727 h 6187"/>
              <a:gd name="T32" fmla="*/ 593495 w 3542"/>
              <a:gd name="T33" fmla="*/ 1573388 h 6187"/>
              <a:gd name="T34" fmla="*/ 653521 w 3542"/>
              <a:gd name="T35" fmla="*/ 1905000 h 6187"/>
              <a:gd name="T36" fmla="*/ 687998 w 3542"/>
              <a:gd name="T37" fmla="*/ 1396035 h 6187"/>
              <a:gd name="T38" fmla="*/ 664603 w 3542"/>
              <a:gd name="T39" fmla="*/ 528055 h 6187"/>
              <a:gd name="T40" fmla="*/ 868078 w 3542"/>
              <a:gd name="T41" fmla="*/ 470169 h 6187"/>
              <a:gd name="T42" fmla="*/ 1003215 w 3542"/>
              <a:gd name="T43" fmla="*/ 304825 h 6187"/>
              <a:gd name="T44" fmla="*/ 939803 w 3542"/>
              <a:gd name="T45" fmla="*/ 230928 h 6187"/>
              <a:gd name="T46" fmla="*/ 879160 w 3542"/>
              <a:gd name="T47" fmla="*/ 322067 h 6187"/>
              <a:gd name="T48" fmla="*/ 720012 w 3542"/>
              <a:gd name="T49" fmla="*/ 392269 h 6187"/>
              <a:gd name="T50" fmla="*/ 545781 w 3542"/>
              <a:gd name="T51" fmla="*/ 450771 h 6187"/>
              <a:gd name="T52" fmla="*/ 449738 w 3542"/>
              <a:gd name="T53" fmla="*/ 267260 h 6187"/>
              <a:gd name="T54" fmla="*/ 570100 w 3542"/>
              <a:gd name="T55" fmla="*/ 77284 h 6187"/>
              <a:gd name="T56" fmla="*/ 563943 w 3542"/>
              <a:gd name="T57" fmla="*/ 13240 h 6187"/>
              <a:gd name="T58" fmla="*/ 394021 w 3542"/>
              <a:gd name="T59" fmla="*/ 122546 h 6187"/>
              <a:gd name="T60" fmla="*/ 586415 w 3542"/>
              <a:gd name="T61" fmla="*/ 970820 h 6187"/>
              <a:gd name="T62" fmla="*/ 480521 w 3542"/>
              <a:gd name="T63" fmla="*/ 822103 h 6187"/>
              <a:gd name="T64" fmla="*/ 433424 w 3542"/>
              <a:gd name="T65" fmla="*/ 416594 h 6187"/>
              <a:gd name="T66" fmla="*/ 327530 w 3542"/>
              <a:gd name="T67" fmla="*/ 429218 h 6187"/>
              <a:gd name="T68" fmla="*/ 287820 w 3542"/>
              <a:gd name="T69" fmla="*/ 696786 h 6187"/>
              <a:gd name="T70" fmla="*/ 411260 w 3542"/>
              <a:gd name="T71" fmla="*/ 882760 h 6187"/>
              <a:gd name="T72" fmla="*/ 1031536 w 3542"/>
              <a:gd name="T73" fmla="*/ 388882 h 6187"/>
              <a:gd name="T74" fmla="*/ 891781 w 3542"/>
              <a:gd name="T75" fmla="*/ 535752 h 6187"/>
              <a:gd name="T76" fmla="*/ 668913 w 3542"/>
              <a:gd name="T77" fmla="*/ 596717 h 6187"/>
              <a:gd name="T78" fmla="*/ 518384 w 3542"/>
              <a:gd name="T79" fmla="*/ 520665 h 6187"/>
              <a:gd name="T80" fmla="*/ 532237 w 3542"/>
              <a:gd name="T81" fmla="*/ 772530 h 6187"/>
              <a:gd name="T82" fmla="*/ 672915 w 3542"/>
              <a:gd name="T83" fmla="*/ 982521 h 6187"/>
              <a:gd name="T84" fmla="*/ 942265 w 3542"/>
              <a:gd name="T85" fmla="*/ 890457 h 6187"/>
              <a:gd name="T86" fmla="*/ 1071861 w 3542"/>
              <a:gd name="T87" fmla="*/ 740816 h 6187"/>
              <a:gd name="T88" fmla="*/ 1081712 w 3542"/>
              <a:gd name="T89" fmla="*/ 552379 h 6187"/>
              <a:gd name="T90" fmla="*/ 843452 w 3542"/>
              <a:gd name="T91" fmla="*/ 149949 h 6187"/>
              <a:gd name="T92" fmla="*/ 752335 w 3542"/>
              <a:gd name="T93" fmla="*/ 138865 h 6187"/>
              <a:gd name="T94" fmla="*/ 663372 w 3542"/>
              <a:gd name="T95" fmla="*/ 245091 h 6187"/>
              <a:gd name="T96" fmla="*/ 760338 w 3542"/>
              <a:gd name="T97" fmla="*/ 336231 h 6187"/>
              <a:gd name="T98" fmla="*/ 867463 w 3542"/>
              <a:gd name="T99" fmla="*/ 217688 h 6187"/>
              <a:gd name="T100" fmla="*/ 982283 w 3542"/>
              <a:gd name="T101" fmla="*/ 181971 h 6187"/>
              <a:gd name="T102" fmla="*/ 1038924 w 3542"/>
              <a:gd name="T103" fmla="*/ 142559 h 6187"/>
              <a:gd name="T104" fmla="*/ 912098 w 3542"/>
              <a:gd name="T105" fmla="*/ 28635 h 6187"/>
              <a:gd name="T106" fmla="*/ 724014 w 3542"/>
              <a:gd name="T107" fmla="*/ 18166 h 6187"/>
              <a:gd name="T108" fmla="*/ 639053 w 3542"/>
              <a:gd name="T109" fmla="*/ 73281 h 6187"/>
              <a:gd name="T110" fmla="*/ 770804 w 3542"/>
              <a:gd name="T111" fmla="*/ 64660 h 6187"/>
              <a:gd name="T112" fmla="*/ 496836 w 3542"/>
              <a:gd name="T113" fmla="*/ 276497 h 6187"/>
              <a:gd name="T114" fmla="*/ 542703 w 3542"/>
              <a:gd name="T115" fmla="*/ 347315 h 6187"/>
              <a:gd name="T116" fmla="*/ 626432 w 3542"/>
              <a:gd name="T117" fmla="*/ 208451 h 6187"/>
              <a:gd name="T118" fmla="*/ 717242 w 3542"/>
              <a:gd name="T119" fmla="*/ 100377 h 6187"/>
              <a:gd name="T120" fmla="*/ 551014 w 3542"/>
              <a:gd name="T121" fmla="*/ 190900 h 618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542" h="6187">
                <a:moveTo>
                  <a:pt x="1508" y="5232"/>
                </a:moveTo>
                <a:lnTo>
                  <a:pt x="1508" y="5232"/>
                </a:lnTo>
                <a:lnTo>
                  <a:pt x="1509" y="5255"/>
                </a:lnTo>
                <a:lnTo>
                  <a:pt x="1509" y="5277"/>
                </a:lnTo>
                <a:lnTo>
                  <a:pt x="1507" y="5299"/>
                </a:lnTo>
                <a:lnTo>
                  <a:pt x="1504" y="5321"/>
                </a:lnTo>
                <a:lnTo>
                  <a:pt x="1498" y="5342"/>
                </a:lnTo>
                <a:lnTo>
                  <a:pt x="1492" y="5362"/>
                </a:lnTo>
                <a:lnTo>
                  <a:pt x="1484" y="5382"/>
                </a:lnTo>
                <a:lnTo>
                  <a:pt x="1474" y="5401"/>
                </a:lnTo>
                <a:lnTo>
                  <a:pt x="1462" y="5418"/>
                </a:lnTo>
                <a:lnTo>
                  <a:pt x="1450" y="5436"/>
                </a:lnTo>
                <a:lnTo>
                  <a:pt x="1435" y="5451"/>
                </a:lnTo>
                <a:lnTo>
                  <a:pt x="1420" y="5467"/>
                </a:lnTo>
                <a:lnTo>
                  <a:pt x="1404" y="5480"/>
                </a:lnTo>
                <a:lnTo>
                  <a:pt x="1386" y="5493"/>
                </a:lnTo>
                <a:lnTo>
                  <a:pt x="1367" y="5504"/>
                </a:lnTo>
                <a:lnTo>
                  <a:pt x="1347" y="5514"/>
                </a:lnTo>
                <a:lnTo>
                  <a:pt x="1332" y="5522"/>
                </a:lnTo>
                <a:lnTo>
                  <a:pt x="1316" y="5527"/>
                </a:lnTo>
                <a:lnTo>
                  <a:pt x="1300" y="5533"/>
                </a:lnTo>
                <a:lnTo>
                  <a:pt x="1284" y="5537"/>
                </a:lnTo>
                <a:lnTo>
                  <a:pt x="1251" y="5545"/>
                </a:lnTo>
                <a:lnTo>
                  <a:pt x="1218" y="5550"/>
                </a:lnTo>
                <a:lnTo>
                  <a:pt x="1185" y="5553"/>
                </a:lnTo>
                <a:lnTo>
                  <a:pt x="1151" y="5553"/>
                </a:lnTo>
                <a:lnTo>
                  <a:pt x="1116" y="5553"/>
                </a:lnTo>
                <a:lnTo>
                  <a:pt x="1082" y="5550"/>
                </a:lnTo>
                <a:lnTo>
                  <a:pt x="1048" y="5546"/>
                </a:lnTo>
                <a:lnTo>
                  <a:pt x="1015" y="5540"/>
                </a:lnTo>
                <a:lnTo>
                  <a:pt x="981" y="5533"/>
                </a:lnTo>
                <a:lnTo>
                  <a:pt x="948" y="5524"/>
                </a:lnTo>
                <a:lnTo>
                  <a:pt x="916" y="5515"/>
                </a:lnTo>
                <a:lnTo>
                  <a:pt x="884" y="5504"/>
                </a:lnTo>
                <a:lnTo>
                  <a:pt x="852" y="5493"/>
                </a:lnTo>
                <a:lnTo>
                  <a:pt x="823" y="5482"/>
                </a:lnTo>
                <a:lnTo>
                  <a:pt x="793" y="5470"/>
                </a:lnTo>
                <a:lnTo>
                  <a:pt x="765" y="5457"/>
                </a:lnTo>
                <a:lnTo>
                  <a:pt x="713" y="5432"/>
                </a:lnTo>
                <a:lnTo>
                  <a:pt x="665" y="5407"/>
                </a:lnTo>
                <a:lnTo>
                  <a:pt x="625" y="5385"/>
                </a:lnTo>
                <a:lnTo>
                  <a:pt x="592" y="5365"/>
                </a:lnTo>
                <a:lnTo>
                  <a:pt x="566" y="5350"/>
                </a:lnTo>
                <a:lnTo>
                  <a:pt x="546" y="5336"/>
                </a:lnTo>
                <a:lnTo>
                  <a:pt x="545" y="5335"/>
                </a:lnTo>
                <a:lnTo>
                  <a:pt x="548" y="5309"/>
                </a:lnTo>
                <a:lnTo>
                  <a:pt x="552" y="5281"/>
                </a:lnTo>
                <a:lnTo>
                  <a:pt x="557" y="5242"/>
                </a:lnTo>
                <a:lnTo>
                  <a:pt x="566" y="5197"/>
                </a:lnTo>
                <a:lnTo>
                  <a:pt x="577" y="5144"/>
                </a:lnTo>
                <a:lnTo>
                  <a:pt x="592" y="5088"/>
                </a:lnTo>
                <a:lnTo>
                  <a:pt x="600" y="5058"/>
                </a:lnTo>
                <a:lnTo>
                  <a:pt x="609" y="5028"/>
                </a:lnTo>
                <a:lnTo>
                  <a:pt x="620" y="4998"/>
                </a:lnTo>
                <a:lnTo>
                  <a:pt x="631" y="4966"/>
                </a:lnTo>
                <a:lnTo>
                  <a:pt x="643" y="4935"/>
                </a:lnTo>
                <a:lnTo>
                  <a:pt x="658" y="4904"/>
                </a:lnTo>
                <a:lnTo>
                  <a:pt x="672" y="4874"/>
                </a:lnTo>
                <a:lnTo>
                  <a:pt x="687" y="4843"/>
                </a:lnTo>
                <a:lnTo>
                  <a:pt x="705" y="4813"/>
                </a:lnTo>
                <a:lnTo>
                  <a:pt x="723" y="4784"/>
                </a:lnTo>
                <a:lnTo>
                  <a:pt x="742" y="4756"/>
                </a:lnTo>
                <a:lnTo>
                  <a:pt x="763" y="4729"/>
                </a:lnTo>
                <a:lnTo>
                  <a:pt x="785" y="4704"/>
                </a:lnTo>
                <a:lnTo>
                  <a:pt x="809" y="4680"/>
                </a:lnTo>
                <a:lnTo>
                  <a:pt x="835" y="4658"/>
                </a:lnTo>
                <a:lnTo>
                  <a:pt x="861" y="4638"/>
                </a:lnTo>
                <a:lnTo>
                  <a:pt x="875" y="4628"/>
                </a:lnTo>
                <a:lnTo>
                  <a:pt x="890" y="4619"/>
                </a:lnTo>
                <a:lnTo>
                  <a:pt x="904" y="4611"/>
                </a:lnTo>
                <a:lnTo>
                  <a:pt x="919" y="4603"/>
                </a:lnTo>
                <a:lnTo>
                  <a:pt x="940" y="4594"/>
                </a:lnTo>
                <a:lnTo>
                  <a:pt x="961" y="4588"/>
                </a:lnTo>
                <a:lnTo>
                  <a:pt x="982" y="4582"/>
                </a:lnTo>
                <a:lnTo>
                  <a:pt x="1003" y="4578"/>
                </a:lnTo>
                <a:lnTo>
                  <a:pt x="1025" y="4575"/>
                </a:lnTo>
                <a:lnTo>
                  <a:pt x="1046" y="4574"/>
                </a:lnTo>
                <a:lnTo>
                  <a:pt x="1067" y="4575"/>
                </a:lnTo>
                <a:lnTo>
                  <a:pt x="1088" y="4579"/>
                </a:lnTo>
                <a:lnTo>
                  <a:pt x="1109" y="4583"/>
                </a:lnTo>
                <a:lnTo>
                  <a:pt x="1129" y="4590"/>
                </a:lnTo>
                <a:lnTo>
                  <a:pt x="1148" y="4597"/>
                </a:lnTo>
                <a:lnTo>
                  <a:pt x="1168" y="4606"/>
                </a:lnTo>
                <a:lnTo>
                  <a:pt x="1187" y="4617"/>
                </a:lnTo>
                <a:lnTo>
                  <a:pt x="1204" y="4630"/>
                </a:lnTo>
                <a:lnTo>
                  <a:pt x="1222" y="4645"/>
                </a:lnTo>
                <a:lnTo>
                  <a:pt x="1239" y="4660"/>
                </a:lnTo>
                <a:lnTo>
                  <a:pt x="1247" y="4670"/>
                </a:lnTo>
                <a:lnTo>
                  <a:pt x="1256" y="4680"/>
                </a:lnTo>
                <a:lnTo>
                  <a:pt x="1263" y="4690"/>
                </a:lnTo>
                <a:lnTo>
                  <a:pt x="1270" y="4700"/>
                </a:lnTo>
                <a:lnTo>
                  <a:pt x="1281" y="4721"/>
                </a:lnTo>
                <a:lnTo>
                  <a:pt x="1291" y="4744"/>
                </a:lnTo>
                <a:lnTo>
                  <a:pt x="1299" y="4766"/>
                </a:lnTo>
                <a:lnTo>
                  <a:pt x="1303" y="4790"/>
                </a:lnTo>
                <a:lnTo>
                  <a:pt x="1307" y="4813"/>
                </a:lnTo>
                <a:lnTo>
                  <a:pt x="1308" y="4836"/>
                </a:lnTo>
                <a:lnTo>
                  <a:pt x="1308" y="4859"/>
                </a:lnTo>
                <a:lnTo>
                  <a:pt x="1305" y="4882"/>
                </a:lnTo>
                <a:lnTo>
                  <a:pt x="1300" y="4905"/>
                </a:lnTo>
                <a:lnTo>
                  <a:pt x="1295" y="4926"/>
                </a:lnTo>
                <a:lnTo>
                  <a:pt x="1287" y="4947"/>
                </a:lnTo>
                <a:lnTo>
                  <a:pt x="1278" y="4966"/>
                </a:lnTo>
                <a:lnTo>
                  <a:pt x="1268" y="4985"/>
                </a:lnTo>
                <a:lnTo>
                  <a:pt x="1256" y="5001"/>
                </a:lnTo>
                <a:lnTo>
                  <a:pt x="1276" y="5002"/>
                </a:lnTo>
                <a:lnTo>
                  <a:pt x="1297" y="5006"/>
                </a:lnTo>
                <a:lnTo>
                  <a:pt x="1318" y="5011"/>
                </a:lnTo>
                <a:lnTo>
                  <a:pt x="1339" y="5019"/>
                </a:lnTo>
                <a:lnTo>
                  <a:pt x="1358" y="5029"/>
                </a:lnTo>
                <a:lnTo>
                  <a:pt x="1378" y="5040"/>
                </a:lnTo>
                <a:lnTo>
                  <a:pt x="1398" y="5052"/>
                </a:lnTo>
                <a:lnTo>
                  <a:pt x="1416" y="5066"/>
                </a:lnTo>
                <a:lnTo>
                  <a:pt x="1433" y="5083"/>
                </a:lnTo>
                <a:lnTo>
                  <a:pt x="1450" y="5099"/>
                </a:lnTo>
                <a:lnTo>
                  <a:pt x="1464" y="5119"/>
                </a:lnTo>
                <a:lnTo>
                  <a:pt x="1477" y="5139"/>
                </a:lnTo>
                <a:lnTo>
                  <a:pt x="1488" y="5161"/>
                </a:lnTo>
                <a:lnTo>
                  <a:pt x="1497" y="5183"/>
                </a:lnTo>
                <a:lnTo>
                  <a:pt x="1500" y="5195"/>
                </a:lnTo>
                <a:lnTo>
                  <a:pt x="1504" y="5207"/>
                </a:lnTo>
                <a:lnTo>
                  <a:pt x="1506" y="5220"/>
                </a:lnTo>
                <a:lnTo>
                  <a:pt x="1508" y="5232"/>
                </a:lnTo>
                <a:close/>
                <a:moveTo>
                  <a:pt x="759" y="4044"/>
                </a:moveTo>
                <a:lnTo>
                  <a:pt x="759" y="4044"/>
                </a:lnTo>
                <a:lnTo>
                  <a:pt x="781" y="4043"/>
                </a:lnTo>
                <a:lnTo>
                  <a:pt x="804" y="4041"/>
                </a:lnTo>
                <a:lnTo>
                  <a:pt x="826" y="4035"/>
                </a:lnTo>
                <a:lnTo>
                  <a:pt x="849" y="4029"/>
                </a:lnTo>
                <a:lnTo>
                  <a:pt x="872" y="4019"/>
                </a:lnTo>
                <a:lnTo>
                  <a:pt x="894" y="4008"/>
                </a:lnTo>
                <a:lnTo>
                  <a:pt x="916" y="3996"/>
                </a:lnTo>
                <a:lnTo>
                  <a:pt x="937" y="3980"/>
                </a:lnTo>
                <a:lnTo>
                  <a:pt x="957" y="3964"/>
                </a:lnTo>
                <a:lnTo>
                  <a:pt x="976" y="3946"/>
                </a:lnTo>
                <a:lnTo>
                  <a:pt x="992" y="3926"/>
                </a:lnTo>
                <a:lnTo>
                  <a:pt x="1007" y="3904"/>
                </a:lnTo>
                <a:lnTo>
                  <a:pt x="1021" y="3882"/>
                </a:lnTo>
                <a:lnTo>
                  <a:pt x="1026" y="3870"/>
                </a:lnTo>
                <a:lnTo>
                  <a:pt x="1031" y="3857"/>
                </a:lnTo>
                <a:lnTo>
                  <a:pt x="1036" y="3845"/>
                </a:lnTo>
                <a:lnTo>
                  <a:pt x="1039" y="3832"/>
                </a:lnTo>
                <a:lnTo>
                  <a:pt x="1043" y="3819"/>
                </a:lnTo>
                <a:lnTo>
                  <a:pt x="1045" y="3804"/>
                </a:lnTo>
                <a:lnTo>
                  <a:pt x="1048" y="3779"/>
                </a:lnTo>
                <a:lnTo>
                  <a:pt x="1049" y="3755"/>
                </a:lnTo>
                <a:lnTo>
                  <a:pt x="1048" y="3731"/>
                </a:lnTo>
                <a:lnTo>
                  <a:pt x="1045" y="3707"/>
                </a:lnTo>
                <a:lnTo>
                  <a:pt x="1040" y="3684"/>
                </a:lnTo>
                <a:lnTo>
                  <a:pt x="1035" y="3661"/>
                </a:lnTo>
                <a:lnTo>
                  <a:pt x="1026" y="3640"/>
                </a:lnTo>
                <a:lnTo>
                  <a:pt x="1016" y="3619"/>
                </a:lnTo>
                <a:lnTo>
                  <a:pt x="1005" y="3598"/>
                </a:lnTo>
                <a:lnTo>
                  <a:pt x="992" y="3580"/>
                </a:lnTo>
                <a:lnTo>
                  <a:pt x="978" y="3561"/>
                </a:lnTo>
                <a:lnTo>
                  <a:pt x="962" y="3545"/>
                </a:lnTo>
                <a:lnTo>
                  <a:pt x="945" y="3528"/>
                </a:lnTo>
                <a:lnTo>
                  <a:pt x="926" y="3514"/>
                </a:lnTo>
                <a:lnTo>
                  <a:pt x="906" y="3501"/>
                </a:lnTo>
                <a:lnTo>
                  <a:pt x="884" y="3488"/>
                </a:lnTo>
                <a:lnTo>
                  <a:pt x="868" y="3481"/>
                </a:lnTo>
                <a:lnTo>
                  <a:pt x="851" y="3473"/>
                </a:lnTo>
                <a:lnTo>
                  <a:pt x="834" y="3466"/>
                </a:lnTo>
                <a:lnTo>
                  <a:pt x="816" y="3460"/>
                </a:lnTo>
                <a:lnTo>
                  <a:pt x="798" y="3454"/>
                </a:lnTo>
                <a:lnTo>
                  <a:pt x="781" y="3450"/>
                </a:lnTo>
                <a:lnTo>
                  <a:pt x="745" y="3442"/>
                </a:lnTo>
                <a:lnTo>
                  <a:pt x="708" y="3438"/>
                </a:lnTo>
                <a:lnTo>
                  <a:pt x="672" y="3435"/>
                </a:lnTo>
                <a:lnTo>
                  <a:pt x="635" y="3435"/>
                </a:lnTo>
                <a:lnTo>
                  <a:pt x="597" y="3436"/>
                </a:lnTo>
                <a:lnTo>
                  <a:pt x="560" y="3439"/>
                </a:lnTo>
                <a:lnTo>
                  <a:pt x="522" y="3443"/>
                </a:lnTo>
                <a:lnTo>
                  <a:pt x="486" y="3450"/>
                </a:lnTo>
                <a:lnTo>
                  <a:pt x="450" y="3458"/>
                </a:lnTo>
                <a:lnTo>
                  <a:pt x="413" y="3465"/>
                </a:lnTo>
                <a:lnTo>
                  <a:pt x="378" y="3475"/>
                </a:lnTo>
                <a:lnTo>
                  <a:pt x="344" y="3486"/>
                </a:lnTo>
                <a:lnTo>
                  <a:pt x="310" y="3497"/>
                </a:lnTo>
                <a:lnTo>
                  <a:pt x="277" y="3509"/>
                </a:lnTo>
                <a:lnTo>
                  <a:pt x="246" y="3521"/>
                </a:lnTo>
                <a:lnTo>
                  <a:pt x="187" y="3546"/>
                </a:lnTo>
                <a:lnTo>
                  <a:pt x="134" y="3570"/>
                </a:lnTo>
                <a:lnTo>
                  <a:pt x="89" y="3593"/>
                </a:lnTo>
                <a:lnTo>
                  <a:pt x="51" y="3613"/>
                </a:lnTo>
                <a:lnTo>
                  <a:pt x="24" y="3628"/>
                </a:lnTo>
                <a:lnTo>
                  <a:pt x="1" y="3643"/>
                </a:lnTo>
                <a:lnTo>
                  <a:pt x="0" y="3644"/>
                </a:lnTo>
                <a:lnTo>
                  <a:pt x="2" y="3671"/>
                </a:lnTo>
                <a:lnTo>
                  <a:pt x="4" y="3703"/>
                </a:lnTo>
                <a:lnTo>
                  <a:pt x="8" y="3745"/>
                </a:lnTo>
                <a:lnTo>
                  <a:pt x="15" y="3795"/>
                </a:lnTo>
                <a:lnTo>
                  <a:pt x="25" y="3853"/>
                </a:lnTo>
                <a:lnTo>
                  <a:pt x="38" y="3915"/>
                </a:lnTo>
                <a:lnTo>
                  <a:pt x="46" y="3948"/>
                </a:lnTo>
                <a:lnTo>
                  <a:pt x="55" y="3981"/>
                </a:lnTo>
                <a:lnTo>
                  <a:pt x="63" y="4015"/>
                </a:lnTo>
                <a:lnTo>
                  <a:pt x="74" y="4050"/>
                </a:lnTo>
                <a:lnTo>
                  <a:pt x="87" y="4085"/>
                </a:lnTo>
                <a:lnTo>
                  <a:pt x="100" y="4119"/>
                </a:lnTo>
                <a:lnTo>
                  <a:pt x="114" y="4154"/>
                </a:lnTo>
                <a:lnTo>
                  <a:pt x="130" y="4187"/>
                </a:lnTo>
                <a:lnTo>
                  <a:pt x="147" y="4221"/>
                </a:lnTo>
                <a:lnTo>
                  <a:pt x="166" y="4253"/>
                </a:lnTo>
                <a:lnTo>
                  <a:pt x="186" y="4285"/>
                </a:lnTo>
                <a:lnTo>
                  <a:pt x="207" y="4315"/>
                </a:lnTo>
                <a:lnTo>
                  <a:pt x="230" y="4344"/>
                </a:lnTo>
                <a:lnTo>
                  <a:pt x="255" y="4371"/>
                </a:lnTo>
                <a:lnTo>
                  <a:pt x="281" y="4397"/>
                </a:lnTo>
                <a:lnTo>
                  <a:pt x="295" y="4409"/>
                </a:lnTo>
                <a:lnTo>
                  <a:pt x="309" y="4420"/>
                </a:lnTo>
                <a:lnTo>
                  <a:pt x="324" y="4431"/>
                </a:lnTo>
                <a:lnTo>
                  <a:pt x="340" y="4442"/>
                </a:lnTo>
                <a:lnTo>
                  <a:pt x="355" y="4451"/>
                </a:lnTo>
                <a:lnTo>
                  <a:pt x="372" y="4461"/>
                </a:lnTo>
                <a:lnTo>
                  <a:pt x="394" y="4472"/>
                </a:lnTo>
                <a:lnTo>
                  <a:pt x="416" y="4481"/>
                </a:lnTo>
                <a:lnTo>
                  <a:pt x="439" y="4487"/>
                </a:lnTo>
                <a:lnTo>
                  <a:pt x="461" y="4493"/>
                </a:lnTo>
                <a:lnTo>
                  <a:pt x="484" y="4497"/>
                </a:lnTo>
                <a:lnTo>
                  <a:pt x="507" y="4498"/>
                </a:lnTo>
                <a:lnTo>
                  <a:pt x="530" y="4498"/>
                </a:lnTo>
                <a:lnTo>
                  <a:pt x="553" y="4496"/>
                </a:lnTo>
                <a:lnTo>
                  <a:pt x="576" y="4493"/>
                </a:lnTo>
                <a:lnTo>
                  <a:pt x="598" y="4487"/>
                </a:lnTo>
                <a:lnTo>
                  <a:pt x="621" y="4480"/>
                </a:lnTo>
                <a:lnTo>
                  <a:pt x="642" y="4470"/>
                </a:lnTo>
                <a:lnTo>
                  <a:pt x="663" y="4459"/>
                </a:lnTo>
                <a:lnTo>
                  <a:pt x="684" y="4447"/>
                </a:lnTo>
                <a:lnTo>
                  <a:pt x="704" y="4431"/>
                </a:lnTo>
                <a:lnTo>
                  <a:pt x="723" y="4415"/>
                </a:lnTo>
                <a:lnTo>
                  <a:pt x="732" y="4405"/>
                </a:lnTo>
                <a:lnTo>
                  <a:pt x="742" y="4395"/>
                </a:lnTo>
                <a:lnTo>
                  <a:pt x="751" y="4384"/>
                </a:lnTo>
                <a:lnTo>
                  <a:pt x="759" y="4374"/>
                </a:lnTo>
                <a:lnTo>
                  <a:pt x="767" y="4362"/>
                </a:lnTo>
                <a:lnTo>
                  <a:pt x="773" y="4351"/>
                </a:lnTo>
                <a:lnTo>
                  <a:pt x="784" y="4327"/>
                </a:lnTo>
                <a:lnTo>
                  <a:pt x="793" y="4303"/>
                </a:lnTo>
                <a:lnTo>
                  <a:pt x="801" y="4277"/>
                </a:lnTo>
                <a:lnTo>
                  <a:pt x="805" y="4252"/>
                </a:lnTo>
                <a:lnTo>
                  <a:pt x="807" y="4227"/>
                </a:lnTo>
                <a:lnTo>
                  <a:pt x="807" y="4201"/>
                </a:lnTo>
                <a:lnTo>
                  <a:pt x="806" y="4176"/>
                </a:lnTo>
                <a:lnTo>
                  <a:pt x="803" y="4151"/>
                </a:lnTo>
                <a:lnTo>
                  <a:pt x="797" y="4128"/>
                </a:lnTo>
                <a:lnTo>
                  <a:pt x="790" y="4105"/>
                </a:lnTo>
                <a:lnTo>
                  <a:pt x="781" y="4083"/>
                </a:lnTo>
                <a:lnTo>
                  <a:pt x="771" y="4063"/>
                </a:lnTo>
                <a:lnTo>
                  <a:pt x="759" y="4044"/>
                </a:lnTo>
                <a:close/>
                <a:moveTo>
                  <a:pt x="2320" y="3404"/>
                </a:moveTo>
                <a:lnTo>
                  <a:pt x="1982" y="3404"/>
                </a:lnTo>
                <a:lnTo>
                  <a:pt x="1978" y="3439"/>
                </a:lnTo>
                <a:lnTo>
                  <a:pt x="1968" y="3515"/>
                </a:lnTo>
                <a:lnTo>
                  <a:pt x="1956" y="3629"/>
                </a:lnTo>
                <a:lnTo>
                  <a:pt x="1949" y="3701"/>
                </a:lnTo>
                <a:lnTo>
                  <a:pt x="1943" y="3779"/>
                </a:lnTo>
                <a:lnTo>
                  <a:pt x="1937" y="3866"/>
                </a:lnTo>
                <a:lnTo>
                  <a:pt x="1932" y="3959"/>
                </a:lnTo>
                <a:lnTo>
                  <a:pt x="1926" y="4061"/>
                </a:lnTo>
                <a:lnTo>
                  <a:pt x="1923" y="4169"/>
                </a:lnTo>
                <a:lnTo>
                  <a:pt x="1921" y="4283"/>
                </a:lnTo>
                <a:lnTo>
                  <a:pt x="1920" y="4403"/>
                </a:lnTo>
                <a:lnTo>
                  <a:pt x="1920" y="4529"/>
                </a:lnTo>
                <a:lnTo>
                  <a:pt x="1923" y="4659"/>
                </a:lnTo>
                <a:lnTo>
                  <a:pt x="1898" y="4630"/>
                </a:lnTo>
                <a:lnTo>
                  <a:pt x="1872" y="4603"/>
                </a:lnTo>
                <a:lnTo>
                  <a:pt x="1847" y="4575"/>
                </a:lnTo>
                <a:lnTo>
                  <a:pt x="1821" y="4549"/>
                </a:lnTo>
                <a:lnTo>
                  <a:pt x="1794" y="4524"/>
                </a:lnTo>
                <a:lnTo>
                  <a:pt x="1767" y="4498"/>
                </a:lnTo>
                <a:lnTo>
                  <a:pt x="1739" y="4474"/>
                </a:lnTo>
                <a:lnTo>
                  <a:pt x="1712" y="4451"/>
                </a:lnTo>
                <a:lnTo>
                  <a:pt x="1656" y="4406"/>
                </a:lnTo>
                <a:lnTo>
                  <a:pt x="1599" y="4364"/>
                </a:lnTo>
                <a:lnTo>
                  <a:pt x="1543" y="4325"/>
                </a:lnTo>
                <a:lnTo>
                  <a:pt x="1488" y="4288"/>
                </a:lnTo>
                <a:lnTo>
                  <a:pt x="1434" y="4255"/>
                </a:lnTo>
                <a:lnTo>
                  <a:pt x="1383" y="4224"/>
                </a:lnTo>
                <a:lnTo>
                  <a:pt x="1333" y="4197"/>
                </a:lnTo>
                <a:lnTo>
                  <a:pt x="1286" y="4172"/>
                </a:lnTo>
                <a:lnTo>
                  <a:pt x="1243" y="4150"/>
                </a:lnTo>
                <a:lnTo>
                  <a:pt x="1203" y="4131"/>
                </a:lnTo>
                <a:lnTo>
                  <a:pt x="1167" y="4114"/>
                </a:lnTo>
                <a:lnTo>
                  <a:pt x="1136" y="4101"/>
                </a:lnTo>
                <a:lnTo>
                  <a:pt x="1112" y="4125"/>
                </a:lnTo>
                <a:lnTo>
                  <a:pt x="1086" y="4149"/>
                </a:lnTo>
                <a:lnTo>
                  <a:pt x="1058" y="4169"/>
                </a:lnTo>
                <a:lnTo>
                  <a:pt x="1031" y="4188"/>
                </a:lnTo>
                <a:lnTo>
                  <a:pt x="1031" y="4215"/>
                </a:lnTo>
                <a:lnTo>
                  <a:pt x="1029" y="4242"/>
                </a:lnTo>
                <a:lnTo>
                  <a:pt x="1027" y="4270"/>
                </a:lnTo>
                <a:lnTo>
                  <a:pt x="1024" y="4296"/>
                </a:lnTo>
                <a:lnTo>
                  <a:pt x="1059" y="4311"/>
                </a:lnTo>
                <a:lnTo>
                  <a:pt x="1105" y="4333"/>
                </a:lnTo>
                <a:lnTo>
                  <a:pt x="1163" y="4361"/>
                </a:lnTo>
                <a:lnTo>
                  <a:pt x="1226" y="4394"/>
                </a:lnTo>
                <a:lnTo>
                  <a:pt x="1262" y="4414"/>
                </a:lnTo>
                <a:lnTo>
                  <a:pt x="1298" y="4435"/>
                </a:lnTo>
                <a:lnTo>
                  <a:pt x="1334" y="4457"/>
                </a:lnTo>
                <a:lnTo>
                  <a:pt x="1373" y="4481"/>
                </a:lnTo>
                <a:lnTo>
                  <a:pt x="1411" y="4506"/>
                </a:lnTo>
                <a:lnTo>
                  <a:pt x="1450" y="4533"/>
                </a:lnTo>
                <a:lnTo>
                  <a:pt x="1489" y="4560"/>
                </a:lnTo>
                <a:lnTo>
                  <a:pt x="1528" y="4591"/>
                </a:lnTo>
                <a:lnTo>
                  <a:pt x="1566" y="4622"/>
                </a:lnTo>
                <a:lnTo>
                  <a:pt x="1605" y="4655"/>
                </a:lnTo>
                <a:lnTo>
                  <a:pt x="1642" y="4689"/>
                </a:lnTo>
                <a:lnTo>
                  <a:pt x="1679" y="4724"/>
                </a:lnTo>
                <a:lnTo>
                  <a:pt x="1714" y="4761"/>
                </a:lnTo>
                <a:lnTo>
                  <a:pt x="1748" y="4800"/>
                </a:lnTo>
                <a:lnTo>
                  <a:pt x="1781" y="4839"/>
                </a:lnTo>
                <a:lnTo>
                  <a:pt x="1812" y="4881"/>
                </a:lnTo>
                <a:lnTo>
                  <a:pt x="1826" y="4902"/>
                </a:lnTo>
                <a:lnTo>
                  <a:pt x="1839" y="4924"/>
                </a:lnTo>
                <a:lnTo>
                  <a:pt x="1854" y="4946"/>
                </a:lnTo>
                <a:lnTo>
                  <a:pt x="1866" y="4968"/>
                </a:lnTo>
                <a:lnTo>
                  <a:pt x="1878" y="4991"/>
                </a:lnTo>
                <a:lnTo>
                  <a:pt x="1890" y="5014"/>
                </a:lnTo>
                <a:lnTo>
                  <a:pt x="1901" y="5037"/>
                </a:lnTo>
                <a:lnTo>
                  <a:pt x="1911" y="5061"/>
                </a:lnTo>
                <a:lnTo>
                  <a:pt x="1920" y="5085"/>
                </a:lnTo>
                <a:lnTo>
                  <a:pt x="1928" y="5110"/>
                </a:lnTo>
                <a:lnTo>
                  <a:pt x="1936" y="5134"/>
                </a:lnTo>
                <a:lnTo>
                  <a:pt x="1943" y="5160"/>
                </a:lnTo>
                <a:lnTo>
                  <a:pt x="1949" y="5185"/>
                </a:lnTo>
                <a:lnTo>
                  <a:pt x="1955" y="5211"/>
                </a:lnTo>
                <a:lnTo>
                  <a:pt x="1959" y="5237"/>
                </a:lnTo>
                <a:lnTo>
                  <a:pt x="1962" y="5264"/>
                </a:lnTo>
                <a:lnTo>
                  <a:pt x="1976" y="5388"/>
                </a:lnTo>
                <a:lnTo>
                  <a:pt x="1988" y="5504"/>
                </a:lnTo>
                <a:lnTo>
                  <a:pt x="2002" y="5611"/>
                </a:lnTo>
                <a:lnTo>
                  <a:pt x="2009" y="5663"/>
                </a:lnTo>
                <a:lnTo>
                  <a:pt x="2018" y="5716"/>
                </a:lnTo>
                <a:lnTo>
                  <a:pt x="2026" y="5769"/>
                </a:lnTo>
                <a:lnTo>
                  <a:pt x="2036" y="5822"/>
                </a:lnTo>
                <a:lnTo>
                  <a:pt x="2047" y="5877"/>
                </a:lnTo>
                <a:lnTo>
                  <a:pt x="2059" y="5933"/>
                </a:lnTo>
                <a:lnTo>
                  <a:pt x="2073" y="5992"/>
                </a:lnTo>
                <a:lnTo>
                  <a:pt x="2088" y="6054"/>
                </a:lnTo>
                <a:lnTo>
                  <a:pt x="2104" y="6119"/>
                </a:lnTo>
                <a:lnTo>
                  <a:pt x="2123" y="6187"/>
                </a:lnTo>
                <a:lnTo>
                  <a:pt x="2447" y="6098"/>
                </a:lnTo>
                <a:lnTo>
                  <a:pt x="2429" y="6033"/>
                </a:lnTo>
                <a:lnTo>
                  <a:pt x="2412" y="5968"/>
                </a:lnTo>
                <a:lnTo>
                  <a:pt x="2397" y="5903"/>
                </a:lnTo>
                <a:lnTo>
                  <a:pt x="2382" y="5839"/>
                </a:lnTo>
                <a:lnTo>
                  <a:pt x="2368" y="5776"/>
                </a:lnTo>
                <a:lnTo>
                  <a:pt x="2355" y="5712"/>
                </a:lnTo>
                <a:lnTo>
                  <a:pt x="2343" y="5648"/>
                </a:lnTo>
                <a:lnTo>
                  <a:pt x="2331" y="5584"/>
                </a:lnTo>
                <a:lnTo>
                  <a:pt x="2320" y="5522"/>
                </a:lnTo>
                <a:lnTo>
                  <a:pt x="2310" y="5460"/>
                </a:lnTo>
                <a:lnTo>
                  <a:pt x="2293" y="5336"/>
                </a:lnTo>
                <a:lnTo>
                  <a:pt x="2277" y="5213"/>
                </a:lnTo>
                <a:lnTo>
                  <a:pt x="2265" y="5095"/>
                </a:lnTo>
                <a:lnTo>
                  <a:pt x="2255" y="4977"/>
                </a:lnTo>
                <a:lnTo>
                  <a:pt x="2247" y="4861"/>
                </a:lnTo>
                <a:lnTo>
                  <a:pt x="2241" y="4749"/>
                </a:lnTo>
                <a:lnTo>
                  <a:pt x="2238" y="4640"/>
                </a:lnTo>
                <a:lnTo>
                  <a:pt x="2235" y="4534"/>
                </a:lnTo>
                <a:lnTo>
                  <a:pt x="2235" y="4431"/>
                </a:lnTo>
                <a:lnTo>
                  <a:pt x="2236" y="4332"/>
                </a:lnTo>
                <a:lnTo>
                  <a:pt x="2239" y="4237"/>
                </a:lnTo>
                <a:lnTo>
                  <a:pt x="2242" y="4145"/>
                </a:lnTo>
                <a:lnTo>
                  <a:pt x="2247" y="4058"/>
                </a:lnTo>
                <a:lnTo>
                  <a:pt x="2252" y="3975"/>
                </a:lnTo>
                <a:lnTo>
                  <a:pt x="2258" y="3897"/>
                </a:lnTo>
                <a:lnTo>
                  <a:pt x="2265" y="3824"/>
                </a:lnTo>
                <a:lnTo>
                  <a:pt x="2272" y="3756"/>
                </a:lnTo>
                <a:lnTo>
                  <a:pt x="2278" y="3693"/>
                </a:lnTo>
                <a:lnTo>
                  <a:pt x="2285" y="3636"/>
                </a:lnTo>
                <a:lnTo>
                  <a:pt x="2298" y="3539"/>
                </a:lnTo>
                <a:lnTo>
                  <a:pt x="2309" y="3466"/>
                </a:lnTo>
                <a:lnTo>
                  <a:pt x="2320" y="3404"/>
                </a:lnTo>
                <a:close/>
                <a:moveTo>
                  <a:pt x="2047" y="1713"/>
                </a:moveTo>
                <a:lnTo>
                  <a:pt x="2047" y="1713"/>
                </a:lnTo>
                <a:lnTo>
                  <a:pt x="2085" y="1715"/>
                </a:lnTo>
                <a:lnTo>
                  <a:pt x="2122" y="1715"/>
                </a:lnTo>
                <a:lnTo>
                  <a:pt x="2159" y="1715"/>
                </a:lnTo>
                <a:lnTo>
                  <a:pt x="2196" y="1714"/>
                </a:lnTo>
                <a:lnTo>
                  <a:pt x="2232" y="1712"/>
                </a:lnTo>
                <a:lnTo>
                  <a:pt x="2268" y="1708"/>
                </a:lnTo>
                <a:lnTo>
                  <a:pt x="2305" y="1705"/>
                </a:lnTo>
                <a:lnTo>
                  <a:pt x="2340" y="1700"/>
                </a:lnTo>
                <a:lnTo>
                  <a:pt x="2375" y="1694"/>
                </a:lnTo>
                <a:lnTo>
                  <a:pt x="2410" y="1688"/>
                </a:lnTo>
                <a:lnTo>
                  <a:pt x="2444" y="1680"/>
                </a:lnTo>
                <a:lnTo>
                  <a:pt x="2478" y="1672"/>
                </a:lnTo>
                <a:lnTo>
                  <a:pt x="2512" y="1662"/>
                </a:lnTo>
                <a:lnTo>
                  <a:pt x="2545" y="1652"/>
                </a:lnTo>
                <a:lnTo>
                  <a:pt x="2578" y="1641"/>
                </a:lnTo>
                <a:lnTo>
                  <a:pt x="2609" y="1630"/>
                </a:lnTo>
                <a:lnTo>
                  <a:pt x="2641" y="1618"/>
                </a:lnTo>
                <a:lnTo>
                  <a:pt x="2672" y="1605"/>
                </a:lnTo>
                <a:lnTo>
                  <a:pt x="2703" y="1591"/>
                </a:lnTo>
                <a:lnTo>
                  <a:pt x="2733" y="1575"/>
                </a:lnTo>
                <a:lnTo>
                  <a:pt x="2762" y="1560"/>
                </a:lnTo>
                <a:lnTo>
                  <a:pt x="2791" y="1543"/>
                </a:lnTo>
                <a:lnTo>
                  <a:pt x="2820" y="1527"/>
                </a:lnTo>
                <a:lnTo>
                  <a:pt x="2847" y="1508"/>
                </a:lnTo>
                <a:lnTo>
                  <a:pt x="2873" y="1490"/>
                </a:lnTo>
                <a:lnTo>
                  <a:pt x="2899" y="1471"/>
                </a:lnTo>
                <a:lnTo>
                  <a:pt x="2924" y="1450"/>
                </a:lnTo>
                <a:lnTo>
                  <a:pt x="2949" y="1429"/>
                </a:lnTo>
                <a:lnTo>
                  <a:pt x="2973" y="1408"/>
                </a:lnTo>
                <a:lnTo>
                  <a:pt x="2996" y="1385"/>
                </a:lnTo>
                <a:lnTo>
                  <a:pt x="3018" y="1362"/>
                </a:lnTo>
                <a:lnTo>
                  <a:pt x="3039" y="1339"/>
                </a:lnTo>
                <a:lnTo>
                  <a:pt x="3064" y="1308"/>
                </a:lnTo>
                <a:lnTo>
                  <a:pt x="3089" y="1277"/>
                </a:lnTo>
                <a:lnTo>
                  <a:pt x="3112" y="1244"/>
                </a:lnTo>
                <a:lnTo>
                  <a:pt x="3135" y="1210"/>
                </a:lnTo>
                <a:lnTo>
                  <a:pt x="3158" y="1175"/>
                </a:lnTo>
                <a:lnTo>
                  <a:pt x="3179" y="1140"/>
                </a:lnTo>
                <a:lnTo>
                  <a:pt x="3201" y="1102"/>
                </a:lnTo>
                <a:lnTo>
                  <a:pt x="3221" y="1066"/>
                </a:lnTo>
                <a:lnTo>
                  <a:pt x="3240" y="1029"/>
                </a:lnTo>
                <a:lnTo>
                  <a:pt x="3259" y="990"/>
                </a:lnTo>
                <a:lnTo>
                  <a:pt x="3277" y="953"/>
                </a:lnTo>
                <a:lnTo>
                  <a:pt x="3294" y="914"/>
                </a:lnTo>
                <a:lnTo>
                  <a:pt x="3310" y="876"/>
                </a:lnTo>
                <a:lnTo>
                  <a:pt x="3325" y="838"/>
                </a:lnTo>
                <a:lnTo>
                  <a:pt x="3339" y="800"/>
                </a:lnTo>
                <a:lnTo>
                  <a:pt x="3353" y="762"/>
                </a:lnTo>
                <a:lnTo>
                  <a:pt x="3338" y="770"/>
                </a:lnTo>
                <a:lnTo>
                  <a:pt x="3320" y="776"/>
                </a:lnTo>
                <a:lnTo>
                  <a:pt x="3301" y="780"/>
                </a:lnTo>
                <a:lnTo>
                  <a:pt x="3279" y="783"/>
                </a:lnTo>
                <a:lnTo>
                  <a:pt x="3257" y="785"/>
                </a:lnTo>
                <a:lnTo>
                  <a:pt x="3233" y="785"/>
                </a:lnTo>
                <a:lnTo>
                  <a:pt x="3208" y="784"/>
                </a:lnTo>
                <a:lnTo>
                  <a:pt x="3182" y="782"/>
                </a:lnTo>
                <a:lnTo>
                  <a:pt x="3156" y="779"/>
                </a:lnTo>
                <a:lnTo>
                  <a:pt x="3130" y="774"/>
                </a:lnTo>
                <a:lnTo>
                  <a:pt x="3103" y="768"/>
                </a:lnTo>
                <a:lnTo>
                  <a:pt x="3078" y="760"/>
                </a:lnTo>
                <a:lnTo>
                  <a:pt x="3053" y="750"/>
                </a:lnTo>
                <a:lnTo>
                  <a:pt x="3030" y="740"/>
                </a:lnTo>
                <a:lnTo>
                  <a:pt x="3007" y="728"/>
                </a:lnTo>
                <a:lnTo>
                  <a:pt x="2986" y="714"/>
                </a:lnTo>
                <a:lnTo>
                  <a:pt x="2985" y="736"/>
                </a:lnTo>
                <a:lnTo>
                  <a:pt x="2982" y="758"/>
                </a:lnTo>
                <a:lnTo>
                  <a:pt x="2978" y="780"/>
                </a:lnTo>
                <a:lnTo>
                  <a:pt x="2974" y="802"/>
                </a:lnTo>
                <a:lnTo>
                  <a:pt x="2967" y="827"/>
                </a:lnTo>
                <a:lnTo>
                  <a:pt x="2959" y="853"/>
                </a:lnTo>
                <a:lnTo>
                  <a:pt x="2952" y="877"/>
                </a:lnTo>
                <a:lnTo>
                  <a:pt x="2943" y="900"/>
                </a:lnTo>
                <a:lnTo>
                  <a:pt x="2933" y="923"/>
                </a:lnTo>
                <a:lnTo>
                  <a:pt x="2922" y="945"/>
                </a:lnTo>
                <a:lnTo>
                  <a:pt x="2911" y="967"/>
                </a:lnTo>
                <a:lnTo>
                  <a:pt x="2899" y="988"/>
                </a:lnTo>
                <a:lnTo>
                  <a:pt x="2886" y="1008"/>
                </a:lnTo>
                <a:lnTo>
                  <a:pt x="2871" y="1027"/>
                </a:lnTo>
                <a:lnTo>
                  <a:pt x="2856" y="1046"/>
                </a:lnTo>
                <a:lnTo>
                  <a:pt x="2840" y="1065"/>
                </a:lnTo>
                <a:lnTo>
                  <a:pt x="2823" y="1082"/>
                </a:lnTo>
                <a:lnTo>
                  <a:pt x="2805" y="1099"/>
                </a:lnTo>
                <a:lnTo>
                  <a:pt x="2787" y="1115"/>
                </a:lnTo>
                <a:lnTo>
                  <a:pt x="2767" y="1131"/>
                </a:lnTo>
                <a:lnTo>
                  <a:pt x="2746" y="1145"/>
                </a:lnTo>
                <a:lnTo>
                  <a:pt x="2724" y="1160"/>
                </a:lnTo>
                <a:lnTo>
                  <a:pt x="2702" y="1173"/>
                </a:lnTo>
                <a:lnTo>
                  <a:pt x="2678" y="1185"/>
                </a:lnTo>
                <a:lnTo>
                  <a:pt x="2652" y="1197"/>
                </a:lnTo>
                <a:lnTo>
                  <a:pt x="2626" y="1208"/>
                </a:lnTo>
                <a:lnTo>
                  <a:pt x="2600" y="1218"/>
                </a:lnTo>
                <a:lnTo>
                  <a:pt x="2571" y="1228"/>
                </a:lnTo>
                <a:lnTo>
                  <a:pt x="2541" y="1237"/>
                </a:lnTo>
                <a:lnTo>
                  <a:pt x="2510" y="1245"/>
                </a:lnTo>
                <a:lnTo>
                  <a:pt x="2478" y="1252"/>
                </a:lnTo>
                <a:lnTo>
                  <a:pt x="2445" y="1259"/>
                </a:lnTo>
                <a:lnTo>
                  <a:pt x="2411" y="1265"/>
                </a:lnTo>
                <a:lnTo>
                  <a:pt x="2376" y="1270"/>
                </a:lnTo>
                <a:lnTo>
                  <a:pt x="2339" y="1274"/>
                </a:lnTo>
                <a:lnTo>
                  <a:pt x="2301" y="1278"/>
                </a:lnTo>
                <a:lnTo>
                  <a:pt x="2238" y="1283"/>
                </a:lnTo>
                <a:lnTo>
                  <a:pt x="2178" y="1286"/>
                </a:lnTo>
                <a:lnTo>
                  <a:pt x="2122" y="1287"/>
                </a:lnTo>
                <a:lnTo>
                  <a:pt x="2068" y="1288"/>
                </a:lnTo>
                <a:lnTo>
                  <a:pt x="2019" y="1288"/>
                </a:lnTo>
                <a:lnTo>
                  <a:pt x="1971" y="1287"/>
                </a:lnTo>
                <a:lnTo>
                  <a:pt x="1927" y="1285"/>
                </a:lnTo>
                <a:lnTo>
                  <a:pt x="1885" y="1283"/>
                </a:lnTo>
                <a:lnTo>
                  <a:pt x="1807" y="1276"/>
                </a:lnTo>
                <a:lnTo>
                  <a:pt x="1736" y="1268"/>
                </a:lnTo>
                <a:lnTo>
                  <a:pt x="1670" y="1262"/>
                </a:lnTo>
                <a:lnTo>
                  <a:pt x="1608" y="1256"/>
                </a:lnTo>
                <a:lnTo>
                  <a:pt x="1641" y="1300"/>
                </a:lnTo>
                <a:lnTo>
                  <a:pt x="1674" y="1344"/>
                </a:lnTo>
                <a:lnTo>
                  <a:pt x="1707" y="1386"/>
                </a:lnTo>
                <a:lnTo>
                  <a:pt x="1740" y="1426"/>
                </a:lnTo>
                <a:lnTo>
                  <a:pt x="1773" y="1464"/>
                </a:lnTo>
                <a:lnTo>
                  <a:pt x="1805" y="1499"/>
                </a:lnTo>
                <a:lnTo>
                  <a:pt x="1836" y="1534"/>
                </a:lnTo>
                <a:lnTo>
                  <a:pt x="1867" y="1565"/>
                </a:lnTo>
                <a:lnTo>
                  <a:pt x="1895" y="1594"/>
                </a:lnTo>
                <a:lnTo>
                  <a:pt x="1923" y="1620"/>
                </a:lnTo>
                <a:lnTo>
                  <a:pt x="1949" y="1644"/>
                </a:lnTo>
                <a:lnTo>
                  <a:pt x="1973" y="1664"/>
                </a:lnTo>
                <a:lnTo>
                  <a:pt x="1995" y="1682"/>
                </a:lnTo>
                <a:lnTo>
                  <a:pt x="2015" y="1695"/>
                </a:lnTo>
                <a:lnTo>
                  <a:pt x="2033" y="1706"/>
                </a:lnTo>
                <a:lnTo>
                  <a:pt x="2047" y="1713"/>
                </a:lnTo>
                <a:close/>
                <a:moveTo>
                  <a:pt x="1446" y="969"/>
                </a:moveTo>
                <a:lnTo>
                  <a:pt x="1446" y="969"/>
                </a:lnTo>
                <a:lnTo>
                  <a:pt x="1448" y="968"/>
                </a:lnTo>
                <a:lnTo>
                  <a:pt x="1449" y="952"/>
                </a:lnTo>
                <a:lnTo>
                  <a:pt x="1450" y="935"/>
                </a:lnTo>
                <a:lnTo>
                  <a:pt x="1454" y="902"/>
                </a:lnTo>
                <a:lnTo>
                  <a:pt x="1461" y="868"/>
                </a:lnTo>
                <a:lnTo>
                  <a:pt x="1471" y="834"/>
                </a:lnTo>
                <a:lnTo>
                  <a:pt x="1483" y="799"/>
                </a:lnTo>
                <a:lnTo>
                  <a:pt x="1498" y="762"/>
                </a:lnTo>
                <a:lnTo>
                  <a:pt x="1516" y="727"/>
                </a:lnTo>
                <a:lnTo>
                  <a:pt x="1537" y="691"/>
                </a:lnTo>
                <a:lnTo>
                  <a:pt x="1559" y="658"/>
                </a:lnTo>
                <a:lnTo>
                  <a:pt x="1583" y="625"/>
                </a:lnTo>
                <a:lnTo>
                  <a:pt x="1610" y="591"/>
                </a:lnTo>
                <a:lnTo>
                  <a:pt x="1641" y="557"/>
                </a:lnTo>
                <a:lnTo>
                  <a:pt x="1673" y="523"/>
                </a:lnTo>
                <a:lnTo>
                  <a:pt x="1708" y="490"/>
                </a:lnTo>
                <a:lnTo>
                  <a:pt x="1745" y="457"/>
                </a:lnTo>
                <a:lnTo>
                  <a:pt x="1782" y="424"/>
                </a:lnTo>
                <a:lnTo>
                  <a:pt x="1794" y="386"/>
                </a:lnTo>
                <a:lnTo>
                  <a:pt x="1806" y="350"/>
                </a:lnTo>
                <a:lnTo>
                  <a:pt x="1821" y="316"/>
                </a:lnTo>
                <a:lnTo>
                  <a:pt x="1836" y="283"/>
                </a:lnTo>
                <a:lnTo>
                  <a:pt x="1852" y="251"/>
                </a:lnTo>
                <a:lnTo>
                  <a:pt x="1870" y="221"/>
                </a:lnTo>
                <a:lnTo>
                  <a:pt x="1889" y="192"/>
                </a:lnTo>
                <a:lnTo>
                  <a:pt x="1909" y="166"/>
                </a:lnTo>
                <a:lnTo>
                  <a:pt x="1929" y="141"/>
                </a:lnTo>
                <a:lnTo>
                  <a:pt x="1951" y="117"/>
                </a:lnTo>
                <a:lnTo>
                  <a:pt x="1973" y="95"/>
                </a:lnTo>
                <a:lnTo>
                  <a:pt x="1998" y="73"/>
                </a:lnTo>
                <a:lnTo>
                  <a:pt x="2022" y="53"/>
                </a:lnTo>
                <a:lnTo>
                  <a:pt x="2046" y="34"/>
                </a:lnTo>
                <a:lnTo>
                  <a:pt x="2071" y="16"/>
                </a:lnTo>
                <a:lnTo>
                  <a:pt x="2098" y="0"/>
                </a:lnTo>
                <a:lnTo>
                  <a:pt x="2063" y="2"/>
                </a:lnTo>
                <a:lnTo>
                  <a:pt x="2029" y="4"/>
                </a:lnTo>
                <a:lnTo>
                  <a:pt x="1994" y="9"/>
                </a:lnTo>
                <a:lnTo>
                  <a:pt x="1960" y="14"/>
                </a:lnTo>
                <a:lnTo>
                  <a:pt x="1927" y="20"/>
                </a:lnTo>
                <a:lnTo>
                  <a:pt x="1895" y="26"/>
                </a:lnTo>
                <a:lnTo>
                  <a:pt x="1863" y="34"/>
                </a:lnTo>
                <a:lnTo>
                  <a:pt x="1832" y="43"/>
                </a:lnTo>
                <a:lnTo>
                  <a:pt x="1801" y="52"/>
                </a:lnTo>
                <a:lnTo>
                  <a:pt x="1771" y="63"/>
                </a:lnTo>
                <a:lnTo>
                  <a:pt x="1741" y="73"/>
                </a:lnTo>
                <a:lnTo>
                  <a:pt x="1712" y="85"/>
                </a:lnTo>
                <a:lnTo>
                  <a:pt x="1684" y="97"/>
                </a:lnTo>
                <a:lnTo>
                  <a:pt x="1656" y="109"/>
                </a:lnTo>
                <a:lnTo>
                  <a:pt x="1629" y="122"/>
                </a:lnTo>
                <a:lnTo>
                  <a:pt x="1603" y="136"/>
                </a:lnTo>
                <a:lnTo>
                  <a:pt x="1576" y="151"/>
                </a:lnTo>
                <a:lnTo>
                  <a:pt x="1551" y="165"/>
                </a:lnTo>
                <a:lnTo>
                  <a:pt x="1527" y="180"/>
                </a:lnTo>
                <a:lnTo>
                  <a:pt x="1504" y="196"/>
                </a:lnTo>
                <a:lnTo>
                  <a:pt x="1481" y="212"/>
                </a:lnTo>
                <a:lnTo>
                  <a:pt x="1459" y="228"/>
                </a:lnTo>
                <a:lnTo>
                  <a:pt x="1417" y="261"/>
                </a:lnTo>
                <a:lnTo>
                  <a:pt x="1377" y="295"/>
                </a:lnTo>
                <a:lnTo>
                  <a:pt x="1342" y="329"/>
                </a:lnTo>
                <a:lnTo>
                  <a:pt x="1309" y="364"/>
                </a:lnTo>
                <a:lnTo>
                  <a:pt x="1280" y="398"/>
                </a:lnTo>
                <a:lnTo>
                  <a:pt x="1276" y="431"/>
                </a:lnTo>
                <a:lnTo>
                  <a:pt x="1275" y="466"/>
                </a:lnTo>
                <a:lnTo>
                  <a:pt x="1276" y="502"/>
                </a:lnTo>
                <a:lnTo>
                  <a:pt x="1278" y="538"/>
                </a:lnTo>
                <a:lnTo>
                  <a:pt x="1283" y="574"/>
                </a:lnTo>
                <a:lnTo>
                  <a:pt x="1290" y="612"/>
                </a:lnTo>
                <a:lnTo>
                  <a:pt x="1298" y="649"/>
                </a:lnTo>
                <a:lnTo>
                  <a:pt x="1309" y="688"/>
                </a:lnTo>
                <a:lnTo>
                  <a:pt x="1321" y="725"/>
                </a:lnTo>
                <a:lnTo>
                  <a:pt x="1334" y="765"/>
                </a:lnTo>
                <a:lnTo>
                  <a:pt x="1349" y="803"/>
                </a:lnTo>
                <a:lnTo>
                  <a:pt x="1365" y="842"/>
                </a:lnTo>
                <a:lnTo>
                  <a:pt x="1383" y="881"/>
                </a:lnTo>
                <a:lnTo>
                  <a:pt x="1401" y="920"/>
                </a:lnTo>
                <a:lnTo>
                  <a:pt x="1421" y="958"/>
                </a:lnTo>
                <a:lnTo>
                  <a:pt x="1442" y="998"/>
                </a:lnTo>
                <a:lnTo>
                  <a:pt x="1446" y="969"/>
                </a:lnTo>
                <a:close/>
                <a:moveTo>
                  <a:pt x="1905" y="3153"/>
                </a:moveTo>
                <a:lnTo>
                  <a:pt x="1905" y="3153"/>
                </a:lnTo>
                <a:lnTo>
                  <a:pt x="1882" y="3134"/>
                </a:lnTo>
                <a:lnTo>
                  <a:pt x="1859" y="3116"/>
                </a:lnTo>
                <a:lnTo>
                  <a:pt x="1838" y="3096"/>
                </a:lnTo>
                <a:lnTo>
                  <a:pt x="1816" y="3075"/>
                </a:lnTo>
                <a:lnTo>
                  <a:pt x="1796" y="3054"/>
                </a:lnTo>
                <a:lnTo>
                  <a:pt x="1777" y="3032"/>
                </a:lnTo>
                <a:lnTo>
                  <a:pt x="1757" y="3010"/>
                </a:lnTo>
                <a:lnTo>
                  <a:pt x="1738" y="2987"/>
                </a:lnTo>
                <a:lnTo>
                  <a:pt x="1720" y="2963"/>
                </a:lnTo>
                <a:lnTo>
                  <a:pt x="1703" y="2938"/>
                </a:lnTo>
                <a:lnTo>
                  <a:pt x="1686" y="2914"/>
                </a:lnTo>
                <a:lnTo>
                  <a:pt x="1670" y="2889"/>
                </a:lnTo>
                <a:lnTo>
                  <a:pt x="1654" y="2863"/>
                </a:lnTo>
                <a:lnTo>
                  <a:pt x="1640" y="2836"/>
                </a:lnTo>
                <a:lnTo>
                  <a:pt x="1626" y="2810"/>
                </a:lnTo>
                <a:lnTo>
                  <a:pt x="1612" y="2782"/>
                </a:lnTo>
                <a:lnTo>
                  <a:pt x="1598" y="2755"/>
                </a:lnTo>
                <a:lnTo>
                  <a:pt x="1585" y="2727"/>
                </a:lnTo>
                <a:lnTo>
                  <a:pt x="1561" y="2670"/>
                </a:lnTo>
                <a:lnTo>
                  <a:pt x="1539" y="2611"/>
                </a:lnTo>
                <a:lnTo>
                  <a:pt x="1519" y="2551"/>
                </a:lnTo>
                <a:lnTo>
                  <a:pt x="1500" y="2491"/>
                </a:lnTo>
                <a:lnTo>
                  <a:pt x="1485" y="2429"/>
                </a:lnTo>
                <a:lnTo>
                  <a:pt x="1470" y="2366"/>
                </a:lnTo>
                <a:lnTo>
                  <a:pt x="1456" y="2303"/>
                </a:lnTo>
                <a:lnTo>
                  <a:pt x="1445" y="2240"/>
                </a:lnTo>
                <a:lnTo>
                  <a:pt x="1435" y="2176"/>
                </a:lnTo>
                <a:lnTo>
                  <a:pt x="1427" y="2112"/>
                </a:lnTo>
                <a:lnTo>
                  <a:pt x="1419" y="2048"/>
                </a:lnTo>
                <a:lnTo>
                  <a:pt x="1413" y="1985"/>
                </a:lnTo>
                <a:lnTo>
                  <a:pt x="1408" y="1922"/>
                </a:lnTo>
                <a:lnTo>
                  <a:pt x="1405" y="1860"/>
                </a:lnTo>
                <a:lnTo>
                  <a:pt x="1402" y="1799"/>
                </a:lnTo>
                <a:lnTo>
                  <a:pt x="1400" y="1737"/>
                </a:lnTo>
                <a:lnTo>
                  <a:pt x="1399" y="1678"/>
                </a:lnTo>
                <a:lnTo>
                  <a:pt x="1399" y="1619"/>
                </a:lnTo>
                <a:lnTo>
                  <a:pt x="1400" y="1563"/>
                </a:lnTo>
                <a:lnTo>
                  <a:pt x="1402" y="1454"/>
                </a:lnTo>
                <a:lnTo>
                  <a:pt x="1408" y="1353"/>
                </a:lnTo>
                <a:lnTo>
                  <a:pt x="1386" y="1320"/>
                </a:lnTo>
                <a:lnTo>
                  <a:pt x="1355" y="1275"/>
                </a:lnTo>
                <a:lnTo>
                  <a:pt x="1325" y="1228"/>
                </a:lnTo>
                <a:lnTo>
                  <a:pt x="1296" y="1179"/>
                </a:lnTo>
                <a:lnTo>
                  <a:pt x="1266" y="1129"/>
                </a:lnTo>
                <a:lnTo>
                  <a:pt x="1237" y="1077"/>
                </a:lnTo>
                <a:lnTo>
                  <a:pt x="1211" y="1023"/>
                </a:lnTo>
                <a:lnTo>
                  <a:pt x="1185" y="969"/>
                </a:lnTo>
                <a:lnTo>
                  <a:pt x="1160" y="914"/>
                </a:lnTo>
                <a:lnTo>
                  <a:pt x="1154" y="969"/>
                </a:lnTo>
                <a:lnTo>
                  <a:pt x="1146" y="1022"/>
                </a:lnTo>
                <a:lnTo>
                  <a:pt x="1137" y="1074"/>
                </a:lnTo>
                <a:lnTo>
                  <a:pt x="1129" y="1123"/>
                </a:lnTo>
                <a:lnTo>
                  <a:pt x="1119" y="1172"/>
                </a:lnTo>
                <a:lnTo>
                  <a:pt x="1108" y="1219"/>
                </a:lnTo>
                <a:lnTo>
                  <a:pt x="1087" y="1309"/>
                </a:lnTo>
                <a:lnTo>
                  <a:pt x="1064" y="1394"/>
                </a:lnTo>
                <a:lnTo>
                  <a:pt x="1042" y="1475"/>
                </a:lnTo>
                <a:lnTo>
                  <a:pt x="996" y="1626"/>
                </a:lnTo>
                <a:lnTo>
                  <a:pt x="976" y="1697"/>
                </a:lnTo>
                <a:lnTo>
                  <a:pt x="957" y="1767"/>
                </a:lnTo>
                <a:lnTo>
                  <a:pt x="948" y="1801"/>
                </a:lnTo>
                <a:lnTo>
                  <a:pt x="940" y="1835"/>
                </a:lnTo>
                <a:lnTo>
                  <a:pt x="934" y="1869"/>
                </a:lnTo>
                <a:lnTo>
                  <a:pt x="928" y="1902"/>
                </a:lnTo>
                <a:lnTo>
                  <a:pt x="923" y="1936"/>
                </a:lnTo>
                <a:lnTo>
                  <a:pt x="918" y="1969"/>
                </a:lnTo>
                <a:lnTo>
                  <a:pt x="916" y="2003"/>
                </a:lnTo>
                <a:lnTo>
                  <a:pt x="914" y="2037"/>
                </a:lnTo>
                <a:lnTo>
                  <a:pt x="914" y="2072"/>
                </a:lnTo>
                <a:lnTo>
                  <a:pt x="914" y="2107"/>
                </a:lnTo>
                <a:lnTo>
                  <a:pt x="916" y="2142"/>
                </a:lnTo>
                <a:lnTo>
                  <a:pt x="921" y="2177"/>
                </a:lnTo>
                <a:lnTo>
                  <a:pt x="924" y="2207"/>
                </a:lnTo>
                <a:lnTo>
                  <a:pt x="929" y="2235"/>
                </a:lnTo>
                <a:lnTo>
                  <a:pt x="935" y="2263"/>
                </a:lnTo>
                <a:lnTo>
                  <a:pt x="941" y="2292"/>
                </a:lnTo>
                <a:lnTo>
                  <a:pt x="949" y="2318"/>
                </a:lnTo>
                <a:lnTo>
                  <a:pt x="958" y="2345"/>
                </a:lnTo>
                <a:lnTo>
                  <a:pt x="968" y="2372"/>
                </a:lnTo>
                <a:lnTo>
                  <a:pt x="978" y="2398"/>
                </a:lnTo>
                <a:lnTo>
                  <a:pt x="989" y="2424"/>
                </a:lnTo>
                <a:lnTo>
                  <a:pt x="1000" y="2449"/>
                </a:lnTo>
                <a:lnTo>
                  <a:pt x="1012" y="2474"/>
                </a:lnTo>
                <a:lnTo>
                  <a:pt x="1025" y="2498"/>
                </a:lnTo>
                <a:lnTo>
                  <a:pt x="1038" y="2523"/>
                </a:lnTo>
                <a:lnTo>
                  <a:pt x="1053" y="2547"/>
                </a:lnTo>
                <a:lnTo>
                  <a:pt x="1067" y="2570"/>
                </a:lnTo>
                <a:lnTo>
                  <a:pt x="1082" y="2593"/>
                </a:lnTo>
                <a:lnTo>
                  <a:pt x="1114" y="2637"/>
                </a:lnTo>
                <a:lnTo>
                  <a:pt x="1148" y="2680"/>
                </a:lnTo>
                <a:lnTo>
                  <a:pt x="1184" y="2721"/>
                </a:lnTo>
                <a:lnTo>
                  <a:pt x="1220" y="2760"/>
                </a:lnTo>
                <a:lnTo>
                  <a:pt x="1258" y="2798"/>
                </a:lnTo>
                <a:lnTo>
                  <a:pt x="1297" y="2833"/>
                </a:lnTo>
                <a:lnTo>
                  <a:pt x="1336" y="2867"/>
                </a:lnTo>
                <a:lnTo>
                  <a:pt x="1377" y="2899"/>
                </a:lnTo>
                <a:lnTo>
                  <a:pt x="1418" y="2929"/>
                </a:lnTo>
                <a:lnTo>
                  <a:pt x="1459" y="2957"/>
                </a:lnTo>
                <a:lnTo>
                  <a:pt x="1498" y="2984"/>
                </a:lnTo>
                <a:lnTo>
                  <a:pt x="1539" y="3009"/>
                </a:lnTo>
                <a:lnTo>
                  <a:pt x="1577" y="3031"/>
                </a:lnTo>
                <a:lnTo>
                  <a:pt x="1616" y="3052"/>
                </a:lnTo>
                <a:lnTo>
                  <a:pt x="1653" y="3072"/>
                </a:lnTo>
                <a:lnTo>
                  <a:pt x="1690" y="3088"/>
                </a:lnTo>
                <a:lnTo>
                  <a:pt x="1725" y="3103"/>
                </a:lnTo>
                <a:lnTo>
                  <a:pt x="1757" y="3117"/>
                </a:lnTo>
                <a:lnTo>
                  <a:pt x="1788" y="3128"/>
                </a:lnTo>
                <a:lnTo>
                  <a:pt x="1817" y="3136"/>
                </a:lnTo>
                <a:lnTo>
                  <a:pt x="1843" y="3143"/>
                </a:lnTo>
                <a:lnTo>
                  <a:pt x="1867" y="3149"/>
                </a:lnTo>
                <a:lnTo>
                  <a:pt x="1888" y="3152"/>
                </a:lnTo>
                <a:lnTo>
                  <a:pt x="1905" y="3153"/>
                </a:lnTo>
                <a:close/>
                <a:moveTo>
                  <a:pt x="3351" y="1263"/>
                </a:moveTo>
                <a:lnTo>
                  <a:pt x="3351" y="1263"/>
                </a:lnTo>
                <a:lnTo>
                  <a:pt x="3334" y="1293"/>
                </a:lnTo>
                <a:lnTo>
                  <a:pt x="3318" y="1322"/>
                </a:lnTo>
                <a:lnTo>
                  <a:pt x="3299" y="1351"/>
                </a:lnTo>
                <a:lnTo>
                  <a:pt x="3282" y="1380"/>
                </a:lnTo>
                <a:lnTo>
                  <a:pt x="3262" y="1408"/>
                </a:lnTo>
                <a:lnTo>
                  <a:pt x="3241" y="1436"/>
                </a:lnTo>
                <a:lnTo>
                  <a:pt x="3220" y="1462"/>
                </a:lnTo>
                <a:lnTo>
                  <a:pt x="3198" y="1488"/>
                </a:lnTo>
                <a:lnTo>
                  <a:pt x="3175" y="1515"/>
                </a:lnTo>
                <a:lnTo>
                  <a:pt x="3150" y="1541"/>
                </a:lnTo>
                <a:lnTo>
                  <a:pt x="3124" y="1567"/>
                </a:lnTo>
                <a:lnTo>
                  <a:pt x="3098" y="1591"/>
                </a:lnTo>
                <a:lnTo>
                  <a:pt x="3072" y="1615"/>
                </a:lnTo>
                <a:lnTo>
                  <a:pt x="3044" y="1637"/>
                </a:lnTo>
                <a:lnTo>
                  <a:pt x="3015" y="1659"/>
                </a:lnTo>
                <a:lnTo>
                  <a:pt x="2987" y="1681"/>
                </a:lnTo>
                <a:lnTo>
                  <a:pt x="2957" y="1702"/>
                </a:lnTo>
                <a:lnTo>
                  <a:pt x="2927" y="1721"/>
                </a:lnTo>
                <a:lnTo>
                  <a:pt x="2897" y="1740"/>
                </a:lnTo>
                <a:lnTo>
                  <a:pt x="2865" y="1758"/>
                </a:lnTo>
                <a:lnTo>
                  <a:pt x="2833" y="1776"/>
                </a:lnTo>
                <a:lnTo>
                  <a:pt x="2800" y="1792"/>
                </a:lnTo>
                <a:lnTo>
                  <a:pt x="2767" y="1807"/>
                </a:lnTo>
                <a:lnTo>
                  <a:pt x="2734" y="1822"/>
                </a:lnTo>
                <a:lnTo>
                  <a:pt x="2699" y="1836"/>
                </a:lnTo>
                <a:lnTo>
                  <a:pt x="2664" y="1849"/>
                </a:lnTo>
                <a:lnTo>
                  <a:pt x="2629" y="1861"/>
                </a:lnTo>
                <a:lnTo>
                  <a:pt x="2593" y="1872"/>
                </a:lnTo>
                <a:lnTo>
                  <a:pt x="2557" y="1883"/>
                </a:lnTo>
                <a:lnTo>
                  <a:pt x="2520" y="1893"/>
                </a:lnTo>
                <a:lnTo>
                  <a:pt x="2483" y="1902"/>
                </a:lnTo>
                <a:lnTo>
                  <a:pt x="2445" y="1910"/>
                </a:lnTo>
                <a:lnTo>
                  <a:pt x="2408" y="1916"/>
                </a:lnTo>
                <a:lnTo>
                  <a:pt x="2370" y="1922"/>
                </a:lnTo>
                <a:lnTo>
                  <a:pt x="2330" y="1927"/>
                </a:lnTo>
                <a:lnTo>
                  <a:pt x="2291" y="1932"/>
                </a:lnTo>
                <a:lnTo>
                  <a:pt x="2252" y="1935"/>
                </a:lnTo>
                <a:lnTo>
                  <a:pt x="2212" y="1937"/>
                </a:lnTo>
                <a:lnTo>
                  <a:pt x="2173" y="1938"/>
                </a:lnTo>
                <a:lnTo>
                  <a:pt x="2132" y="1939"/>
                </a:lnTo>
                <a:lnTo>
                  <a:pt x="2080" y="1938"/>
                </a:lnTo>
                <a:lnTo>
                  <a:pt x="2030" y="1936"/>
                </a:lnTo>
                <a:lnTo>
                  <a:pt x="2019" y="1935"/>
                </a:lnTo>
                <a:lnTo>
                  <a:pt x="2009" y="1933"/>
                </a:lnTo>
                <a:lnTo>
                  <a:pt x="1998" y="1931"/>
                </a:lnTo>
                <a:lnTo>
                  <a:pt x="1987" y="1927"/>
                </a:lnTo>
                <a:lnTo>
                  <a:pt x="1962" y="1917"/>
                </a:lnTo>
                <a:lnTo>
                  <a:pt x="1938" y="1905"/>
                </a:lnTo>
                <a:lnTo>
                  <a:pt x="1912" y="1890"/>
                </a:lnTo>
                <a:lnTo>
                  <a:pt x="1885" y="1872"/>
                </a:lnTo>
                <a:lnTo>
                  <a:pt x="1858" y="1851"/>
                </a:lnTo>
                <a:lnTo>
                  <a:pt x="1830" y="1829"/>
                </a:lnTo>
                <a:lnTo>
                  <a:pt x="1802" y="1805"/>
                </a:lnTo>
                <a:lnTo>
                  <a:pt x="1772" y="1779"/>
                </a:lnTo>
                <a:lnTo>
                  <a:pt x="1744" y="1750"/>
                </a:lnTo>
                <a:lnTo>
                  <a:pt x="1714" y="1722"/>
                </a:lnTo>
                <a:lnTo>
                  <a:pt x="1684" y="1691"/>
                </a:lnTo>
                <a:lnTo>
                  <a:pt x="1654" y="1659"/>
                </a:lnTo>
                <a:lnTo>
                  <a:pt x="1625" y="1626"/>
                </a:lnTo>
                <a:lnTo>
                  <a:pt x="1596" y="1593"/>
                </a:lnTo>
                <a:lnTo>
                  <a:pt x="1597" y="1691"/>
                </a:lnTo>
                <a:lnTo>
                  <a:pt x="1599" y="1741"/>
                </a:lnTo>
                <a:lnTo>
                  <a:pt x="1602" y="1793"/>
                </a:lnTo>
                <a:lnTo>
                  <a:pt x="1605" y="1846"/>
                </a:lnTo>
                <a:lnTo>
                  <a:pt x="1609" y="1900"/>
                </a:lnTo>
                <a:lnTo>
                  <a:pt x="1615" y="1954"/>
                </a:lnTo>
                <a:lnTo>
                  <a:pt x="1621" y="2009"/>
                </a:lnTo>
                <a:lnTo>
                  <a:pt x="1628" y="2064"/>
                </a:lnTo>
                <a:lnTo>
                  <a:pt x="1637" y="2120"/>
                </a:lnTo>
                <a:lnTo>
                  <a:pt x="1646" y="2176"/>
                </a:lnTo>
                <a:lnTo>
                  <a:pt x="1657" y="2232"/>
                </a:lnTo>
                <a:lnTo>
                  <a:pt x="1669" y="2288"/>
                </a:lnTo>
                <a:lnTo>
                  <a:pt x="1682" y="2343"/>
                </a:lnTo>
                <a:lnTo>
                  <a:pt x="1696" y="2399"/>
                </a:lnTo>
                <a:lnTo>
                  <a:pt x="1712" y="2454"/>
                </a:lnTo>
                <a:lnTo>
                  <a:pt x="1729" y="2509"/>
                </a:lnTo>
                <a:lnTo>
                  <a:pt x="1748" y="2564"/>
                </a:lnTo>
                <a:lnTo>
                  <a:pt x="1769" y="2618"/>
                </a:lnTo>
                <a:lnTo>
                  <a:pt x="1791" y="2671"/>
                </a:lnTo>
                <a:lnTo>
                  <a:pt x="1815" y="2724"/>
                </a:lnTo>
                <a:lnTo>
                  <a:pt x="1841" y="2774"/>
                </a:lnTo>
                <a:lnTo>
                  <a:pt x="1869" y="2825"/>
                </a:lnTo>
                <a:lnTo>
                  <a:pt x="1899" y="2874"/>
                </a:lnTo>
                <a:lnTo>
                  <a:pt x="1929" y="2922"/>
                </a:lnTo>
                <a:lnTo>
                  <a:pt x="1964" y="2968"/>
                </a:lnTo>
                <a:lnTo>
                  <a:pt x="1980" y="2990"/>
                </a:lnTo>
                <a:lnTo>
                  <a:pt x="1999" y="3012"/>
                </a:lnTo>
                <a:lnTo>
                  <a:pt x="2018" y="3034"/>
                </a:lnTo>
                <a:lnTo>
                  <a:pt x="2036" y="3055"/>
                </a:lnTo>
                <a:lnTo>
                  <a:pt x="2056" y="3076"/>
                </a:lnTo>
                <a:lnTo>
                  <a:pt x="2076" y="3097"/>
                </a:lnTo>
                <a:lnTo>
                  <a:pt x="2097" y="3117"/>
                </a:lnTo>
                <a:lnTo>
                  <a:pt x="2118" y="3136"/>
                </a:lnTo>
                <a:lnTo>
                  <a:pt x="2140" y="3155"/>
                </a:lnTo>
                <a:lnTo>
                  <a:pt x="2163" y="3174"/>
                </a:lnTo>
                <a:lnTo>
                  <a:pt x="2186" y="3191"/>
                </a:lnTo>
                <a:lnTo>
                  <a:pt x="2209" y="3209"/>
                </a:lnTo>
                <a:lnTo>
                  <a:pt x="2239" y="3206"/>
                </a:lnTo>
                <a:lnTo>
                  <a:pt x="2272" y="3201"/>
                </a:lnTo>
                <a:lnTo>
                  <a:pt x="2308" y="3196"/>
                </a:lnTo>
                <a:lnTo>
                  <a:pt x="2348" y="3188"/>
                </a:lnTo>
                <a:lnTo>
                  <a:pt x="2390" y="3178"/>
                </a:lnTo>
                <a:lnTo>
                  <a:pt x="2434" y="3167"/>
                </a:lnTo>
                <a:lnTo>
                  <a:pt x="2482" y="3155"/>
                </a:lnTo>
                <a:lnTo>
                  <a:pt x="2530" y="3140"/>
                </a:lnTo>
                <a:lnTo>
                  <a:pt x="2581" y="3124"/>
                </a:lnTo>
                <a:lnTo>
                  <a:pt x="2633" y="3106"/>
                </a:lnTo>
                <a:lnTo>
                  <a:pt x="2685" y="3086"/>
                </a:lnTo>
                <a:lnTo>
                  <a:pt x="2739" y="3064"/>
                </a:lnTo>
                <a:lnTo>
                  <a:pt x="2793" y="3041"/>
                </a:lnTo>
                <a:lnTo>
                  <a:pt x="2847" y="3014"/>
                </a:lnTo>
                <a:lnTo>
                  <a:pt x="2901" y="2987"/>
                </a:lnTo>
                <a:lnTo>
                  <a:pt x="2955" y="2957"/>
                </a:lnTo>
                <a:lnTo>
                  <a:pt x="3008" y="2926"/>
                </a:lnTo>
                <a:lnTo>
                  <a:pt x="3061" y="2892"/>
                </a:lnTo>
                <a:lnTo>
                  <a:pt x="3111" y="2857"/>
                </a:lnTo>
                <a:lnTo>
                  <a:pt x="3136" y="2838"/>
                </a:lnTo>
                <a:lnTo>
                  <a:pt x="3161" y="2819"/>
                </a:lnTo>
                <a:lnTo>
                  <a:pt x="3185" y="2799"/>
                </a:lnTo>
                <a:lnTo>
                  <a:pt x="3209" y="2779"/>
                </a:lnTo>
                <a:lnTo>
                  <a:pt x="3232" y="2758"/>
                </a:lnTo>
                <a:lnTo>
                  <a:pt x="3254" y="2736"/>
                </a:lnTo>
                <a:lnTo>
                  <a:pt x="3276" y="2714"/>
                </a:lnTo>
                <a:lnTo>
                  <a:pt x="3298" y="2692"/>
                </a:lnTo>
                <a:lnTo>
                  <a:pt x="3318" y="2669"/>
                </a:lnTo>
                <a:lnTo>
                  <a:pt x="3339" y="2645"/>
                </a:lnTo>
                <a:lnTo>
                  <a:pt x="3358" y="2620"/>
                </a:lnTo>
                <a:lnTo>
                  <a:pt x="3376" y="2596"/>
                </a:lnTo>
                <a:lnTo>
                  <a:pt x="3394" y="2571"/>
                </a:lnTo>
                <a:lnTo>
                  <a:pt x="3410" y="2545"/>
                </a:lnTo>
                <a:lnTo>
                  <a:pt x="3427" y="2518"/>
                </a:lnTo>
                <a:lnTo>
                  <a:pt x="3442" y="2492"/>
                </a:lnTo>
                <a:lnTo>
                  <a:pt x="3457" y="2463"/>
                </a:lnTo>
                <a:lnTo>
                  <a:pt x="3470" y="2436"/>
                </a:lnTo>
                <a:lnTo>
                  <a:pt x="3482" y="2406"/>
                </a:lnTo>
                <a:lnTo>
                  <a:pt x="3493" y="2377"/>
                </a:lnTo>
                <a:lnTo>
                  <a:pt x="3503" y="2347"/>
                </a:lnTo>
                <a:lnTo>
                  <a:pt x="3512" y="2316"/>
                </a:lnTo>
                <a:lnTo>
                  <a:pt x="3519" y="2285"/>
                </a:lnTo>
                <a:lnTo>
                  <a:pt x="3526" y="2253"/>
                </a:lnTo>
                <a:lnTo>
                  <a:pt x="3531" y="2220"/>
                </a:lnTo>
                <a:lnTo>
                  <a:pt x="3536" y="2187"/>
                </a:lnTo>
                <a:lnTo>
                  <a:pt x="3539" y="2151"/>
                </a:lnTo>
                <a:lnTo>
                  <a:pt x="3541" y="2116"/>
                </a:lnTo>
                <a:lnTo>
                  <a:pt x="3542" y="2080"/>
                </a:lnTo>
                <a:lnTo>
                  <a:pt x="3542" y="2046"/>
                </a:lnTo>
                <a:lnTo>
                  <a:pt x="3541" y="2013"/>
                </a:lnTo>
                <a:lnTo>
                  <a:pt x="3540" y="1980"/>
                </a:lnTo>
                <a:lnTo>
                  <a:pt x="3537" y="1947"/>
                </a:lnTo>
                <a:lnTo>
                  <a:pt x="3534" y="1916"/>
                </a:lnTo>
                <a:lnTo>
                  <a:pt x="3530" y="1884"/>
                </a:lnTo>
                <a:lnTo>
                  <a:pt x="3525" y="1854"/>
                </a:lnTo>
                <a:lnTo>
                  <a:pt x="3519" y="1824"/>
                </a:lnTo>
                <a:lnTo>
                  <a:pt x="3514" y="1794"/>
                </a:lnTo>
                <a:lnTo>
                  <a:pt x="3500" y="1736"/>
                </a:lnTo>
                <a:lnTo>
                  <a:pt x="3484" y="1680"/>
                </a:lnTo>
                <a:lnTo>
                  <a:pt x="3468" y="1625"/>
                </a:lnTo>
                <a:lnTo>
                  <a:pt x="3450" y="1571"/>
                </a:lnTo>
                <a:lnTo>
                  <a:pt x="3414" y="1466"/>
                </a:lnTo>
                <a:lnTo>
                  <a:pt x="3396" y="1415"/>
                </a:lnTo>
                <a:lnTo>
                  <a:pt x="3380" y="1364"/>
                </a:lnTo>
                <a:lnTo>
                  <a:pt x="3364" y="1314"/>
                </a:lnTo>
                <a:lnTo>
                  <a:pt x="3351" y="1263"/>
                </a:lnTo>
                <a:close/>
                <a:moveTo>
                  <a:pt x="2817" y="628"/>
                </a:moveTo>
                <a:lnTo>
                  <a:pt x="2817" y="628"/>
                </a:lnTo>
                <a:lnTo>
                  <a:pt x="2814" y="613"/>
                </a:lnTo>
                <a:lnTo>
                  <a:pt x="2809" y="594"/>
                </a:lnTo>
                <a:lnTo>
                  <a:pt x="2800" y="573"/>
                </a:lnTo>
                <a:lnTo>
                  <a:pt x="2789" y="552"/>
                </a:lnTo>
                <a:lnTo>
                  <a:pt x="2776" y="530"/>
                </a:lnTo>
                <a:lnTo>
                  <a:pt x="2759" y="508"/>
                </a:lnTo>
                <a:lnTo>
                  <a:pt x="2750" y="497"/>
                </a:lnTo>
                <a:lnTo>
                  <a:pt x="2740" y="487"/>
                </a:lnTo>
                <a:lnTo>
                  <a:pt x="2730" y="476"/>
                </a:lnTo>
                <a:lnTo>
                  <a:pt x="2719" y="468"/>
                </a:lnTo>
                <a:lnTo>
                  <a:pt x="2707" y="459"/>
                </a:lnTo>
                <a:lnTo>
                  <a:pt x="2695" y="450"/>
                </a:lnTo>
                <a:lnTo>
                  <a:pt x="2682" y="442"/>
                </a:lnTo>
                <a:lnTo>
                  <a:pt x="2669" y="436"/>
                </a:lnTo>
                <a:lnTo>
                  <a:pt x="2655" y="429"/>
                </a:lnTo>
                <a:lnTo>
                  <a:pt x="2640" y="424"/>
                </a:lnTo>
                <a:lnTo>
                  <a:pt x="2625" y="420"/>
                </a:lnTo>
                <a:lnTo>
                  <a:pt x="2608" y="417"/>
                </a:lnTo>
                <a:lnTo>
                  <a:pt x="2592" y="415"/>
                </a:lnTo>
                <a:lnTo>
                  <a:pt x="2574" y="415"/>
                </a:lnTo>
                <a:lnTo>
                  <a:pt x="2557" y="416"/>
                </a:lnTo>
                <a:lnTo>
                  <a:pt x="2538" y="418"/>
                </a:lnTo>
                <a:lnTo>
                  <a:pt x="2519" y="421"/>
                </a:lnTo>
                <a:lnTo>
                  <a:pt x="2499" y="427"/>
                </a:lnTo>
                <a:lnTo>
                  <a:pt x="2480" y="435"/>
                </a:lnTo>
                <a:lnTo>
                  <a:pt x="2459" y="443"/>
                </a:lnTo>
                <a:lnTo>
                  <a:pt x="2444" y="451"/>
                </a:lnTo>
                <a:lnTo>
                  <a:pt x="2429" y="459"/>
                </a:lnTo>
                <a:lnTo>
                  <a:pt x="2414" y="469"/>
                </a:lnTo>
                <a:lnTo>
                  <a:pt x="2398" y="479"/>
                </a:lnTo>
                <a:lnTo>
                  <a:pt x="2383" y="490"/>
                </a:lnTo>
                <a:lnTo>
                  <a:pt x="2367" y="503"/>
                </a:lnTo>
                <a:lnTo>
                  <a:pt x="2351" y="516"/>
                </a:lnTo>
                <a:lnTo>
                  <a:pt x="2335" y="530"/>
                </a:lnTo>
                <a:lnTo>
                  <a:pt x="2320" y="545"/>
                </a:lnTo>
                <a:lnTo>
                  <a:pt x="2305" y="561"/>
                </a:lnTo>
                <a:lnTo>
                  <a:pt x="2289" y="579"/>
                </a:lnTo>
                <a:lnTo>
                  <a:pt x="2274" y="596"/>
                </a:lnTo>
                <a:lnTo>
                  <a:pt x="2260" y="615"/>
                </a:lnTo>
                <a:lnTo>
                  <a:pt x="2245" y="635"/>
                </a:lnTo>
                <a:lnTo>
                  <a:pt x="2231" y="656"/>
                </a:lnTo>
                <a:lnTo>
                  <a:pt x="2217" y="677"/>
                </a:lnTo>
                <a:lnTo>
                  <a:pt x="2203" y="700"/>
                </a:lnTo>
                <a:lnTo>
                  <a:pt x="2190" y="723"/>
                </a:lnTo>
                <a:lnTo>
                  <a:pt x="2178" y="746"/>
                </a:lnTo>
                <a:lnTo>
                  <a:pt x="2166" y="771"/>
                </a:lnTo>
                <a:lnTo>
                  <a:pt x="2155" y="796"/>
                </a:lnTo>
                <a:lnTo>
                  <a:pt x="2144" y="823"/>
                </a:lnTo>
                <a:lnTo>
                  <a:pt x="2134" y="850"/>
                </a:lnTo>
                <a:lnTo>
                  <a:pt x="2125" y="879"/>
                </a:lnTo>
                <a:lnTo>
                  <a:pt x="2117" y="908"/>
                </a:lnTo>
                <a:lnTo>
                  <a:pt x="2109" y="937"/>
                </a:lnTo>
                <a:lnTo>
                  <a:pt x="2102" y="967"/>
                </a:lnTo>
                <a:lnTo>
                  <a:pt x="2096" y="999"/>
                </a:lnTo>
                <a:lnTo>
                  <a:pt x="2091" y="1031"/>
                </a:lnTo>
                <a:lnTo>
                  <a:pt x="2087" y="1063"/>
                </a:lnTo>
                <a:lnTo>
                  <a:pt x="2085" y="1097"/>
                </a:lnTo>
                <a:lnTo>
                  <a:pt x="2082" y="1130"/>
                </a:lnTo>
                <a:lnTo>
                  <a:pt x="2141" y="1132"/>
                </a:lnTo>
                <a:lnTo>
                  <a:pt x="2196" y="1132"/>
                </a:lnTo>
                <a:lnTo>
                  <a:pt x="2249" y="1130"/>
                </a:lnTo>
                <a:lnTo>
                  <a:pt x="2298" y="1125"/>
                </a:lnTo>
                <a:lnTo>
                  <a:pt x="2344" y="1120"/>
                </a:lnTo>
                <a:lnTo>
                  <a:pt x="2389" y="1112"/>
                </a:lnTo>
                <a:lnTo>
                  <a:pt x="2430" y="1103"/>
                </a:lnTo>
                <a:lnTo>
                  <a:pt x="2470" y="1092"/>
                </a:lnTo>
                <a:lnTo>
                  <a:pt x="2506" y="1080"/>
                </a:lnTo>
                <a:lnTo>
                  <a:pt x="2540" y="1067"/>
                </a:lnTo>
                <a:lnTo>
                  <a:pt x="2571" y="1052"/>
                </a:lnTo>
                <a:lnTo>
                  <a:pt x="2601" y="1036"/>
                </a:lnTo>
                <a:lnTo>
                  <a:pt x="2628" y="1020"/>
                </a:lnTo>
                <a:lnTo>
                  <a:pt x="2653" y="1002"/>
                </a:lnTo>
                <a:lnTo>
                  <a:pt x="2675" y="983"/>
                </a:lnTo>
                <a:lnTo>
                  <a:pt x="2697" y="964"/>
                </a:lnTo>
                <a:lnTo>
                  <a:pt x="2716" y="944"/>
                </a:lnTo>
                <a:lnTo>
                  <a:pt x="2733" y="923"/>
                </a:lnTo>
                <a:lnTo>
                  <a:pt x="2748" y="902"/>
                </a:lnTo>
                <a:lnTo>
                  <a:pt x="2762" y="880"/>
                </a:lnTo>
                <a:lnTo>
                  <a:pt x="2774" y="859"/>
                </a:lnTo>
                <a:lnTo>
                  <a:pt x="2784" y="837"/>
                </a:lnTo>
                <a:lnTo>
                  <a:pt x="2793" y="815"/>
                </a:lnTo>
                <a:lnTo>
                  <a:pt x="2801" y="793"/>
                </a:lnTo>
                <a:lnTo>
                  <a:pt x="2807" y="771"/>
                </a:lnTo>
                <a:lnTo>
                  <a:pt x="2812" y="749"/>
                </a:lnTo>
                <a:lnTo>
                  <a:pt x="2815" y="728"/>
                </a:lnTo>
                <a:lnTo>
                  <a:pt x="2818" y="707"/>
                </a:lnTo>
                <a:lnTo>
                  <a:pt x="2820" y="686"/>
                </a:lnTo>
                <a:lnTo>
                  <a:pt x="2820" y="667"/>
                </a:lnTo>
                <a:lnTo>
                  <a:pt x="2818" y="647"/>
                </a:lnTo>
                <a:lnTo>
                  <a:pt x="2817" y="628"/>
                </a:lnTo>
                <a:close/>
                <a:moveTo>
                  <a:pt x="2837" y="396"/>
                </a:moveTo>
                <a:lnTo>
                  <a:pt x="2837" y="396"/>
                </a:lnTo>
                <a:lnTo>
                  <a:pt x="2859" y="416"/>
                </a:lnTo>
                <a:lnTo>
                  <a:pt x="2881" y="433"/>
                </a:lnTo>
                <a:lnTo>
                  <a:pt x="2903" y="450"/>
                </a:lnTo>
                <a:lnTo>
                  <a:pt x="2924" y="465"/>
                </a:lnTo>
                <a:lnTo>
                  <a:pt x="2945" y="481"/>
                </a:lnTo>
                <a:lnTo>
                  <a:pt x="2966" y="494"/>
                </a:lnTo>
                <a:lnTo>
                  <a:pt x="2987" y="507"/>
                </a:lnTo>
                <a:lnTo>
                  <a:pt x="3007" y="519"/>
                </a:lnTo>
                <a:lnTo>
                  <a:pt x="3047" y="540"/>
                </a:lnTo>
                <a:lnTo>
                  <a:pt x="3085" y="558"/>
                </a:lnTo>
                <a:lnTo>
                  <a:pt x="3122" y="572"/>
                </a:lnTo>
                <a:lnTo>
                  <a:pt x="3157" y="583"/>
                </a:lnTo>
                <a:lnTo>
                  <a:pt x="3191" y="591"/>
                </a:lnTo>
                <a:lnTo>
                  <a:pt x="3223" y="595"/>
                </a:lnTo>
                <a:lnTo>
                  <a:pt x="3239" y="596"/>
                </a:lnTo>
                <a:lnTo>
                  <a:pt x="3253" y="597"/>
                </a:lnTo>
                <a:lnTo>
                  <a:pt x="3267" y="597"/>
                </a:lnTo>
                <a:lnTo>
                  <a:pt x="3282" y="596"/>
                </a:lnTo>
                <a:lnTo>
                  <a:pt x="3294" y="595"/>
                </a:lnTo>
                <a:lnTo>
                  <a:pt x="3307" y="593"/>
                </a:lnTo>
                <a:lnTo>
                  <a:pt x="3319" y="591"/>
                </a:lnTo>
                <a:lnTo>
                  <a:pt x="3330" y="587"/>
                </a:lnTo>
                <a:lnTo>
                  <a:pt x="3341" y="584"/>
                </a:lnTo>
                <a:lnTo>
                  <a:pt x="3351" y="580"/>
                </a:lnTo>
                <a:lnTo>
                  <a:pt x="3361" y="575"/>
                </a:lnTo>
                <a:lnTo>
                  <a:pt x="3370" y="570"/>
                </a:lnTo>
                <a:lnTo>
                  <a:pt x="3375" y="553"/>
                </a:lnTo>
                <a:lnTo>
                  <a:pt x="3377" y="537"/>
                </a:lnTo>
                <a:lnTo>
                  <a:pt x="3380" y="519"/>
                </a:lnTo>
                <a:lnTo>
                  <a:pt x="3380" y="502"/>
                </a:lnTo>
                <a:lnTo>
                  <a:pt x="3377" y="483"/>
                </a:lnTo>
                <a:lnTo>
                  <a:pt x="3375" y="463"/>
                </a:lnTo>
                <a:lnTo>
                  <a:pt x="3370" y="444"/>
                </a:lnTo>
                <a:lnTo>
                  <a:pt x="3363" y="425"/>
                </a:lnTo>
                <a:lnTo>
                  <a:pt x="3355" y="404"/>
                </a:lnTo>
                <a:lnTo>
                  <a:pt x="3345" y="384"/>
                </a:lnTo>
                <a:lnTo>
                  <a:pt x="3334" y="364"/>
                </a:lnTo>
                <a:lnTo>
                  <a:pt x="3321" y="343"/>
                </a:lnTo>
                <a:lnTo>
                  <a:pt x="3307" y="323"/>
                </a:lnTo>
                <a:lnTo>
                  <a:pt x="3290" y="303"/>
                </a:lnTo>
                <a:lnTo>
                  <a:pt x="3273" y="283"/>
                </a:lnTo>
                <a:lnTo>
                  <a:pt x="3253" y="263"/>
                </a:lnTo>
                <a:lnTo>
                  <a:pt x="3232" y="244"/>
                </a:lnTo>
                <a:lnTo>
                  <a:pt x="3209" y="224"/>
                </a:lnTo>
                <a:lnTo>
                  <a:pt x="3184" y="206"/>
                </a:lnTo>
                <a:lnTo>
                  <a:pt x="3157" y="188"/>
                </a:lnTo>
                <a:lnTo>
                  <a:pt x="3130" y="170"/>
                </a:lnTo>
                <a:lnTo>
                  <a:pt x="3100" y="153"/>
                </a:lnTo>
                <a:lnTo>
                  <a:pt x="3068" y="136"/>
                </a:lnTo>
                <a:lnTo>
                  <a:pt x="3035" y="121"/>
                </a:lnTo>
                <a:lnTo>
                  <a:pt x="3000" y="107"/>
                </a:lnTo>
                <a:lnTo>
                  <a:pt x="2963" y="93"/>
                </a:lnTo>
                <a:lnTo>
                  <a:pt x="2924" y="80"/>
                </a:lnTo>
                <a:lnTo>
                  <a:pt x="2884" y="68"/>
                </a:lnTo>
                <a:lnTo>
                  <a:pt x="2842" y="58"/>
                </a:lnTo>
                <a:lnTo>
                  <a:pt x="2799" y="48"/>
                </a:lnTo>
                <a:lnTo>
                  <a:pt x="2752" y="41"/>
                </a:lnTo>
                <a:lnTo>
                  <a:pt x="2705" y="34"/>
                </a:lnTo>
                <a:lnTo>
                  <a:pt x="2675" y="31"/>
                </a:lnTo>
                <a:lnTo>
                  <a:pt x="2646" y="29"/>
                </a:lnTo>
                <a:lnTo>
                  <a:pt x="2616" y="26"/>
                </a:lnTo>
                <a:lnTo>
                  <a:pt x="2587" y="26"/>
                </a:lnTo>
                <a:lnTo>
                  <a:pt x="2560" y="27"/>
                </a:lnTo>
                <a:lnTo>
                  <a:pt x="2531" y="29"/>
                </a:lnTo>
                <a:lnTo>
                  <a:pt x="2504" y="31"/>
                </a:lnTo>
                <a:lnTo>
                  <a:pt x="2477" y="34"/>
                </a:lnTo>
                <a:lnTo>
                  <a:pt x="2451" y="37"/>
                </a:lnTo>
                <a:lnTo>
                  <a:pt x="2426" y="42"/>
                </a:lnTo>
                <a:lnTo>
                  <a:pt x="2400" y="47"/>
                </a:lnTo>
                <a:lnTo>
                  <a:pt x="2376" y="53"/>
                </a:lnTo>
                <a:lnTo>
                  <a:pt x="2352" y="59"/>
                </a:lnTo>
                <a:lnTo>
                  <a:pt x="2330" y="66"/>
                </a:lnTo>
                <a:lnTo>
                  <a:pt x="2307" y="73"/>
                </a:lnTo>
                <a:lnTo>
                  <a:pt x="2286" y="81"/>
                </a:lnTo>
                <a:lnTo>
                  <a:pt x="2265" y="89"/>
                </a:lnTo>
                <a:lnTo>
                  <a:pt x="2245" y="98"/>
                </a:lnTo>
                <a:lnTo>
                  <a:pt x="2227" y="107"/>
                </a:lnTo>
                <a:lnTo>
                  <a:pt x="2209" y="117"/>
                </a:lnTo>
                <a:lnTo>
                  <a:pt x="2191" y="125"/>
                </a:lnTo>
                <a:lnTo>
                  <a:pt x="2176" y="135"/>
                </a:lnTo>
                <a:lnTo>
                  <a:pt x="2161" y="145"/>
                </a:lnTo>
                <a:lnTo>
                  <a:pt x="2146" y="156"/>
                </a:lnTo>
                <a:lnTo>
                  <a:pt x="2134" y="166"/>
                </a:lnTo>
                <a:lnTo>
                  <a:pt x="2122" y="176"/>
                </a:lnTo>
                <a:lnTo>
                  <a:pt x="2111" y="187"/>
                </a:lnTo>
                <a:lnTo>
                  <a:pt x="2101" y="197"/>
                </a:lnTo>
                <a:lnTo>
                  <a:pt x="2093" y="208"/>
                </a:lnTo>
                <a:lnTo>
                  <a:pt x="2086" y="218"/>
                </a:lnTo>
                <a:lnTo>
                  <a:pt x="2080" y="228"/>
                </a:lnTo>
                <a:lnTo>
                  <a:pt x="2076" y="238"/>
                </a:lnTo>
                <a:lnTo>
                  <a:pt x="2085" y="232"/>
                </a:lnTo>
                <a:lnTo>
                  <a:pt x="2096" y="227"/>
                </a:lnTo>
                <a:lnTo>
                  <a:pt x="2121" y="216"/>
                </a:lnTo>
                <a:lnTo>
                  <a:pt x="2136" y="210"/>
                </a:lnTo>
                <a:lnTo>
                  <a:pt x="2152" y="205"/>
                </a:lnTo>
                <a:lnTo>
                  <a:pt x="2169" y="200"/>
                </a:lnTo>
                <a:lnTo>
                  <a:pt x="2187" y="196"/>
                </a:lnTo>
                <a:lnTo>
                  <a:pt x="2207" y="192"/>
                </a:lnTo>
                <a:lnTo>
                  <a:pt x="2227" y="189"/>
                </a:lnTo>
                <a:lnTo>
                  <a:pt x="2247" y="187"/>
                </a:lnTo>
                <a:lnTo>
                  <a:pt x="2269" y="185"/>
                </a:lnTo>
                <a:lnTo>
                  <a:pt x="2293" y="184"/>
                </a:lnTo>
                <a:lnTo>
                  <a:pt x="2317" y="184"/>
                </a:lnTo>
                <a:lnTo>
                  <a:pt x="2341" y="184"/>
                </a:lnTo>
                <a:lnTo>
                  <a:pt x="2367" y="185"/>
                </a:lnTo>
                <a:lnTo>
                  <a:pt x="2393" y="188"/>
                </a:lnTo>
                <a:lnTo>
                  <a:pt x="2420" y="191"/>
                </a:lnTo>
                <a:lnTo>
                  <a:pt x="2447" y="197"/>
                </a:lnTo>
                <a:lnTo>
                  <a:pt x="2475" y="202"/>
                </a:lnTo>
                <a:lnTo>
                  <a:pt x="2504" y="210"/>
                </a:lnTo>
                <a:lnTo>
                  <a:pt x="2532" y="219"/>
                </a:lnTo>
                <a:lnTo>
                  <a:pt x="2562" y="229"/>
                </a:lnTo>
                <a:lnTo>
                  <a:pt x="2592" y="241"/>
                </a:lnTo>
                <a:lnTo>
                  <a:pt x="2622" y="254"/>
                </a:lnTo>
                <a:lnTo>
                  <a:pt x="2651" y="268"/>
                </a:lnTo>
                <a:lnTo>
                  <a:pt x="2682" y="285"/>
                </a:lnTo>
                <a:lnTo>
                  <a:pt x="2713" y="304"/>
                </a:lnTo>
                <a:lnTo>
                  <a:pt x="2744" y="323"/>
                </a:lnTo>
                <a:lnTo>
                  <a:pt x="2776" y="347"/>
                </a:lnTo>
                <a:lnTo>
                  <a:pt x="2806" y="371"/>
                </a:lnTo>
                <a:lnTo>
                  <a:pt x="2837" y="396"/>
                </a:lnTo>
                <a:close/>
                <a:moveTo>
                  <a:pt x="1670" y="772"/>
                </a:moveTo>
                <a:lnTo>
                  <a:pt x="1670" y="772"/>
                </a:lnTo>
                <a:lnTo>
                  <a:pt x="1658" y="794"/>
                </a:lnTo>
                <a:lnTo>
                  <a:pt x="1646" y="815"/>
                </a:lnTo>
                <a:lnTo>
                  <a:pt x="1636" y="836"/>
                </a:lnTo>
                <a:lnTo>
                  <a:pt x="1627" y="857"/>
                </a:lnTo>
                <a:lnTo>
                  <a:pt x="1620" y="878"/>
                </a:lnTo>
                <a:lnTo>
                  <a:pt x="1614" y="898"/>
                </a:lnTo>
                <a:lnTo>
                  <a:pt x="1609" y="916"/>
                </a:lnTo>
                <a:lnTo>
                  <a:pt x="1606" y="935"/>
                </a:lnTo>
                <a:lnTo>
                  <a:pt x="1604" y="954"/>
                </a:lnTo>
                <a:lnTo>
                  <a:pt x="1604" y="971"/>
                </a:lnTo>
                <a:lnTo>
                  <a:pt x="1604" y="988"/>
                </a:lnTo>
                <a:lnTo>
                  <a:pt x="1606" y="1004"/>
                </a:lnTo>
                <a:lnTo>
                  <a:pt x="1609" y="1020"/>
                </a:lnTo>
                <a:lnTo>
                  <a:pt x="1615" y="1034"/>
                </a:lnTo>
                <a:lnTo>
                  <a:pt x="1621" y="1048"/>
                </a:lnTo>
                <a:lnTo>
                  <a:pt x="1629" y="1060"/>
                </a:lnTo>
                <a:lnTo>
                  <a:pt x="1638" y="1073"/>
                </a:lnTo>
                <a:lnTo>
                  <a:pt x="1649" y="1082"/>
                </a:lnTo>
                <a:lnTo>
                  <a:pt x="1661" y="1092"/>
                </a:lnTo>
                <a:lnTo>
                  <a:pt x="1675" y="1100"/>
                </a:lnTo>
                <a:lnTo>
                  <a:pt x="1691" y="1108"/>
                </a:lnTo>
                <a:lnTo>
                  <a:pt x="1707" y="1114"/>
                </a:lnTo>
                <a:lnTo>
                  <a:pt x="1725" y="1120"/>
                </a:lnTo>
                <a:lnTo>
                  <a:pt x="1744" y="1124"/>
                </a:lnTo>
                <a:lnTo>
                  <a:pt x="1763" y="1128"/>
                </a:lnTo>
                <a:lnTo>
                  <a:pt x="1784" y="1131"/>
                </a:lnTo>
                <a:lnTo>
                  <a:pt x="1806" y="1133"/>
                </a:lnTo>
                <a:lnTo>
                  <a:pt x="1828" y="1134"/>
                </a:lnTo>
                <a:lnTo>
                  <a:pt x="1873" y="1135"/>
                </a:lnTo>
                <a:lnTo>
                  <a:pt x="1922" y="1133"/>
                </a:lnTo>
                <a:lnTo>
                  <a:pt x="1922" y="1097"/>
                </a:lnTo>
                <a:lnTo>
                  <a:pt x="1924" y="1059"/>
                </a:lnTo>
                <a:lnTo>
                  <a:pt x="1927" y="1024"/>
                </a:lnTo>
                <a:lnTo>
                  <a:pt x="1933" y="989"/>
                </a:lnTo>
                <a:lnTo>
                  <a:pt x="1938" y="954"/>
                </a:lnTo>
                <a:lnTo>
                  <a:pt x="1945" y="921"/>
                </a:lnTo>
                <a:lnTo>
                  <a:pt x="1954" y="888"/>
                </a:lnTo>
                <a:lnTo>
                  <a:pt x="1962" y="855"/>
                </a:lnTo>
                <a:lnTo>
                  <a:pt x="1972" y="823"/>
                </a:lnTo>
                <a:lnTo>
                  <a:pt x="1983" y="792"/>
                </a:lnTo>
                <a:lnTo>
                  <a:pt x="1995" y="762"/>
                </a:lnTo>
                <a:lnTo>
                  <a:pt x="2008" y="733"/>
                </a:lnTo>
                <a:lnTo>
                  <a:pt x="2021" y="704"/>
                </a:lnTo>
                <a:lnTo>
                  <a:pt x="2035" y="677"/>
                </a:lnTo>
                <a:lnTo>
                  <a:pt x="2051" y="650"/>
                </a:lnTo>
                <a:lnTo>
                  <a:pt x="2066" y="624"/>
                </a:lnTo>
                <a:lnTo>
                  <a:pt x="2081" y="598"/>
                </a:lnTo>
                <a:lnTo>
                  <a:pt x="2098" y="573"/>
                </a:lnTo>
                <a:lnTo>
                  <a:pt x="2115" y="550"/>
                </a:lnTo>
                <a:lnTo>
                  <a:pt x="2133" y="527"/>
                </a:lnTo>
                <a:lnTo>
                  <a:pt x="2151" y="505"/>
                </a:lnTo>
                <a:lnTo>
                  <a:pt x="2168" y="484"/>
                </a:lnTo>
                <a:lnTo>
                  <a:pt x="2187" y="463"/>
                </a:lnTo>
                <a:lnTo>
                  <a:pt x="2206" y="444"/>
                </a:lnTo>
                <a:lnTo>
                  <a:pt x="2224" y="426"/>
                </a:lnTo>
                <a:lnTo>
                  <a:pt x="2243" y="408"/>
                </a:lnTo>
                <a:lnTo>
                  <a:pt x="2262" y="392"/>
                </a:lnTo>
                <a:lnTo>
                  <a:pt x="2282" y="376"/>
                </a:lnTo>
                <a:lnTo>
                  <a:pt x="2300" y="362"/>
                </a:lnTo>
                <a:lnTo>
                  <a:pt x="2319" y="348"/>
                </a:lnTo>
                <a:lnTo>
                  <a:pt x="2338" y="334"/>
                </a:lnTo>
                <a:lnTo>
                  <a:pt x="2356" y="323"/>
                </a:lnTo>
                <a:lnTo>
                  <a:pt x="2330" y="326"/>
                </a:lnTo>
                <a:lnTo>
                  <a:pt x="2304" y="329"/>
                </a:lnTo>
                <a:lnTo>
                  <a:pt x="2277" y="334"/>
                </a:lnTo>
                <a:lnTo>
                  <a:pt x="2252" y="340"/>
                </a:lnTo>
                <a:lnTo>
                  <a:pt x="2225" y="347"/>
                </a:lnTo>
                <a:lnTo>
                  <a:pt x="2200" y="355"/>
                </a:lnTo>
                <a:lnTo>
                  <a:pt x="2174" y="364"/>
                </a:lnTo>
                <a:lnTo>
                  <a:pt x="2148" y="374"/>
                </a:lnTo>
                <a:lnTo>
                  <a:pt x="2123" y="384"/>
                </a:lnTo>
                <a:lnTo>
                  <a:pt x="2098" y="396"/>
                </a:lnTo>
                <a:lnTo>
                  <a:pt x="2074" y="408"/>
                </a:lnTo>
                <a:lnTo>
                  <a:pt x="2049" y="421"/>
                </a:lnTo>
                <a:lnTo>
                  <a:pt x="2025" y="436"/>
                </a:lnTo>
                <a:lnTo>
                  <a:pt x="2001" y="450"/>
                </a:lnTo>
                <a:lnTo>
                  <a:pt x="1978" y="464"/>
                </a:lnTo>
                <a:lnTo>
                  <a:pt x="1955" y="480"/>
                </a:lnTo>
                <a:lnTo>
                  <a:pt x="1933" y="496"/>
                </a:lnTo>
                <a:lnTo>
                  <a:pt x="1911" y="513"/>
                </a:lnTo>
                <a:lnTo>
                  <a:pt x="1868" y="548"/>
                </a:lnTo>
                <a:lnTo>
                  <a:pt x="1828" y="583"/>
                </a:lnTo>
                <a:lnTo>
                  <a:pt x="1790" y="620"/>
                </a:lnTo>
                <a:lnTo>
                  <a:pt x="1756" y="658"/>
                </a:lnTo>
                <a:lnTo>
                  <a:pt x="1724" y="696"/>
                </a:lnTo>
                <a:lnTo>
                  <a:pt x="1708" y="715"/>
                </a:lnTo>
                <a:lnTo>
                  <a:pt x="1695" y="735"/>
                </a:lnTo>
                <a:lnTo>
                  <a:pt x="1682" y="754"/>
                </a:lnTo>
                <a:lnTo>
                  <a:pt x="1670" y="772"/>
                </a:lnTo>
                <a:close/>
              </a:path>
            </a:pathLst>
          </a:custGeom>
          <a:solidFill>
            <a:srgbClr val="E89CA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2507130" y="6326592"/>
            <a:ext cx="302903" cy="529859"/>
          </a:xfrm>
          <a:custGeom>
            <a:avLst/>
            <a:gdLst>
              <a:gd name="T0" fmla="*/ 410028 w 3542"/>
              <a:gd name="T1" fmla="*/ 1700244 h 6187"/>
              <a:gd name="T2" fmla="*/ 219482 w 3542"/>
              <a:gd name="T3" fmla="*/ 1672533 h 6187"/>
              <a:gd name="T4" fmla="*/ 206861 w 3542"/>
              <a:gd name="T5" fmla="*/ 1500722 h 6187"/>
              <a:gd name="T6" fmla="*/ 321989 w 3542"/>
              <a:gd name="T7" fmla="*/ 1408351 h 6187"/>
              <a:gd name="T8" fmla="*/ 402333 w 3542"/>
              <a:gd name="T9" fmla="*/ 1481940 h 6187"/>
              <a:gd name="T10" fmla="*/ 446352 w 3542"/>
              <a:gd name="T11" fmla="*/ 1570001 h 6187"/>
              <a:gd name="T12" fmla="*/ 294593 w 3542"/>
              <a:gd name="T13" fmla="*/ 1220530 h 6187"/>
              <a:gd name="T14" fmla="*/ 309368 w 3542"/>
              <a:gd name="T15" fmla="*/ 1107837 h 6187"/>
              <a:gd name="T16" fmla="*/ 172384 w 3542"/>
              <a:gd name="T17" fmla="*/ 1058881 h 6187"/>
              <a:gd name="T18" fmla="*/ 2463 w 3542"/>
              <a:gd name="T19" fmla="*/ 1153099 h 6187"/>
              <a:gd name="T20" fmla="*/ 95119 w 3542"/>
              <a:gd name="T21" fmla="*/ 1360934 h 6187"/>
              <a:gd name="T22" fmla="*/ 216712 w 3542"/>
              <a:gd name="T23" fmla="*/ 1364321 h 6187"/>
              <a:gd name="T24" fmla="*/ 237336 w 3542"/>
              <a:gd name="T25" fmla="*/ 1251013 h 6187"/>
              <a:gd name="T26" fmla="*/ 584260 w 3542"/>
              <a:gd name="T27" fmla="*/ 1425594 h 6187"/>
              <a:gd name="T28" fmla="*/ 349694 w 3542"/>
              <a:gd name="T29" fmla="*/ 1262713 h 6187"/>
              <a:gd name="T30" fmla="*/ 446352 w 3542"/>
              <a:gd name="T31" fmla="*/ 1395727 h 6187"/>
              <a:gd name="T32" fmla="*/ 593495 w 3542"/>
              <a:gd name="T33" fmla="*/ 1573388 h 6187"/>
              <a:gd name="T34" fmla="*/ 653521 w 3542"/>
              <a:gd name="T35" fmla="*/ 1905000 h 6187"/>
              <a:gd name="T36" fmla="*/ 687998 w 3542"/>
              <a:gd name="T37" fmla="*/ 1396035 h 6187"/>
              <a:gd name="T38" fmla="*/ 664603 w 3542"/>
              <a:gd name="T39" fmla="*/ 528055 h 6187"/>
              <a:gd name="T40" fmla="*/ 868078 w 3542"/>
              <a:gd name="T41" fmla="*/ 470169 h 6187"/>
              <a:gd name="T42" fmla="*/ 1003215 w 3542"/>
              <a:gd name="T43" fmla="*/ 304825 h 6187"/>
              <a:gd name="T44" fmla="*/ 939803 w 3542"/>
              <a:gd name="T45" fmla="*/ 230928 h 6187"/>
              <a:gd name="T46" fmla="*/ 879160 w 3542"/>
              <a:gd name="T47" fmla="*/ 322067 h 6187"/>
              <a:gd name="T48" fmla="*/ 720012 w 3542"/>
              <a:gd name="T49" fmla="*/ 392269 h 6187"/>
              <a:gd name="T50" fmla="*/ 545781 w 3542"/>
              <a:gd name="T51" fmla="*/ 450771 h 6187"/>
              <a:gd name="T52" fmla="*/ 449738 w 3542"/>
              <a:gd name="T53" fmla="*/ 267260 h 6187"/>
              <a:gd name="T54" fmla="*/ 570100 w 3542"/>
              <a:gd name="T55" fmla="*/ 77284 h 6187"/>
              <a:gd name="T56" fmla="*/ 563943 w 3542"/>
              <a:gd name="T57" fmla="*/ 13240 h 6187"/>
              <a:gd name="T58" fmla="*/ 394021 w 3542"/>
              <a:gd name="T59" fmla="*/ 122546 h 6187"/>
              <a:gd name="T60" fmla="*/ 586415 w 3542"/>
              <a:gd name="T61" fmla="*/ 970820 h 6187"/>
              <a:gd name="T62" fmla="*/ 480521 w 3542"/>
              <a:gd name="T63" fmla="*/ 822103 h 6187"/>
              <a:gd name="T64" fmla="*/ 433424 w 3542"/>
              <a:gd name="T65" fmla="*/ 416594 h 6187"/>
              <a:gd name="T66" fmla="*/ 327530 w 3542"/>
              <a:gd name="T67" fmla="*/ 429218 h 6187"/>
              <a:gd name="T68" fmla="*/ 287820 w 3542"/>
              <a:gd name="T69" fmla="*/ 696786 h 6187"/>
              <a:gd name="T70" fmla="*/ 411260 w 3542"/>
              <a:gd name="T71" fmla="*/ 882760 h 6187"/>
              <a:gd name="T72" fmla="*/ 1031536 w 3542"/>
              <a:gd name="T73" fmla="*/ 388882 h 6187"/>
              <a:gd name="T74" fmla="*/ 891781 w 3542"/>
              <a:gd name="T75" fmla="*/ 535752 h 6187"/>
              <a:gd name="T76" fmla="*/ 668913 w 3542"/>
              <a:gd name="T77" fmla="*/ 596717 h 6187"/>
              <a:gd name="T78" fmla="*/ 518384 w 3542"/>
              <a:gd name="T79" fmla="*/ 520665 h 6187"/>
              <a:gd name="T80" fmla="*/ 532237 w 3542"/>
              <a:gd name="T81" fmla="*/ 772530 h 6187"/>
              <a:gd name="T82" fmla="*/ 672915 w 3542"/>
              <a:gd name="T83" fmla="*/ 982521 h 6187"/>
              <a:gd name="T84" fmla="*/ 942265 w 3542"/>
              <a:gd name="T85" fmla="*/ 890457 h 6187"/>
              <a:gd name="T86" fmla="*/ 1071861 w 3542"/>
              <a:gd name="T87" fmla="*/ 740816 h 6187"/>
              <a:gd name="T88" fmla="*/ 1081712 w 3542"/>
              <a:gd name="T89" fmla="*/ 552379 h 6187"/>
              <a:gd name="T90" fmla="*/ 843452 w 3542"/>
              <a:gd name="T91" fmla="*/ 149949 h 6187"/>
              <a:gd name="T92" fmla="*/ 752335 w 3542"/>
              <a:gd name="T93" fmla="*/ 138865 h 6187"/>
              <a:gd name="T94" fmla="*/ 663372 w 3542"/>
              <a:gd name="T95" fmla="*/ 245091 h 6187"/>
              <a:gd name="T96" fmla="*/ 760338 w 3542"/>
              <a:gd name="T97" fmla="*/ 336231 h 6187"/>
              <a:gd name="T98" fmla="*/ 867463 w 3542"/>
              <a:gd name="T99" fmla="*/ 217688 h 6187"/>
              <a:gd name="T100" fmla="*/ 982283 w 3542"/>
              <a:gd name="T101" fmla="*/ 181971 h 6187"/>
              <a:gd name="T102" fmla="*/ 1038924 w 3542"/>
              <a:gd name="T103" fmla="*/ 142559 h 6187"/>
              <a:gd name="T104" fmla="*/ 912098 w 3542"/>
              <a:gd name="T105" fmla="*/ 28635 h 6187"/>
              <a:gd name="T106" fmla="*/ 724014 w 3542"/>
              <a:gd name="T107" fmla="*/ 18166 h 6187"/>
              <a:gd name="T108" fmla="*/ 639053 w 3542"/>
              <a:gd name="T109" fmla="*/ 73281 h 6187"/>
              <a:gd name="T110" fmla="*/ 770804 w 3542"/>
              <a:gd name="T111" fmla="*/ 64660 h 6187"/>
              <a:gd name="T112" fmla="*/ 496836 w 3542"/>
              <a:gd name="T113" fmla="*/ 276497 h 6187"/>
              <a:gd name="T114" fmla="*/ 542703 w 3542"/>
              <a:gd name="T115" fmla="*/ 347315 h 6187"/>
              <a:gd name="T116" fmla="*/ 626432 w 3542"/>
              <a:gd name="T117" fmla="*/ 208451 h 6187"/>
              <a:gd name="T118" fmla="*/ 717242 w 3542"/>
              <a:gd name="T119" fmla="*/ 100377 h 6187"/>
              <a:gd name="T120" fmla="*/ 551014 w 3542"/>
              <a:gd name="T121" fmla="*/ 190900 h 618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542" h="6187">
                <a:moveTo>
                  <a:pt x="1508" y="5232"/>
                </a:moveTo>
                <a:lnTo>
                  <a:pt x="1508" y="5232"/>
                </a:lnTo>
                <a:lnTo>
                  <a:pt x="1509" y="5255"/>
                </a:lnTo>
                <a:lnTo>
                  <a:pt x="1509" y="5277"/>
                </a:lnTo>
                <a:lnTo>
                  <a:pt x="1507" y="5299"/>
                </a:lnTo>
                <a:lnTo>
                  <a:pt x="1504" y="5321"/>
                </a:lnTo>
                <a:lnTo>
                  <a:pt x="1498" y="5342"/>
                </a:lnTo>
                <a:lnTo>
                  <a:pt x="1492" y="5362"/>
                </a:lnTo>
                <a:lnTo>
                  <a:pt x="1484" y="5382"/>
                </a:lnTo>
                <a:lnTo>
                  <a:pt x="1474" y="5401"/>
                </a:lnTo>
                <a:lnTo>
                  <a:pt x="1462" y="5418"/>
                </a:lnTo>
                <a:lnTo>
                  <a:pt x="1450" y="5436"/>
                </a:lnTo>
                <a:lnTo>
                  <a:pt x="1435" y="5451"/>
                </a:lnTo>
                <a:lnTo>
                  <a:pt x="1420" y="5467"/>
                </a:lnTo>
                <a:lnTo>
                  <a:pt x="1404" y="5480"/>
                </a:lnTo>
                <a:lnTo>
                  <a:pt x="1386" y="5493"/>
                </a:lnTo>
                <a:lnTo>
                  <a:pt x="1367" y="5504"/>
                </a:lnTo>
                <a:lnTo>
                  <a:pt x="1347" y="5514"/>
                </a:lnTo>
                <a:lnTo>
                  <a:pt x="1332" y="5522"/>
                </a:lnTo>
                <a:lnTo>
                  <a:pt x="1316" y="5527"/>
                </a:lnTo>
                <a:lnTo>
                  <a:pt x="1300" y="5533"/>
                </a:lnTo>
                <a:lnTo>
                  <a:pt x="1284" y="5537"/>
                </a:lnTo>
                <a:lnTo>
                  <a:pt x="1251" y="5545"/>
                </a:lnTo>
                <a:lnTo>
                  <a:pt x="1218" y="5550"/>
                </a:lnTo>
                <a:lnTo>
                  <a:pt x="1185" y="5553"/>
                </a:lnTo>
                <a:lnTo>
                  <a:pt x="1151" y="5553"/>
                </a:lnTo>
                <a:lnTo>
                  <a:pt x="1116" y="5553"/>
                </a:lnTo>
                <a:lnTo>
                  <a:pt x="1082" y="5550"/>
                </a:lnTo>
                <a:lnTo>
                  <a:pt x="1048" y="5546"/>
                </a:lnTo>
                <a:lnTo>
                  <a:pt x="1015" y="5540"/>
                </a:lnTo>
                <a:lnTo>
                  <a:pt x="981" y="5533"/>
                </a:lnTo>
                <a:lnTo>
                  <a:pt x="948" y="5524"/>
                </a:lnTo>
                <a:lnTo>
                  <a:pt x="916" y="5515"/>
                </a:lnTo>
                <a:lnTo>
                  <a:pt x="884" y="5504"/>
                </a:lnTo>
                <a:lnTo>
                  <a:pt x="852" y="5493"/>
                </a:lnTo>
                <a:lnTo>
                  <a:pt x="823" y="5482"/>
                </a:lnTo>
                <a:lnTo>
                  <a:pt x="793" y="5470"/>
                </a:lnTo>
                <a:lnTo>
                  <a:pt x="765" y="5457"/>
                </a:lnTo>
                <a:lnTo>
                  <a:pt x="713" y="5432"/>
                </a:lnTo>
                <a:lnTo>
                  <a:pt x="665" y="5407"/>
                </a:lnTo>
                <a:lnTo>
                  <a:pt x="625" y="5385"/>
                </a:lnTo>
                <a:lnTo>
                  <a:pt x="592" y="5365"/>
                </a:lnTo>
                <a:lnTo>
                  <a:pt x="566" y="5350"/>
                </a:lnTo>
                <a:lnTo>
                  <a:pt x="546" y="5336"/>
                </a:lnTo>
                <a:lnTo>
                  <a:pt x="545" y="5335"/>
                </a:lnTo>
                <a:lnTo>
                  <a:pt x="548" y="5309"/>
                </a:lnTo>
                <a:lnTo>
                  <a:pt x="552" y="5281"/>
                </a:lnTo>
                <a:lnTo>
                  <a:pt x="557" y="5242"/>
                </a:lnTo>
                <a:lnTo>
                  <a:pt x="566" y="5197"/>
                </a:lnTo>
                <a:lnTo>
                  <a:pt x="577" y="5144"/>
                </a:lnTo>
                <a:lnTo>
                  <a:pt x="592" y="5088"/>
                </a:lnTo>
                <a:lnTo>
                  <a:pt x="600" y="5058"/>
                </a:lnTo>
                <a:lnTo>
                  <a:pt x="609" y="5028"/>
                </a:lnTo>
                <a:lnTo>
                  <a:pt x="620" y="4998"/>
                </a:lnTo>
                <a:lnTo>
                  <a:pt x="631" y="4966"/>
                </a:lnTo>
                <a:lnTo>
                  <a:pt x="643" y="4935"/>
                </a:lnTo>
                <a:lnTo>
                  <a:pt x="658" y="4904"/>
                </a:lnTo>
                <a:lnTo>
                  <a:pt x="672" y="4874"/>
                </a:lnTo>
                <a:lnTo>
                  <a:pt x="687" y="4843"/>
                </a:lnTo>
                <a:lnTo>
                  <a:pt x="705" y="4813"/>
                </a:lnTo>
                <a:lnTo>
                  <a:pt x="723" y="4784"/>
                </a:lnTo>
                <a:lnTo>
                  <a:pt x="742" y="4756"/>
                </a:lnTo>
                <a:lnTo>
                  <a:pt x="763" y="4729"/>
                </a:lnTo>
                <a:lnTo>
                  <a:pt x="785" y="4704"/>
                </a:lnTo>
                <a:lnTo>
                  <a:pt x="809" y="4680"/>
                </a:lnTo>
                <a:lnTo>
                  <a:pt x="835" y="4658"/>
                </a:lnTo>
                <a:lnTo>
                  <a:pt x="861" y="4638"/>
                </a:lnTo>
                <a:lnTo>
                  <a:pt x="875" y="4628"/>
                </a:lnTo>
                <a:lnTo>
                  <a:pt x="890" y="4619"/>
                </a:lnTo>
                <a:lnTo>
                  <a:pt x="904" y="4611"/>
                </a:lnTo>
                <a:lnTo>
                  <a:pt x="919" y="4603"/>
                </a:lnTo>
                <a:lnTo>
                  <a:pt x="940" y="4594"/>
                </a:lnTo>
                <a:lnTo>
                  <a:pt x="961" y="4588"/>
                </a:lnTo>
                <a:lnTo>
                  <a:pt x="982" y="4582"/>
                </a:lnTo>
                <a:lnTo>
                  <a:pt x="1003" y="4578"/>
                </a:lnTo>
                <a:lnTo>
                  <a:pt x="1025" y="4575"/>
                </a:lnTo>
                <a:lnTo>
                  <a:pt x="1046" y="4574"/>
                </a:lnTo>
                <a:lnTo>
                  <a:pt x="1067" y="4575"/>
                </a:lnTo>
                <a:lnTo>
                  <a:pt x="1088" y="4579"/>
                </a:lnTo>
                <a:lnTo>
                  <a:pt x="1109" y="4583"/>
                </a:lnTo>
                <a:lnTo>
                  <a:pt x="1129" y="4590"/>
                </a:lnTo>
                <a:lnTo>
                  <a:pt x="1148" y="4597"/>
                </a:lnTo>
                <a:lnTo>
                  <a:pt x="1168" y="4606"/>
                </a:lnTo>
                <a:lnTo>
                  <a:pt x="1187" y="4617"/>
                </a:lnTo>
                <a:lnTo>
                  <a:pt x="1204" y="4630"/>
                </a:lnTo>
                <a:lnTo>
                  <a:pt x="1222" y="4645"/>
                </a:lnTo>
                <a:lnTo>
                  <a:pt x="1239" y="4660"/>
                </a:lnTo>
                <a:lnTo>
                  <a:pt x="1247" y="4670"/>
                </a:lnTo>
                <a:lnTo>
                  <a:pt x="1256" y="4680"/>
                </a:lnTo>
                <a:lnTo>
                  <a:pt x="1263" y="4690"/>
                </a:lnTo>
                <a:lnTo>
                  <a:pt x="1270" y="4700"/>
                </a:lnTo>
                <a:lnTo>
                  <a:pt x="1281" y="4721"/>
                </a:lnTo>
                <a:lnTo>
                  <a:pt x="1291" y="4744"/>
                </a:lnTo>
                <a:lnTo>
                  <a:pt x="1299" y="4766"/>
                </a:lnTo>
                <a:lnTo>
                  <a:pt x="1303" y="4790"/>
                </a:lnTo>
                <a:lnTo>
                  <a:pt x="1307" y="4813"/>
                </a:lnTo>
                <a:lnTo>
                  <a:pt x="1308" y="4836"/>
                </a:lnTo>
                <a:lnTo>
                  <a:pt x="1308" y="4859"/>
                </a:lnTo>
                <a:lnTo>
                  <a:pt x="1305" y="4882"/>
                </a:lnTo>
                <a:lnTo>
                  <a:pt x="1300" y="4905"/>
                </a:lnTo>
                <a:lnTo>
                  <a:pt x="1295" y="4926"/>
                </a:lnTo>
                <a:lnTo>
                  <a:pt x="1287" y="4947"/>
                </a:lnTo>
                <a:lnTo>
                  <a:pt x="1278" y="4966"/>
                </a:lnTo>
                <a:lnTo>
                  <a:pt x="1268" y="4985"/>
                </a:lnTo>
                <a:lnTo>
                  <a:pt x="1256" y="5001"/>
                </a:lnTo>
                <a:lnTo>
                  <a:pt x="1276" y="5002"/>
                </a:lnTo>
                <a:lnTo>
                  <a:pt x="1297" y="5006"/>
                </a:lnTo>
                <a:lnTo>
                  <a:pt x="1318" y="5011"/>
                </a:lnTo>
                <a:lnTo>
                  <a:pt x="1339" y="5019"/>
                </a:lnTo>
                <a:lnTo>
                  <a:pt x="1358" y="5029"/>
                </a:lnTo>
                <a:lnTo>
                  <a:pt x="1378" y="5040"/>
                </a:lnTo>
                <a:lnTo>
                  <a:pt x="1398" y="5052"/>
                </a:lnTo>
                <a:lnTo>
                  <a:pt x="1416" y="5066"/>
                </a:lnTo>
                <a:lnTo>
                  <a:pt x="1433" y="5083"/>
                </a:lnTo>
                <a:lnTo>
                  <a:pt x="1450" y="5099"/>
                </a:lnTo>
                <a:lnTo>
                  <a:pt x="1464" y="5119"/>
                </a:lnTo>
                <a:lnTo>
                  <a:pt x="1477" y="5139"/>
                </a:lnTo>
                <a:lnTo>
                  <a:pt x="1488" y="5161"/>
                </a:lnTo>
                <a:lnTo>
                  <a:pt x="1497" y="5183"/>
                </a:lnTo>
                <a:lnTo>
                  <a:pt x="1500" y="5195"/>
                </a:lnTo>
                <a:lnTo>
                  <a:pt x="1504" y="5207"/>
                </a:lnTo>
                <a:lnTo>
                  <a:pt x="1506" y="5220"/>
                </a:lnTo>
                <a:lnTo>
                  <a:pt x="1508" y="5232"/>
                </a:lnTo>
                <a:close/>
                <a:moveTo>
                  <a:pt x="759" y="4044"/>
                </a:moveTo>
                <a:lnTo>
                  <a:pt x="759" y="4044"/>
                </a:lnTo>
                <a:lnTo>
                  <a:pt x="781" y="4043"/>
                </a:lnTo>
                <a:lnTo>
                  <a:pt x="804" y="4041"/>
                </a:lnTo>
                <a:lnTo>
                  <a:pt x="826" y="4035"/>
                </a:lnTo>
                <a:lnTo>
                  <a:pt x="849" y="4029"/>
                </a:lnTo>
                <a:lnTo>
                  <a:pt x="872" y="4019"/>
                </a:lnTo>
                <a:lnTo>
                  <a:pt x="894" y="4008"/>
                </a:lnTo>
                <a:lnTo>
                  <a:pt x="916" y="3996"/>
                </a:lnTo>
                <a:lnTo>
                  <a:pt x="937" y="3980"/>
                </a:lnTo>
                <a:lnTo>
                  <a:pt x="957" y="3964"/>
                </a:lnTo>
                <a:lnTo>
                  <a:pt x="976" y="3946"/>
                </a:lnTo>
                <a:lnTo>
                  <a:pt x="992" y="3926"/>
                </a:lnTo>
                <a:lnTo>
                  <a:pt x="1007" y="3904"/>
                </a:lnTo>
                <a:lnTo>
                  <a:pt x="1021" y="3882"/>
                </a:lnTo>
                <a:lnTo>
                  <a:pt x="1026" y="3870"/>
                </a:lnTo>
                <a:lnTo>
                  <a:pt x="1031" y="3857"/>
                </a:lnTo>
                <a:lnTo>
                  <a:pt x="1036" y="3845"/>
                </a:lnTo>
                <a:lnTo>
                  <a:pt x="1039" y="3832"/>
                </a:lnTo>
                <a:lnTo>
                  <a:pt x="1043" y="3819"/>
                </a:lnTo>
                <a:lnTo>
                  <a:pt x="1045" y="3804"/>
                </a:lnTo>
                <a:lnTo>
                  <a:pt x="1048" y="3779"/>
                </a:lnTo>
                <a:lnTo>
                  <a:pt x="1049" y="3755"/>
                </a:lnTo>
                <a:lnTo>
                  <a:pt x="1048" y="3731"/>
                </a:lnTo>
                <a:lnTo>
                  <a:pt x="1045" y="3707"/>
                </a:lnTo>
                <a:lnTo>
                  <a:pt x="1040" y="3684"/>
                </a:lnTo>
                <a:lnTo>
                  <a:pt x="1035" y="3661"/>
                </a:lnTo>
                <a:lnTo>
                  <a:pt x="1026" y="3640"/>
                </a:lnTo>
                <a:lnTo>
                  <a:pt x="1016" y="3619"/>
                </a:lnTo>
                <a:lnTo>
                  <a:pt x="1005" y="3598"/>
                </a:lnTo>
                <a:lnTo>
                  <a:pt x="992" y="3580"/>
                </a:lnTo>
                <a:lnTo>
                  <a:pt x="978" y="3561"/>
                </a:lnTo>
                <a:lnTo>
                  <a:pt x="962" y="3545"/>
                </a:lnTo>
                <a:lnTo>
                  <a:pt x="945" y="3528"/>
                </a:lnTo>
                <a:lnTo>
                  <a:pt x="926" y="3514"/>
                </a:lnTo>
                <a:lnTo>
                  <a:pt x="906" y="3501"/>
                </a:lnTo>
                <a:lnTo>
                  <a:pt x="884" y="3488"/>
                </a:lnTo>
                <a:lnTo>
                  <a:pt x="868" y="3481"/>
                </a:lnTo>
                <a:lnTo>
                  <a:pt x="851" y="3473"/>
                </a:lnTo>
                <a:lnTo>
                  <a:pt x="834" y="3466"/>
                </a:lnTo>
                <a:lnTo>
                  <a:pt x="816" y="3460"/>
                </a:lnTo>
                <a:lnTo>
                  <a:pt x="798" y="3454"/>
                </a:lnTo>
                <a:lnTo>
                  <a:pt x="781" y="3450"/>
                </a:lnTo>
                <a:lnTo>
                  <a:pt x="745" y="3442"/>
                </a:lnTo>
                <a:lnTo>
                  <a:pt x="708" y="3438"/>
                </a:lnTo>
                <a:lnTo>
                  <a:pt x="672" y="3435"/>
                </a:lnTo>
                <a:lnTo>
                  <a:pt x="635" y="3435"/>
                </a:lnTo>
                <a:lnTo>
                  <a:pt x="597" y="3436"/>
                </a:lnTo>
                <a:lnTo>
                  <a:pt x="560" y="3439"/>
                </a:lnTo>
                <a:lnTo>
                  <a:pt x="522" y="3443"/>
                </a:lnTo>
                <a:lnTo>
                  <a:pt x="486" y="3450"/>
                </a:lnTo>
                <a:lnTo>
                  <a:pt x="450" y="3458"/>
                </a:lnTo>
                <a:lnTo>
                  <a:pt x="413" y="3465"/>
                </a:lnTo>
                <a:lnTo>
                  <a:pt x="378" y="3475"/>
                </a:lnTo>
                <a:lnTo>
                  <a:pt x="344" y="3486"/>
                </a:lnTo>
                <a:lnTo>
                  <a:pt x="310" y="3497"/>
                </a:lnTo>
                <a:lnTo>
                  <a:pt x="277" y="3509"/>
                </a:lnTo>
                <a:lnTo>
                  <a:pt x="246" y="3521"/>
                </a:lnTo>
                <a:lnTo>
                  <a:pt x="187" y="3546"/>
                </a:lnTo>
                <a:lnTo>
                  <a:pt x="134" y="3570"/>
                </a:lnTo>
                <a:lnTo>
                  <a:pt x="89" y="3593"/>
                </a:lnTo>
                <a:lnTo>
                  <a:pt x="51" y="3613"/>
                </a:lnTo>
                <a:lnTo>
                  <a:pt x="24" y="3628"/>
                </a:lnTo>
                <a:lnTo>
                  <a:pt x="1" y="3643"/>
                </a:lnTo>
                <a:lnTo>
                  <a:pt x="0" y="3644"/>
                </a:lnTo>
                <a:lnTo>
                  <a:pt x="2" y="3671"/>
                </a:lnTo>
                <a:lnTo>
                  <a:pt x="4" y="3703"/>
                </a:lnTo>
                <a:lnTo>
                  <a:pt x="8" y="3745"/>
                </a:lnTo>
                <a:lnTo>
                  <a:pt x="15" y="3795"/>
                </a:lnTo>
                <a:lnTo>
                  <a:pt x="25" y="3853"/>
                </a:lnTo>
                <a:lnTo>
                  <a:pt x="38" y="3915"/>
                </a:lnTo>
                <a:lnTo>
                  <a:pt x="46" y="3948"/>
                </a:lnTo>
                <a:lnTo>
                  <a:pt x="55" y="3981"/>
                </a:lnTo>
                <a:lnTo>
                  <a:pt x="63" y="4015"/>
                </a:lnTo>
                <a:lnTo>
                  <a:pt x="74" y="4050"/>
                </a:lnTo>
                <a:lnTo>
                  <a:pt x="87" y="4085"/>
                </a:lnTo>
                <a:lnTo>
                  <a:pt x="100" y="4119"/>
                </a:lnTo>
                <a:lnTo>
                  <a:pt x="114" y="4154"/>
                </a:lnTo>
                <a:lnTo>
                  <a:pt x="130" y="4187"/>
                </a:lnTo>
                <a:lnTo>
                  <a:pt x="147" y="4221"/>
                </a:lnTo>
                <a:lnTo>
                  <a:pt x="166" y="4253"/>
                </a:lnTo>
                <a:lnTo>
                  <a:pt x="186" y="4285"/>
                </a:lnTo>
                <a:lnTo>
                  <a:pt x="207" y="4315"/>
                </a:lnTo>
                <a:lnTo>
                  <a:pt x="230" y="4344"/>
                </a:lnTo>
                <a:lnTo>
                  <a:pt x="255" y="4371"/>
                </a:lnTo>
                <a:lnTo>
                  <a:pt x="281" y="4397"/>
                </a:lnTo>
                <a:lnTo>
                  <a:pt x="295" y="4409"/>
                </a:lnTo>
                <a:lnTo>
                  <a:pt x="309" y="4420"/>
                </a:lnTo>
                <a:lnTo>
                  <a:pt x="324" y="4431"/>
                </a:lnTo>
                <a:lnTo>
                  <a:pt x="340" y="4442"/>
                </a:lnTo>
                <a:lnTo>
                  <a:pt x="355" y="4451"/>
                </a:lnTo>
                <a:lnTo>
                  <a:pt x="372" y="4461"/>
                </a:lnTo>
                <a:lnTo>
                  <a:pt x="394" y="4472"/>
                </a:lnTo>
                <a:lnTo>
                  <a:pt x="416" y="4481"/>
                </a:lnTo>
                <a:lnTo>
                  <a:pt x="439" y="4487"/>
                </a:lnTo>
                <a:lnTo>
                  <a:pt x="461" y="4493"/>
                </a:lnTo>
                <a:lnTo>
                  <a:pt x="484" y="4497"/>
                </a:lnTo>
                <a:lnTo>
                  <a:pt x="507" y="4498"/>
                </a:lnTo>
                <a:lnTo>
                  <a:pt x="530" y="4498"/>
                </a:lnTo>
                <a:lnTo>
                  <a:pt x="553" y="4496"/>
                </a:lnTo>
                <a:lnTo>
                  <a:pt x="576" y="4493"/>
                </a:lnTo>
                <a:lnTo>
                  <a:pt x="598" y="4487"/>
                </a:lnTo>
                <a:lnTo>
                  <a:pt x="621" y="4480"/>
                </a:lnTo>
                <a:lnTo>
                  <a:pt x="642" y="4470"/>
                </a:lnTo>
                <a:lnTo>
                  <a:pt x="663" y="4459"/>
                </a:lnTo>
                <a:lnTo>
                  <a:pt x="684" y="4447"/>
                </a:lnTo>
                <a:lnTo>
                  <a:pt x="704" y="4431"/>
                </a:lnTo>
                <a:lnTo>
                  <a:pt x="723" y="4415"/>
                </a:lnTo>
                <a:lnTo>
                  <a:pt x="732" y="4405"/>
                </a:lnTo>
                <a:lnTo>
                  <a:pt x="742" y="4395"/>
                </a:lnTo>
                <a:lnTo>
                  <a:pt x="751" y="4384"/>
                </a:lnTo>
                <a:lnTo>
                  <a:pt x="759" y="4374"/>
                </a:lnTo>
                <a:lnTo>
                  <a:pt x="767" y="4362"/>
                </a:lnTo>
                <a:lnTo>
                  <a:pt x="773" y="4351"/>
                </a:lnTo>
                <a:lnTo>
                  <a:pt x="784" y="4327"/>
                </a:lnTo>
                <a:lnTo>
                  <a:pt x="793" y="4303"/>
                </a:lnTo>
                <a:lnTo>
                  <a:pt x="801" y="4277"/>
                </a:lnTo>
                <a:lnTo>
                  <a:pt x="805" y="4252"/>
                </a:lnTo>
                <a:lnTo>
                  <a:pt x="807" y="4227"/>
                </a:lnTo>
                <a:lnTo>
                  <a:pt x="807" y="4201"/>
                </a:lnTo>
                <a:lnTo>
                  <a:pt x="806" y="4176"/>
                </a:lnTo>
                <a:lnTo>
                  <a:pt x="803" y="4151"/>
                </a:lnTo>
                <a:lnTo>
                  <a:pt x="797" y="4128"/>
                </a:lnTo>
                <a:lnTo>
                  <a:pt x="790" y="4105"/>
                </a:lnTo>
                <a:lnTo>
                  <a:pt x="781" y="4083"/>
                </a:lnTo>
                <a:lnTo>
                  <a:pt x="771" y="4063"/>
                </a:lnTo>
                <a:lnTo>
                  <a:pt x="759" y="4044"/>
                </a:lnTo>
                <a:close/>
                <a:moveTo>
                  <a:pt x="2320" y="3404"/>
                </a:moveTo>
                <a:lnTo>
                  <a:pt x="1982" y="3404"/>
                </a:lnTo>
                <a:lnTo>
                  <a:pt x="1978" y="3439"/>
                </a:lnTo>
                <a:lnTo>
                  <a:pt x="1968" y="3515"/>
                </a:lnTo>
                <a:lnTo>
                  <a:pt x="1956" y="3629"/>
                </a:lnTo>
                <a:lnTo>
                  <a:pt x="1949" y="3701"/>
                </a:lnTo>
                <a:lnTo>
                  <a:pt x="1943" y="3779"/>
                </a:lnTo>
                <a:lnTo>
                  <a:pt x="1937" y="3866"/>
                </a:lnTo>
                <a:lnTo>
                  <a:pt x="1932" y="3959"/>
                </a:lnTo>
                <a:lnTo>
                  <a:pt x="1926" y="4061"/>
                </a:lnTo>
                <a:lnTo>
                  <a:pt x="1923" y="4169"/>
                </a:lnTo>
                <a:lnTo>
                  <a:pt x="1921" y="4283"/>
                </a:lnTo>
                <a:lnTo>
                  <a:pt x="1920" y="4403"/>
                </a:lnTo>
                <a:lnTo>
                  <a:pt x="1920" y="4529"/>
                </a:lnTo>
                <a:lnTo>
                  <a:pt x="1923" y="4659"/>
                </a:lnTo>
                <a:lnTo>
                  <a:pt x="1898" y="4630"/>
                </a:lnTo>
                <a:lnTo>
                  <a:pt x="1872" y="4603"/>
                </a:lnTo>
                <a:lnTo>
                  <a:pt x="1847" y="4575"/>
                </a:lnTo>
                <a:lnTo>
                  <a:pt x="1821" y="4549"/>
                </a:lnTo>
                <a:lnTo>
                  <a:pt x="1794" y="4524"/>
                </a:lnTo>
                <a:lnTo>
                  <a:pt x="1767" y="4498"/>
                </a:lnTo>
                <a:lnTo>
                  <a:pt x="1739" y="4474"/>
                </a:lnTo>
                <a:lnTo>
                  <a:pt x="1712" y="4451"/>
                </a:lnTo>
                <a:lnTo>
                  <a:pt x="1656" y="4406"/>
                </a:lnTo>
                <a:lnTo>
                  <a:pt x="1599" y="4364"/>
                </a:lnTo>
                <a:lnTo>
                  <a:pt x="1543" y="4325"/>
                </a:lnTo>
                <a:lnTo>
                  <a:pt x="1488" y="4288"/>
                </a:lnTo>
                <a:lnTo>
                  <a:pt x="1434" y="4255"/>
                </a:lnTo>
                <a:lnTo>
                  <a:pt x="1383" y="4224"/>
                </a:lnTo>
                <a:lnTo>
                  <a:pt x="1333" y="4197"/>
                </a:lnTo>
                <a:lnTo>
                  <a:pt x="1286" y="4172"/>
                </a:lnTo>
                <a:lnTo>
                  <a:pt x="1243" y="4150"/>
                </a:lnTo>
                <a:lnTo>
                  <a:pt x="1203" y="4131"/>
                </a:lnTo>
                <a:lnTo>
                  <a:pt x="1167" y="4114"/>
                </a:lnTo>
                <a:lnTo>
                  <a:pt x="1136" y="4101"/>
                </a:lnTo>
                <a:lnTo>
                  <a:pt x="1112" y="4125"/>
                </a:lnTo>
                <a:lnTo>
                  <a:pt x="1086" y="4149"/>
                </a:lnTo>
                <a:lnTo>
                  <a:pt x="1058" y="4169"/>
                </a:lnTo>
                <a:lnTo>
                  <a:pt x="1031" y="4188"/>
                </a:lnTo>
                <a:lnTo>
                  <a:pt x="1031" y="4215"/>
                </a:lnTo>
                <a:lnTo>
                  <a:pt x="1029" y="4242"/>
                </a:lnTo>
                <a:lnTo>
                  <a:pt x="1027" y="4270"/>
                </a:lnTo>
                <a:lnTo>
                  <a:pt x="1024" y="4296"/>
                </a:lnTo>
                <a:lnTo>
                  <a:pt x="1059" y="4311"/>
                </a:lnTo>
                <a:lnTo>
                  <a:pt x="1105" y="4333"/>
                </a:lnTo>
                <a:lnTo>
                  <a:pt x="1163" y="4361"/>
                </a:lnTo>
                <a:lnTo>
                  <a:pt x="1226" y="4394"/>
                </a:lnTo>
                <a:lnTo>
                  <a:pt x="1262" y="4414"/>
                </a:lnTo>
                <a:lnTo>
                  <a:pt x="1298" y="4435"/>
                </a:lnTo>
                <a:lnTo>
                  <a:pt x="1334" y="4457"/>
                </a:lnTo>
                <a:lnTo>
                  <a:pt x="1373" y="4481"/>
                </a:lnTo>
                <a:lnTo>
                  <a:pt x="1411" y="4506"/>
                </a:lnTo>
                <a:lnTo>
                  <a:pt x="1450" y="4533"/>
                </a:lnTo>
                <a:lnTo>
                  <a:pt x="1489" y="4560"/>
                </a:lnTo>
                <a:lnTo>
                  <a:pt x="1528" y="4591"/>
                </a:lnTo>
                <a:lnTo>
                  <a:pt x="1566" y="4622"/>
                </a:lnTo>
                <a:lnTo>
                  <a:pt x="1605" y="4655"/>
                </a:lnTo>
                <a:lnTo>
                  <a:pt x="1642" y="4689"/>
                </a:lnTo>
                <a:lnTo>
                  <a:pt x="1679" y="4724"/>
                </a:lnTo>
                <a:lnTo>
                  <a:pt x="1714" y="4761"/>
                </a:lnTo>
                <a:lnTo>
                  <a:pt x="1748" y="4800"/>
                </a:lnTo>
                <a:lnTo>
                  <a:pt x="1781" y="4839"/>
                </a:lnTo>
                <a:lnTo>
                  <a:pt x="1812" y="4881"/>
                </a:lnTo>
                <a:lnTo>
                  <a:pt x="1826" y="4902"/>
                </a:lnTo>
                <a:lnTo>
                  <a:pt x="1839" y="4924"/>
                </a:lnTo>
                <a:lnTo>
                  <a:pt x="1854" y="4946"/>
                </a:lnTo>
                <a:lnTo>
                  <a:pt x="1866" y="4968"/>
                </a:lnTo>
                <a:lnTo>
                  <a:pt x="1878" y="4991"/>
                </a:lnTo>
                <a:lnTo>
                  <a:pt x="1890" y="5014"/>
                </a:lnTo>
                <a:lnTo>
                  <a:pt x="1901" y="5037"/>
                </a:lnTo>
                <a:lnTo>
                  <a:pt x="1911" y="5061"/>
                </a:lnTo>
                <a:lnTo>
                  <a:pt x="1920" y="5085"/>
                </a:lnTo>
                <a:lnTo>
                  <a:pt x="1928" y="5110"/>
                </a:lnTo>
                <a:lnTo>
                  <a:pt x="1936" y="5134"/>
                </a:lnTo>
                <a:lnTo>
                  <a:pt x="1943" y="5160"/>
                </a:lnTo>
                <a:lnTo>
                  <a:pt x="1949" y="5185"/>
                </a:lnTo>
                <a:lnTo>
                  <a:pt x="1955" y="5211"/>
                </a:lnTo>
                <a:lnTo>
                  <a:pt x="1959" y="5237"/>
                </a:lnTo>
                <a:lnTo>
                  <a:pt x="1962" y="5264"/>
                </a:lnTo>
                <a:lnTo>
                  <a:pt x="1976" y="5388"/>
                </a:lnTo>
                <a:lnTo>
                  <a:pt x="1988" y="5504"/>
                </a:lnTo>
                <a:lnTo>
                  <a:pt x="2002" y="5611"/>
                </a:lnTo>
                <a:lnTo>
                  <a:pt x="2009" y="5663"/>
                </a:lnTo>
                <a:lnTo>
                  <a:pt x="2018" y="5716"/>
                </a:lnTo>
                <a:lnTo>
                  <a:pt x="2026" y="5769"/>
                </a:lnTo>
                <a:lnTo>
                  <a:pt x="2036" y="5822"/>
                </a:lnTo>
                <a:lnTo>
                  <a:pt x="2047" y="5877"/>
                </a:lnTo>
                <a:lnTo>
                  <a:pt x="2059" y="5933"/>
                </a:lnTo>
                <a:lnTo>
                  <a:pt x="2073" y="5992"/>
                </a:lnTo>
                <a:lnTo>
                  <a:pt x="2088" y="6054"/>
                </a:lnTo>
                <a:lnTo>
                  <a:pt x="2104" y="6119"/>
                </a:lnTo>
                <a:lnTo>
                  <a:pt x="2123" y="6187"/>
                </a:lnTo>
                <a:lnTo>
                  <a:pt x="2447" y="6098"/>
                </a:lnTo>
                <a:lnTo>
                  <a:pt x="2429" y="6033"/>
                </a:lnTo>
                <a:lnTo>
                  <a:pt x="2412" y="5968"/>
                </a:lnTo>
                <a:lnTo>
                  <a:pt x="2397" y="5903"/>
                </a:lnTo>
                <a:lnTo>
                  <a:pt x="2382" y="5839"/>
                </a:lnTo>
                <a:lnTo>
                  <a:pt x="2368" y="5776"/>
                </a:lnTo>
                <a:lnTo>
                  <a:pt x="2355" y="5712"/>
                </a:lnTo>
                <a:lnTo>
                  <a:pt x="2343" y="5648"/>
                </a:lnTo>
                <a:lnTo>
                  <a:pt x="2331" y="5584"/>
                </a:lnTo>
                <a:lnTo>
                  <a:pt x="2320" y="5522"/>
                </a:lnTo>
                <a:lnTo>
                  <a:pt x="2310" y="5460"/>
                </a:lnTo>
                <a:lnTo>
                  <a:pt x="2293" y="5336"/>
                </a:lnTo>
                <a:lnTo>
                  <a:pt x="2277" y="5213"/>
                </a:lnTo>
                <a:lnTo>
                  <a:pt x="2265" y="5095"/>
                </a:lnTo>
                <a:lnTo>
                  <a:pt x="2255" y="4977"/>
                </a:lnTo>
                <a:lnTo>
                  <a:pt x="2247" y="4861"/>
                </a:lnTo>
                <a:lnTo>
                  <a:pt x="2241" y="4749"/>
                </a:lnTo>
                <a:lnTo>
                  <a:pt x="2238" y="4640"/>
                </a:lnTo>
                <a:lnTo>
                  <a:pt x="2235" y="4534"/>
                </a:lnTo>
                <a:lnTo>
                  <a:pt x="2235" y="4431"/>
                </a:lnTo>
                <a:lnTo>
                  <a:pt x="2236" y="4332"/>
                </a:lnTo>
                <a:lnTo>
                  <a:pt x="2239" y="4237"/>
                </a:lnTo>
                <a:lnTo>
                  <a:pt x="2242" y="4145"/>
                </a:lnTo>
                <a:lnTo>
                  <a:pt x="2247" y="4058"/>
                </a:lnTo>
                <a:lnTo>
                  <a:pt x="2252" y="3975"/>
                </a:lnTo>
                <a:lnTo>
                  <a:pt x="2258" y="3897"/>
                </a:lnTo>
                <a:lnTo>
                  <a:pt x="2265" y="3824"/>
                </a:lnTo>
                <a:lnTo>
                  <a:pt x="2272" y="3756"/>
                </a:lnTo>
                <a:lnTo>
                  <a:pt x="2278" y="3693"/>
                </a:lnTo>
                <a:lnTo>
                  <a:pt x="2285" y="3636"/>
                </a:lnTo>
                <a:lnTo>
                  <a:pt x="2298" y="3539"/>
                </a:lnTo>
                <a:lnTo>
                  <a:pt x="2309" y="3466"/>
                </a:lnTo>
                <a:lnTo>
                  <a:pt x="2320" y="3404"/>
                </a:lnTo>
                <a:close/>
                <a:moveTo>
                  <a:pt x="2047" y="1713"/>
                </a:moveTo>
                <a:lnTo>
                  <a:pt x="2047" y="1713"/>
                </a:lnTo>
                <a:lnTo>
                  <a:pt x="2085" y="1715"/>
                </a:lnTo>
                <a:lnTo>
                  <a:pt x="2122" y="1715"/>
                </a:lnTo>
                <a:lnTo>
                  <a:pt x="2159" y="1715"/>
                </a:lnTo>
                <a:lnTo>
                  <a:pt x="2196" y="1714"/>
                </a:lnTo>
                <a:lnTo>
                  <a:pt x="2232" y="1712"/>
                </a:lnTo>
                <a:lnTo>
                  <a:pt x="2268" y="1708"/>
                </a:lnTo>
                <a:lnTo>
                  <a:pt x="2305" y="1705"/>
                </a:lnTo>
                <a:lnTo>
                  <a:pt x="2340" y="1700"/>
                </a:lnTo>
                <a:lnTo>
                  <a:pt x="2375" y="1694"/>
                </a:lnTo>
                <a:lnTo>
                  <a:pt x="2410" y="1688"/>
                </a:lnTo>
                <a:lnTo>
                  <a:pt x="2444" y="1680"/>
                </a:lnTo>
                <a:lnTo>
                  <a:pt x="2478" y="1672"/>
                </a:lnTo>
                <a:lnTo>
                  <a:pt x="2512" y="1662"/>
                </a:lnTo>
                <a:lnTo>
                  <a:pt x="2545" y="1652"/>
                </a:lnTo>
                <a:lnTo>
                  <a:pt x="2578" y="1641"/>
                </a:lnTo>
                <a:lnTo>
                  <a:pt x="2609" y="1630"/>
                </a:lnTo>
                <a:lnTo>
                  <a:pt x="2641" y="1618"/>
                </a:lnTo>
                <a:lnTo>
                  <a:pt x="2672" y="1605"/>
                </a:lnTo>
                <a:lnTo>
                  <a:pt x="2703" y="1591"/>
                </a:lnTo>
                <a:lnTo>
                  <a:pt x="2733" y="1575"/>
                </a:lnTo>
                <a:lnTo>
                  <a:pt x="2762" y="1560"/>
                </a:lnTo>
                <a:lnTo>
                  <a:pt x="2791" y="1543"/>
                </a:lnTo>
                <a:lnTo>
                  <a:pt x="2820" y="1527"/>
                </a:lnTo>
                <a:lnTo>
                  <a:pt x="2847" y="1508"/>
                </a:lnTo>
                <a:lnTo>
                  <a:pt x="2873" y="1490"/>
                </a:lnTo>
                <a:lnTo>
                  <a:pt x="2899" y="1471"/>
                </a:lnTo>
                <a:lnTo>
                  <a:pt x="2924" y="1450"/>
                </a:lnTo>
                <a:lnTo>
                  <a:pt x="2949" y="1429"/>
                </a:lnTo>
                <a:lnTo>
                  <a:pt x="2973" y="1408"/>
                </a:lnTo>
                <a:lnTo>
                  <a:pt x="2996" y="1385"/>
                </a:lnTo>
                <a:lnTo>
                  <a:pt x="3018" y="1362"/>
                </a:lnTo>
                <a:lnTo>
                  <a:pt x="3039" y="1339"/>
                </a:lnTo>
                <a:lnTo>
                  <a:pt x="3064" y="1308"/>
                </a:lnTo>
                <a:lnTo>
                  <a:pt x="3089" y="1277"/>
                </a:lnTo>
                <a:lnTo>
                  <a:pt x="3112" y="1244"/>
                </a:lnTo>
                <a:lnTo>
                  <a:pt x="3135" y="1210"/>
                </a:lnTo>
                <a:lnTo>
                  <a:pt x="3158" y="1175"/>
                </a:lnTo>
                <a:lnTo>
                  <a:pt x="3179" y="1140"/>
                </a:lnTo>
                <a:lnTo>
                  <a:pt x="3201" y="1102"/>
                </a:lnTo>
                <a:lnTo>
                  <a:pt x="3221" y="1066"/>
                </a:lnTo>
                <a:lnTo>
                  <a:pt x="3240" y="1029"/>
                </a:lnTo>
                <a:lnTo>
                  <a:pt x="3259" y="990"/>
                </a:lnTo>
                <a:lnTo>
                  <a:pt x="3277" y="953"/>
                </a:lnTo>
                <a:lnTo>
                  <a:pt x="3294" y="914"/>
                </a:lnTo>
                <a:lnTo>
                  <a:pt x="3310" y="876"/>
                </a:lnTo>
                <a:lnTo>
                  <a:pt x="3325" y="838"/>
                </a:lnTo>
                <a:lnTo>
                  <a:pt x="3339" y="800"/>
                </a:lnTo>
                <a:lnTo>
                  <a:pt x="3353" y="762"/>
                </a:lnTo>
                <a:lnTo>
                  <a:pt x="3338" y="770"/>
                </a:lnTo>
                <a:lnTo>
                  <a:pt x="3320" y="776"/>
                </a:lnTo>
                <a:lnTo>
                  <a:pt x="3301" y="780"/>
                </a:lnTo>
                <a:lnTo>
                  <a:pt x="3279" y="783"/>
                </a:lnTo>
                <a:lnTo>
                  <a:pt x="3257" y="785"/>
                </a:lnTo>
                <a:lnTo>
                  <a:pt x="3233" y="785"/>
                </a:lnTo>
                <a:lnTo>
                  <a:pt x="3208" y="784"/>
                </a:lnTo>
                <a:lnTo>
                  <a:pt x="3182" y="782"/>
                </a:lnTo>
                <a:lnTo>
                  <a:pt x="3156" y="779"/>
                </a:lnTo>
                <a:lnTo>
                  <a:pt x="3130" y="774"/>
                </a:lnTo>
                <a:lnTo>
                  <a:pt x="3103" y="768"/>
                </a:lnTo>
                <a:lnTo>
                  <a:pt x="3078" y="760"/>
                </a:lnTo>
                <a:lnTo>
                  <a:pt x="3053" y="750"/>
                </a:lnTo>
                <a:lnTo>
                  <a:pt x="3030" y="740"/>
                </a:lnTo>
                <a:lnTo>
                  <a:pt x="3007" y="728"/>
                </a:lnTo>
                <a:lnTo>
                  <a:pt x="2986" y="714"/>
                </a:lnTo>
                <a:lnTo>
                  <a:pt x="2985" y="736"/>
                </a:lnTo>
                <a:lnTo>
                  <a:pt x="2982" y="758"/>
                </a:lnTo>
                <a:lnTo>
                  <a:pt x="2978" y="780"/>
                </a:lnTo>
                <a:lnTo>
                  <a:pt x="2974" y="802"/>
                </a:lnTo>
                <a:lnTo>
                  <a:pt x="2967" y="827"/>
                </a:lnTo>
                <a:lnTo>
                  <a:pt x="2959" y="853"/>
                </a:lnTo>
                <a:lnTo>
                  <a:pt x="2952" y="877"/>
                </a:lnTo>
                <a:lnTo>
                  <a:pt x="2943" y="900"/>
                </a:lnTo>
                <a:lnTo>
                  <a:pt x="2933" y="923"/>
                </a:lnTo>
                <a:lnTo>
                  <a:pt x="2922" y="945"/>
                </a:lnTo>
                <a:lnTo>
                  <a:pt x="2911" y="967"/>
                </a:lnTo>
                <a:lnTo>
                  <a:pt x="2899" y="988"/>
                </a:lnTo>
                <a:lnTo>
                  <a:pt x="2886" y="1008"/>
                </a:lnTo>
                <a:lnTo>
                  <a:pt x="2871" y="1027"/>
                </a:lnTo>
                <a:lnTo>
                  <a:pt x="2856" y="1046"/>
                </a:lnTo>
                <a:lnTo>
                  <a:pt x="2840" y="1065"/>
                </a:lnTo>
                <a:lnTo>
                  <a:pt x="2823" y="1082"/>
                </a:lnTo>
                <a:lnTo>
                  <a:pt x="2805" y="1099"/>
                </a:lnTo>
                <a:lnTo>
                  <a:pt x="2787" y="1115"/>
                </a:lnTo>
                <a:lnTo>
                  <a:pt x="2767" y="1131"/>
                </a:lnTo>
                <a:lnTo>
                  <a:pt x="2746" y="1145"/>
                </a:lnTo>
                <a:lnTo>
                  <a:pt x="2724" y="1160"/>
                </a:lnTo>
                <a:lnTo>
                  <a:pt x="2702" y="1173"/>
                </a:lnTo>
                <a:lnTo>
                  <a:pt x="2678" y="1185"/>
                </a:lnTo>
                <a:lnTo>
                  <a:pt x="2652" y="1197"/>
                </a:lnTo>
                <a:lnTo>
                  <a:pt x="2626" y="1208"/>
                </a:lnTo>
                <a:lnTo>
                  <a:pt x="2600" y="1218"/>
                </a:lnTo>
                <a:lnTo>
                  <a:pt x="2571" y="1228"/>
                </a:lnTo>
                <a:lnTo>
                  <a:pt x="2541" y="1237"/>
                </a:lnTo>
                <a:lnTo>
                  <a:pt x="2510" y="1245"/>
                </a:lnTo>
                <a:lnTo>
                  <a:pt x="2478" y="1252"/>
                </a:lnTo>
                <a:lnTo>
                  <a:pt x="2445" y="1259"/>
                </a:lnTo>
                <a:lnTo>
                  <a:pt x="2411" y="1265"/>
                </a:lnTo>
                <a:lnTo>
                  <a:pt x="2376" y="1270"/>
                </a:lnTo>
                <a:lnTo>
                  <a:pt x="2339" y="1274"/>
                </a:lnTo>
                <a:lnTo>
                  <a:pt x="2301" y="1278"/>
                </a:lnTo>
                <a:lnTo>
                  <a:pt x="2238" y="1283"/>
                </a:lnTo>
                <a:lnTo>
                  <a:pt x="2178" y="1286"/>
                </a:lnTo>
                <a:lnTo>
                  <a:pt x="2122" y="1287"/>
                </a:lnTo>
                <a:lnTo>
                  <a:pt x="2068" y="1288"/>
                </a:lnTo>
                <a:lnTo>
                  <a:pt x="2019" y="1288"/>
                </a:lnTo>
                <a:lnTo>
                  <a:pt x="1971" y="1287"/>
                </a:lnTo>
                <a:lnTo>
                  <a:pt x="1927" y="1285"/>
                </a:lnTo>
                <a:lnTo>
                  <a:pt x="1885" y="1283"/>
                </a:lnTo>
                <a:lnTo>
                  <a:pt x="1807" y="1276"/>
                </a:lnTo>
                <a:lnTo>
                  <a:pt x="1736" y="1268"/>
                </a:lnTo>
                <a:lnTo>
                  <a:pt x="1670" y="1262"/>
                </a:lnTo>
                <a:lnTo>
                  <a:pt x="1608" y="1256"/>
                </a:lnTo>
                <a:lnTo>
                  <a:pt x="1641" y="1300"/>
                </a:lnTo>
                <a:lnTo>
                  <a:pt x="1674" y="1344"/>
                </a:lnTo>
                <a:lnTo>
                  <a:pt x="1707" y="1386"/>
                </a:lnTo>
                <a:lnTo>
                  <a:pt x="1740" y="1426"/>
                </a:lnTo>
                <a:lnTo>
                  <a:pt x="1773" y="1464"/>
                </a:lnTo>
                <a:lnTo>
                  <a:pt x="1805" y="1499"/>
                </a:lnTo>
                <a:lnTo>
                  <a:pt x="1836" y="1534"/>
                </a:lnTo>
                <a:lnTo>
                  <a:pt x="1867" y="1565"/>
                </a:lnTo>
                <a:lnTo>
                  <a:pt x="1895" y="1594"/>
                </a:lnTo>
                <a:lnTo>
                  <a:pt x="1923" y="1620"/>
                </a:lnTo>
                <a:lnTo>
                  <a:pt x="1949" y="1644"/>
                </a:lnTo>
                <a:lnTo>
                  <a:pt x="1973" y="1664"/>
                </a:lnTo>
                <a:lnTo>
                  <a:pt x="1995" y="1682"/>
                </a:lnTo>
                <a:lnTo>
                  <a:pt x="2015" y="1695"/>
                </a:lnTo>
                <a:lnTo>
                  <a:pt x="2033" y="1706"/>
                </a:lnTo>
                <a:lnTo>
                  <a:pt x="2047" y="1713"/>
                </a:lnTo>
                <a:close/>
                <a:moveTo>
                  <a:pt x="1446" y="969"/>
                </a:moveTo>
                <a:lnTo>
                  <a:pt x="1446" y="969"/>
                </a:lnTo>
                <a:lnTo>
                  <a:pt x="1448" y="968"/>
                </a:lnTo>
                <a:lnTo>
                  <a:pt x="1449" y="952"/>
                </a:lnTo>
                <a:lnTo>
                  <a:pt x="1450" y="935"/>
                </a:lnTo>
                <a:lnTo>
                  <a:pt x="1454" y="902"/>
                </a:lnTo>
                <a:lnTo>
                  <a:pt x="1461" y="868"/>
                </a:lnTo>
                <a:lnTo>
                  <a:pt x="1471" y="834"/>
                </a:lnTo>
                <a:lnTo>
                  <a:pt x="1483" y="799"/>
                </a:lnTo>
                <a:lnTo>
                  <a:pt x="1498" y="762"/>
                </a:lnTo>
                <a:lnTo>
                  <a:pt x="1516" y="727"/>
                </a:lnTo>
                <a:lnTo>
                  <a:pt x="1537" y="691"/>
                </a:lnTo>
                <a:lnTo>
                  <a:pt x="1559" y="658"/>
                </a:lnTo>
                <a:lnTo>
                  <a:pt x="1583" y="625"/>
                </a:lnTo>
                <a:lnTo>
                  <a:pt x="1610" y="591"/>
                </a:lnTo>
                <a:lnTo>
                  <a:pt x="1641" y="557"/>
                </a:lnTo>
                <a:lnTo>
                  <a:pt x="1673" y="523"/>
                </a:lnTo>
                <a:lnTo>
                  <a:pt x="1708" y="490"/>
                </a:lnTo>
                <a:lnTo>
                  <a:pt x="1745" y="457"/>
                </a:lnTo>
                <a:lnTo>
                  <a:pt x="1782" y="424"/>
                </a:lnTo>
                <a:lnTo>
                  <a:pt x="1794" y="386"/>
                </a:lnTo>
                <a:lnTo>
                  <a:pt x="1806" y="350"/>
                </a:lnTo>
                <a:lnTo>
                  <a:pt x="1821" y="316"/>
                </a:lnTo>
                <a:lnTo>
                  <a:pt x="1836" y="283"/>
                </a:lnTo>
                <a:lnTo>
                  <a:pt x="1852" y="251"/>
                </a:lnTo>
                <a:lnTo>
                  <a:pt x="1870" y="221"/>
                </a:lnTo>
                <a:lnTo>
                  <a:pt x="1889" y="192"/>
                </a:lnTo>
                <a:lnTo>
                  <a:pt x="1909" y="166"/>
                </a:lnTo>
                <a:lnTo>
                  <a:pt x="1929" y="141"/>
                </a:lnTo>
                <a:lnTo>
                  <a:pt x="1951" y="117"/>
                </a:lnTo>
                <a:lnTo>
                  <a:pt x="1973" y="95"/>
                </a:lnTo>
                <a:lnTo>
                  <a:pt x="1998" y="73"/>
                </a:lnTo>
                <a:lnTo>
                  <a:pt x="2022" y="53"/>
                </a:lnTo>
                <a:lnTo>
                  <a:pt x="2046" y="34"/>
                </a:lnTo>
                <a:lnTo>
                  <a:pt x="2071" y="16"/>
                </a:lnTo>
                <a:lnTo>
                  <a:pt x="2098" y="0"/>
                </a:lnTo>
                <a:lnTo>
                  <a:pt x="2063" y="2"/>
                </a:lnTo>
                <a:lnTo>
                  <a:pt x="2029" y="4"/>
                </a:lnTo>
                <a:lnTo>
                  <a:pt x="1994" y="9"/>
                </a:lnTo>
                <a:lnTo>
                  <a:pt x="1960" y="14"/>
                </a:lnTo>
                <a:lnTo>
                  <a:pt x="1927" y="20"/>
                </a:lnTo>
                <a:lnTo>
                  <a:pt x="1895" y="26"/>
                </a:lnTo>
                <a:lnTo>
                  <a:pt x="1863" y="34"/>
                </a:lnTo>
                <a:lnTo>
                  <a:pt x="1832" y="43"/>
                </a:lnTo>
                <a:lnTo>
                  <a:pt x="1801" y="52"/>
                </a:lnTo>
                <a:lnTo>
                  <a:pt x="1771" y="63"/>
                </a:lnTo>
                <a:lnTo>
                  <a:pt x="1741" y="73"/>
                </a:lnTo>
                <a:lnTo>
                  <a:pt x="1712" y="85"/>
                </a:lnTo>
                <a:lnTo>
                  <a:pt x="1684" y="97"/>
                </a:lnTo>
                <a:lnTo>
                  <a:pt x="1656" y="109"/>
                </a:lnTo>
                <a:lnTo>
                  <a:pt x="1629" y="122"/>
                </a:lnTo>
                <a:lnTo>
                  <a:pt x="1603" y="136"/>
                </a:lnTo>
                <a:lnTo>
                  <a:pt x="1576" y="151"/>
                </a:lnTo>
                <a:lnTo>
                  <a:pt x="1551" y="165"/>
                </a:lnTo>
                <a:lnTo>
                  <a:pt x="1527" y="180"/>
                </a:lnTo>
                <a:lnTo>
                  <a:pt x="1504" y="196"/>
                </a:lnTo>
                <a:lnTo>
                  <a:pt x="1481" y="212"/>
                </a:lnTo>
                <a:lnTo>
                  <a:pt x="1459" y="228"/>
                </a:lnTo>
                <a:lnTo>
                  <a:pt x="1417" y="261"/>
                </a:lnTo>
                <a:lnTo>
                  <a:pt x="1377" y="295"/>
                </a:lnTo>
                <a:lnTo>
                  <a:pt x="1342" y="329"/>
                </a:lnTo>
                <a:lnTo>
                  <a:pt x="1309" y="364"/>
                </a:lnTo>
                <a:lnTo>
                  <a:pt x="1280" y="398"/>
                </a:lnTo>
                <a:lnTo>
                  <a:pt x="1276" y="431"/>
                </a:lnTo>
                <a:lnTo>
                  <a:pt x="1275" y="466"/>
                </a:lnTo>
                <a:lnTo>
                  <a:pt x="1276" y="502"/>
                </a:lnTo>
                <a:lnTo>
                  <a:pt x="1278" y="538"/>
                </a:lnTo>
                <a:lnTo>
                  <a:pt x="1283" y="574"/>
                </a:lnTo>
                <a:lnTo>
                  <a:pt x="1290" y="612"/>
                </a:lnTo>
                <a:lnTo>
                  <a:pt x="1298" y="649"/>
                </a:lnTo>
                <a:lnTo>
                  <a:pt x="1309" y="688"/>
                </a:lnTo>
                <a:lnTo>
                  <a:pt x="1321" y="725"/>
                </a:lnTo>
                <a:lnTo>
                  <a:pt x="1334" y="765"/>
                </a:lnTo>
                <a:lnTo>
                  <a:pt x="1349" y="803"/>
                </a:lnTo>
                <a:lnTo>
                  <a:pt x="1365" y="842"/>
                </a:lnTo>
                <a:lnTo>
                  <a:pt x="1383" y="881"/>
                </a:lnTo>
                <a:lnTo>
                  <a:pt x="1401" y="920"/>
                </a:lnTo>
                <a:lnTo>
                  <a:pt x="1421" y="958"/>
                </a:lnTo>
                <a:lnTo>
                  <a:pt x="1442" y="998"/>
                </a:lnTo>
                <a:lnTo>
                  <a:pt x="1446" y="969"/>
                </a:lnTo>
                <a:close/>
                <a:moveTo>
                  <a:pt x="1905" y="3153"/>
                </a:moveTo>
                <a:lnTo>
                  <a:pt x="1905" y="3153"/>
                </a:lnTo>
                <a:lnTo>
                  <a:pt x="1882" y="3134"/>
                </a:lnTo>
                <a:lnTo>
                  <a:pt x="1859" y="3116"/>
                </a:lnTo>
                <a:lnTo>
                  <a:pt x="1838" y="3096"/>
                </a:lnTo>
                <a:lnTo>
                  <a:pt x="1816" y="3075"/>
                </a:lnTo>
                <a:lnTo>
                  <a:pt x="1796" y="3054"/>
                </a:lnTo>
                <a:lnTo>
                  <a:pt x="1777" y="3032"/>
                </a:lnTo>
                <a:lnTo>
                  <a:pt x="1757" y="3010"/>
                </a:lnTo>
                <a:lnTo>
                  <a:pt x="1738" y="2987"/>
                </a:lnTo>
                <a:lnTo>
                  <a:pt x="1720" y="2963"/>
                </a:lnTo>
                <a:lnTo>
                  <a:pt x="1703" y="2938"/>
                </a:lnTo>
                <a:lnTo>
                  <a:pt x="1686" y="2914"/>
                </a:lnTo>
                <a:lnTo>
                  <a:pt x="1670" y="2889"/>
                </a:lnTo>
                <a:lnTo>
                  <a:pt x="1654" y="2863"/>
                </a:lnTo>
                <a:lnTo>
                  <a:pt x="1640" y="2836"/>
                </a:lnTo>
                <a:lnTo>
                  <a:pt x="1626" y="2810"/>
                </a:lnTo>
                <a:lnTo>
                  <a:pt x="1612" y="2782"/>
                </a:lnTo>
                <a:lnTo>
                  <a:pt x="1598" y="2755"/>
                </a:lnTo>
                <a:lnTo>
                  <a:pt x="1585" y="2727"/>
                </a:lnTo>
                <a:lnTo>
                  <a:pt x="1561" y="2670"/>
                </a:lnTo>
                <a:lnTo>
                  <a:pt x="1539" y="2611"/>
                </a:lnTo>
                <a:lnTo>
                  <a:pt x="1519" y="2551"/>
                </a:lnTo>
                <a:lnTo>
                  <a:pt x="1500" y="2491"/>
                </a:lnTo>
                <a:lnTo>
                  <a:pt x="1485" y="2429"/>
                </a:lnTo>
                <a:lnTo>
                  <a:pt x="1470" y="2366"/>
                </a:lnTo>
                <a:lnTo>
                  <a:pt x="1456" y="2303"/>
                </a:lnTo>
                <a:lnTo>
                  <a:pt x="1445" y="2240"/>
                </a:lnTo>
                <a:lnTo>
                  <a:pt x="1435" y="2176"/>
                </a:lnTo>
                <a:lnTo>
                  <a:pt x="1427" y="2112"/>
                </a:lnTo>
                <a:lnTo>
                  <a:pt x="1419" y="2048"/>
                </a:lnTo>
                <a:lnTo>
                  <a:pt x="1413" y="1985"/>
                </a:lnTo>
                <a:lnTo>
                  <a:pt x="1408" y="1922"/>
                </a:lnTo>
                <a:lnTo>
                  <a:pt x="1405" y="1860"/>
                </a:lnTo>
                <a:lnTo>
                  <a:pt x="1402" y="1799"/>
                </a:lnTo>
                <a:lnTo>
                  <a:pt x="1400" y="1737"/>
                </a:lnTo>
                <a:lnTo>
                  <a:pt x="1399" y="1678"/>
                </a:lnTo>
                <a:lnTo>
                  <a:pt x="1399" y="1619"/>
                </a:lnTo>
                <a:lnTo>
                  <a:pt x="1400" y="1563"/>
                </a:lnTo>
                <a:lnTo>
                  <a:pt x="1402" y="1454"/>
                </a:lnTo>
                <a:lnTo>
                  <a:pt x="1408" y="1353"/>
                </a:lnTo>
                <a:lnTo>
                  <a:pt x="1386" y="1320"/>
                </a:lnTo>
                <a:lnTo>
                  <a:pt x="1355" y="1275"/>
                </a:lnTo>
                <a:lnTo>
                  <a:pt x="1325" y="1228"/>
                </a:lnTo>
                <a:lnTo>
                  <a:pt x="1296" y="1179"/>
                </a:lnTo>
                <a:lnTo>
                  <a:pt x="1266" y="1129"/>
                </a:lnTo>
                <a:lnTo>
                  <a:pt x="1237" y="1077"/>
                </a:lnTo>
                <a:lnTo>
                  <a:pt x="1211" y="1023"/>
                </a:lnTo>
                <a:lnTo>
                  <a:pt x="1185" y="969"/>
                </a:lnTo>
                <a:lnTo>
                  <a:pt x="1160" y="914"/>
                </a:lnTo>
                <a:lnTo>
                  <a:pt x="1154" y="969"/>
                </a:lnTo>
                <a:lnTo>
                  <a:pt x="1146" y="1022"/>
                </a:lnTo>
                <a:lnTo>
                  <a:pt x="1137" y="1074"/>
                </a:lnTo>
                <a:lnTo>
                  <a:pt x="1129" y="1123"/>
                </a:lnTo>
                <a:lnTo>
                  <a:pt x="1119" y="1172"/>
                </a:lnTo>
                <a:lnTo>
                  <a:pt x="1108" y="1219"/>
                </a:lnTo>
                <a:lnTo>
                  <a:pt x="1087" y="1309"/>
                </a:lnTo>
                <a:lnTo>
                  <a:pt x="1064" y="1394"/>
                </a:lnTo>
                <a:lnTo>
                  <a:pt x="1042" y="1475"/>
                </a:lnTo>
                <a:lnTo>
                  <a:pt x="996" y="1626"/>
                </a:lnTo>
                <a:lnTo>
                  <a:pt x="976" y="1697"/>
                </a:lnTo>
                <a:lnTo>
                  <a:pt x="957" y="1767"/>
                </a:lnTo>
                <a:lnTo>
                  <a:pt x="948" y="1801"/>
                </a:lnTo>
                <a:lnTo>
                  <a:pt x="940" y="1835"/>
                </a:lnTo>
                <a:lnTo>
                  <a:pt x="934" y="1869"/>
                </a:lnTo>
                <a:lnTo>
                  <a:pt x="928" y="1902"/>
                </a:lnTo>
                <a:lnTo>
                  <a:pt x="923" y="1936"/>
                </a:lnTo>
                <a:lnTo>
                  <a:pt x="918" y="1969"/>
                </a:lnTo>
                <a:lnTo>
                  <a:pt x="916" y="2003"/>
                </a:lnTo>
                <a:lnTo>
                  <a:pt x="914" y="2037"/>
                </a:lnTo>
                <a:lnTo>
                  <a:pt x="914" y="2072"/>
                </a:lnTo>
                <a:lnTo>
                  <a:pt x="914" y="2107"/>
                </a:lnTo>
                <a:lnTo>
                  <a:pt x="916" y="2142"/>
                </a:lnTo>
                <a:lnTo>
                  <a:pt x="921" y="2177"/>
                </a:lnTo>
                <a:lnTo>
                  <a:pt x="924" y="2207"/>
                </a:lnTo>
                <a:lnTo>
                  <a:pt x="929" y="2235"/>
                </a:lnTo>
                <a:lnTo>
                  <a:pt x="935" y="2263"/>
                </a:lnTo>
                <a:lnTo>
                  <a:pt x="941" y="2292"/>
                </a:lnTo>
                <a:lnTo>
                  <a:pt x="949" y="2318"/>
                </a:lnTo>
                <a:lnTo>
                  <a:pt x="958" y="2345"/>
                </a:lnTo>
                <a:lnTo>
                  <a:pt x="968" y="2372"/>
                </a:lnTo>
                <a:lnTo>
                  <a:pt x="978" y="2398"/>
                </a:lnTo>
                <a:lnTo>
                  <a:pt x="989" y="2424"/>
                </a:lnTo>
                <a:lnTo>
                  <a:pt x="1000" y="2449"/>
                </a:lnTo>
                <a:lnTo>
                  <a:pt x="1012" y="2474"/>
                </a:lnTo>
                <a:lnTo>
                  <a:pt x="1025" y="2498"/>
                </a:lnTo>
                <a:lnTo>
                  <a:pt x="1038" y="2523"/>
                </a:lnTo>
                <a:lnTo>
                  <a:pt x="1053" y="2547"/>
                </a:lnTo>
                <a:lnTo>
                  <a:pt x="1067" y="2570"/>
                </a:lnTo>
                <a:lnTo>
                  <a:pt x="1082" y="2593"/>
                </a:lnTo>
                <a:lnTo>
                  <a:pt x="1114" y="2637"/>
                </a:lnTo>
                <a:lnTo>
                  <a:pt x="1148" y="2680"/>
                </a:lnTo>
                <a:lnTo>
                  <a:pt x="1184" y="2721"/>
                </a:lnTo>
                <a:lnTo>
                  <a:pt x="1220" y="2760"/>
                </a:lnTo>
                <a:lnTo>
                  <a:pt x="1258" y="2798"/>
                </a:lnTo>
                <a:lnTo>
                  <a:pt x="1297" y="2833"/>
                </a:lnTo>
                <a:lnTo>
                  <a:pt x="1336" y="2867"/>
                </a:lnTo>
                <a:lnTo>
                  <a:pt x="1377" y="2899"/>
                </a:lnTo>
                <a:lnTo>
                  <a:pt x="1418" y="2929"/>
                </a:lnTo>
                <a:lnTo>
                  <a:pt x="1459" y="2957"/>
                </a:lnTo>
                <a:lnTo>
                  <a:pt x="1498" y="2984"/>
                </a:lnTo>
                <a:lnTo>
                  <a:pt x="1539" y="3009"/>
                </a:lnTo>
                <a:lnTo>
                  <a:pt x="1577" y="3031"/>
                </a:lnTo>
                <a:lnTo>
                  <a:pt x="1616" y="3052"/>
                </a:lnTo>
                <a:lnTo>
                  <a:pt x="1653" y="3072"/>
                </a:lnTo>
                <a:lnTo>
                  <a:pt x="1690" y="3088"/>
                </a:lnTo>
                <a:lnTo>
                  <a:pt x="1725" y="3103"/>
                </a:lnTo>
                <a:lnTo>
                  <a:pt x="1757" y="3117"/>
                </a:lnTo>
                <a:lnTo>
                  <a:pt x="1788" y="3128"/>
                </a:lnTo>
                <a:lnTo>
                  <a:pt x="1817" y="3136"/>
                </a:lnTo>
                <a:lnTo>
                  <a:pt x="1843" y="3143"/>
                </a:lnTo>
                <a:lnTo>
                  <a:pt x="1867" y="3149"/>
                </a:lnTo>
                <a:lnTo>
                  <a:pt x="1888" y="3152"/>
                </a:lnTo>
                <a:lnTo>
                  <a:pt x="1905" y="3153"/>
                </a:lnTo>
                <a:close/>
                <a:moveTo>
                  <a:pt x="3351" y="1263"/>
                </a:moveTo>
                <a:lnTo>
                  <a:pt x="3351" y="1263"/>
                </a:lnTo>
                <a:lnTo>
                  <a:pt x="3334" y="1293"/>
                </a:lnTo>
                <a:lnTo>
                  <a:pt x="3318" y="1322"/>
                </a:lnTo>
                <a:lnTo>
                  <a:pt x="3299" y="1351"/>
                </a:lnTo>
                <a:lnTo>
                  <a:pt x="3282" y="1380"/>
                </a:lnTo>
                <a:lnTo>
                  <a:pt x="3262" y="1408"/>
                </a:lnTo>
                <a:lnTo>
                  <a:pt x="3241" y="1436"/>
                </a:lnTo>
                <a:lnTo>
                  <a:pt x="3220" y="1462"/>
                </a:lnTo>
                <a:lnTo>
                  <a:pt x="3198" y="1488"/>
                </a:lnTo>
                <a:lnTo>
                  <a:pt x="3175" y="1515"/>
                </a:lnTo>
                <a:lnTo>
                  <a:pt x="3150" y="1541"/>
                </a:lnTo>
                <a:lnTo>
                  <a:pt x="3124" y="1567"/>
                </a:lnTo>
                <a:lnTo>
                  <a:pt x="3098" y="1591"/>
                </a:lnTo>
                <a:lnTo>
                  <a:pt x="3072" y="1615"/>
                </a:lnTo>
                <a:lnTo>
                  <a:pt x="3044" y="1637"/>
                </a:lnTo>
                <a:lnTo>
                  <a:pt x="3015" y="1659"/>
                </a:lnTo>
                <a:lnTo>
                  <a:pt x="2987" y="1681"/>
                </a:lnTo>
                <a:lnTo>
                  <a:pt x="2957" y="1702"/>
                </a:lnTo>
                <a:lnTo>
                  <a:pt x="2927" y="1721"/>
                </a:lnTo>
                <a:lnTo>
                  <a:pt x="2897" y="1740"/>
                </a:lnTo>
                <a:lnTo>
                  <a:pt x="2865" y="1758"/>
                </a:lnTo>
                <a:lnTo>
                  <a:pt x="2833" y="1776"/>
                </a:lnTo>
                <a:lnTo>
                  <a:pt x="2800" y="1792"/>
                </a:lnTo>
                <a:lnTo>
                  <a:pt x="2767" y="1807"/>
                </a:lnTo>
                <a:lnTo>
                  <a:pt x="2734" y="1822"/>
                </a:lnTo>
                <a:lnTo>
                  <a:pt x="2699" y="1836"/>
                </a:lnTo>
                <a:lnTo>
                  <a:pt x="2664" y="1849"/>
                </a:lnTo>
                <a:lnTo>
                  <a:pt x="2629" y="1861"/>
                </a:lnTo>
                <a:lnTo>
                  <a:pt x="2593" y="1872"/>
                </a:lnTo>
                <a:lnTo>
                  <a:pt x="2557" y="1883"/>
                </a:lnTo>
                <a:lnTo>
                  <a:pt x="2520" y="1893"/>
                </a:lnTo>
                <a:lnTo>
                  <a:pt x="2483" y="1902"/>
                </a:lnTo>
                <a:lnTo>
                  <a:pt x="2445" y="1910"/>
                </a:lnTo>
                <a:lnTo>
                  <a:pt x="2408" y="1916"/>
                </a:lnTo>
                <a:lnTo>
                  <a:pt x="2370" y="1922"/>
                </a:lnTo>
                <a:lnTo>
                  <a:pt x="2330" y="1927"/>
                </a:lnTo>
                <a:lnTo>
                  <a:pt x="2291" y="1932"/>
                </a:lnTo>
                <a:lnTo>
                  <a:pt x="2252" y="1935"/>
                </a:lnTo>
                <a:lnTo>
                  <a:pt x="2212" y="1937"/>
                </a:lnTo>
                <a:lnTo>
                  <a:pt x="2173" y="1938"/>
                </a:lnTo>
                <a:lnTo>
                  <a:pt x="2132" y="1939"/>
                </a:lnTo>
                <a:lnTo>
                  <a:pt x="2080" y="1938"/>
                </a:lnTo>
                <a:lnTo>
                  <a:pt x="2030" y="1936"/>
                </a:lnTo>
                <a:lnTo>
                  <a:pt x="2019" y="1935"/>
                </a:lnTo>
                <a:lnTo>
                  <a:pt x="2009" y="1933"/>
                </a:lnTo>
                <a:lnTo>
                  <a:pt x="1998" y="1931"/>
                </a:lnTo>
                <a:lnTo>
                  <a:pt x="1987" y="1927"/>
                </a:lnTo>
                <a:lnTo>
                  <a:pt x="1962" y="1917"/>
                </a:lnTo>
                <a:lnTo>
                  <a:pt x="1938" y="1905"/>
                </a:lnTo>
                <a:lnTo>
                  <a:pt x="1912" y="1890"/>
                </a:lnTo>
                <a:lnTo>
                  <a:pt x="1885" y="1872"/>
                </a:lnTo>
                <a:lnTo>
                  <a:pt x="1858" y="1851"/>
                </a:lnTo>
                <a:lnTo>
                  <a:pt x="1830" y="1829"/>
                </a:lnTo>
                <a:lnTo>
                  <a:pt x="1802" y="1805"/>
                </a:lnTo>
                <a:lnTo>
                  <a:pt x="1772" y="1779"/>
                </a:lnTo>
                <a:lnTo>
                  <a:pt x="1744" y="1750"/>
                </a:lnTo>
                <a:lnTo>
                  <a:pt x="1714" y="1722"/>
                </a:lnTo>
                <a:lnTo>
                  <a:pt x="1684" y="1691"/>
                </a:lnTo>
                <a:lnTo>
                  <a:pt x="1654" y="1659"/>
                </a:lnTo>
                <a:lnTo>
                  <a:pt x="1625" y="1626"/>
                </a:lnTo>
                <a:lnTo>
                  <a:pt x="1596" y="1593"/>
                </a:lnTo>
                <a:lnTo>
                  <a:pt x="1597" y="1691"/>
                </a:lnTo>
                <a:lnTo>
                  <a:pt x="1599" y="1741"/>
                </a:lnTo>
                <a:lnTo>
                  <a:pt x="1602" y="1793"/>
                </a:lnTo>
                <a:lnTo>
                  <a:pt x="1605" y="1846"/>
                </a:lnTo>
                <a:lnTo>
                  <a:pt x="1609" y="1900"/>
                </a:lnTo>
                <a:lnTo>
                  <a:pt x="1615" y="1954"/>
                </a:lnTo>
                <a:lnTo>
                  <a:pt x="1621" y="2009"/>
                </a:lnTo>
                <a:lnTo>
                  <a:pt x="1628" y="2064"/>
                </a:lnTo>
                <a:lnTo>
                  <a:pt x="1637" y="2120"/>
                </a:lnTo>
                <a:lnTo>
                  <a:pt x="1646" y="2176"/>
                </a:lnTo>
                <a:lnTo>
                  <a:pt x="1657" y="2232"/>
                </a:lnTo>
                <a:lnTo>
                  <a:pt x="1669" y="2288"/>
                </a:lnTo>
                <a:lnTo>
                  <a:pt x="1682" y="2343"/>
                </a:lnTo>
                <a:lnTo>
                  <a:pt x="1696" y="2399"/>
                </a:lnTo>
                <a:lnTo>
                  <a:pt x="1712" y="2454"/>
                </a:lnTo>
                <a:lnTo>
                  <a:pt x="1729" y="2509"/>
                </a:lnTo>
                <a:lnTo>
                  <a:pt x="1748" y="2564"/>
                </a:lnTo>
                <a:lnTo>
                  <a:pt x="1769" y="2618"/>
                </a:lnTo>
                <a:lnTo>
                  <a:pt x="1791" y="2671"/>
                </a:lnTo>
                <a:lnTo>
                  <a:pt x="1815" y="2724"/>
                </a:lnTo>
                <a:lnTo>
                  <a:pt x="1841" y="2774"/>
                </a:lnTo>
                <a:lnTo>
                  <a:pt x="1869" y="2825"/>
                </a:lnTo>
                <a:lnTo>
                  <a:pt x="1899" y="2874"/>
                </a:lnTo>
                <a:lnTo>
                  <a:pt x="1929" y="2922"/>
                </a:lnTo>
                <a:lnTo>
                  <a:pt x="1964" y="2968"/>
                </a:lnTo>
                <a:lnTo>
                  <a:pt x="1980" y="2990"/>
                </a:lnTo>
                <a:lnTo>
                  <a:pt x="1999" y="3012"/>
                </a:lnTo>
                <a:lnTo>
                  <a:pt x="2018" y="3034"/>
                </a:lnTo>
                <a:lnTo>
                  <a:pt x="2036" y="3055"/>
                </a:lnTo>
                <a:lnTo>
                  <a:pt x="2056" y="3076"/>
                </a:lnTo>
                <a:lnTo>
                  <a:pt x="2076" y="3097"/>
                </a:lnTo>
                <a:lnTo>
                  <a:pt x="2097" y="3117"/>
                </a:lnTo>
                <a:lnTo>
                  <a:pt x="2118" y="3136"/>
                </a:lnTo>
                <a:lnTo>
                  <a:pt x="2140" y="3155"/>
                </a:lnTo>
                <a:lnTo>
                  <a:pt x="2163" y="3174"/>
                </a:lnTo>
                <a:lnTo>
                  <a:pt x="2186" y="3191"/>
                </a:lnTo>
                <a:lnTo>
                  <a:pt x="2209" y="3209"/>
                </a:lnTo>
                <a:lnTo>
                  <a:pt x="2239" y="3206"/>
                </a:lnTo>
                <a:lnTo>
                  <a:pt x="2272" y="3201"/>
                </a:lnTo>
                <a:lnTo>
                  <a:pt x="2308" y="3196"/>
                </a:lnTo>
                <a:lnTo>
                  <a:pt x="2348" y="3188"/>
                </a:lnTo>
                <a:lnTo>
                  <a:pt x="2390" y="3178"/>
                </a:lnTo>
                <a:lnTo>
                  <a:pt x="2434" y="3167"/>
                </a:lnTo>
                <a:lnTo>
                  <a:pt x="2482" y="3155"/>
                </a:lnTo>
                <a:lnTo>
                  <a:pt x="2530" y="3140"/>
                </a:lnTo>
                <a:lnTo>
                  <a:pt x="2581" y="3124"/>
                </a:lnTo>
                <a:lnTo>
                  <a:pt x="2633" y="3106"/>
                </a:lnTo>
                <a:lnTo>
                  <a:pt x="2685" y="3086"/>
                </a:lnTo>
                <a:lnTo>
                  <a:pt x="2739" y="3064"/>
                </a:lnTo>
                <a:lnTo>
                  <a:pt x="2793" y="3041"/>
                </a:lnTo>
                <a:lnTo>
                  <a:pt x="2847" y="3014"/>
                </a:lnTo>
                <a:lnTo>
                  <a:pt x="2901" y="2987"/>
                </a:lnTo>
                <a:lnTo>
                  <a:pt x="2955" y="2957"/>
                </a:lnTo>
                <a:lnTo>
                  <a:pt x="3008" y="2926"/>
                </a:lnTo>
                <a:lnTo>
                  <a:pt x="3061" y="2892"/>
                </a:lnTo>
                <a:lnTo>
                  <a:pt x="3111" y="2857"/>
                </a:lnTo>
                <a:lnTo>
                  <a:pt x="3136" y="2838"/>
                </a:lnTo>
                <a:lnTo>
                  <a:pt x="3161" y="2819"/>
                </a:lnTo>
                <a:lnTo>
                  <a:pt x="3185" y="2799"/>
                </a:lnTo>
                <a:lnTo>
                  <a:pt x="3209" y="2779"/>
                </a:lnTo>
                <a:lnTo>
                  <a:pt x="3232" y="2758"/>
                </a:lnTo>
                <a:lnTo>
                  <a:pt x="3254" y="2736"/>
                </a:lnTo>
                <a:lnTo>
                  <a:pt x="3276" y="2714"/>
                </a:lnTo>
                <a:lnTo>
                  <a:pt x="3298" y="2692"/>
                </a:lnTo>
                <a:lnTo>
                  <a:pt x="3318" y="2669"/>
                </a:lnTo>
                <a:lnTo>
                  <a:pt x="3339" y="2645"/>
                </a:lnTo>
                <a:lnTo>
                  <a:pt x="3358" y="2620"/>
                </a:lnTo>
                <a:lnTo>
                  <a:pt x="3376" y="2596"/>
                </a:lnTo>
                <a:lnTo>
                  <a:pt x="3394" y="2571"/>
                </a:lnTo>
                <a:lnTo>
                  <a:pt x="3410" y="2545"/>
                </a:lnTo>
                <a:lnTo>
                  <a:pt x="3427" y="2518"/>
                </a:lnTo>
                <a:lnTo>
                  <a:pt x="3442" y="2492"/>
                </a:lnTo>
                <a:lnTo>
                  <a:pt x="3457" y="2463"/>
                </a:lnTo>
                <a:lnTo>
                  <a:pt x="3470" y="2436"/>
                </a:lnTo>
                <a:lnTo>
                  <a:pt x="3482" y="2406"/>
                </a:lnTo>
                <a:lnTo>
                  <a:pt x="3493" y="2377"/>
                </a:lnTo>
                <a:lnTo>
                  <a:pt x="3503" y="2347"/>
                </a:lnTo>
                <a:lnTo>
                  <a:pt x="3512" y="2316"/>
                </a:lnTo>
                <a:lnTo>
                  <a:pt x="3519" y="2285"/>
                </a:lnTo>
                <a:lnTo>
                  <a:pt x="3526" y="2253"/>
                </a:lnTo>
                <a:lnTo>
                  <a:pt x="3531" y="2220"/>
                </a:lnTo>
                <a:lnTo>
                  <a:pt x="3536" y="2187"/>
                </a:lnTo>
                <a:lnTo>
                  <a:pt x="3539" y="2151"/>
                </a:lnTo>
                <a:lnTo>
                  <a:pt x="3541" y="2116"/>
                </a:lnTo>
                <a:lnTo>
                  <a:pt x="3542" y="2080"/>
                </a:lnTo>
                <a:lnTo>
                  <a:pt x="3542" y="2046"/>
                </a:lnTo>
                <a:lnTo>
                  <a:pt x="3541" y="2013"/>
                </a:lnTo>
                <a:lnTo>
                  <a:pt x="3540" y="1980"/>
                </a:lnTo>
                <a:lnTo>
                  <a:pt x="3537" y="1947"/>
                </a:lnTo>
                <a:lnTo>
                  <a:pt x="3534" y="1916"/>
                </a:lnTo>
                <a:lnTo>
                  <a:pt x="3530" y="1884"/>
                </a:lnTo>
                <a:lnTo>
                  <a:pt x="3525" y="1854"/>
                </a:lnTo>
                <a:lnTo>
                  <a:pt x="3519" y="1824"/>
                </a:lnTo>
                <a:lnTo>
                  <a:pt x="3514" y="1794"/>
                </a:lnTo>
                <a:lnTo>
                  <a:pt x="3500" y="1736"/>
                </a:lnTo>
                <a:lnTo>
                  <a:pt x="3484" y="1680"/>
                </a:lnTo>
                <a:lnTo>
                  <a:pt x="3468" y="1625"/>
                </a:lnTo>
                <a:lnTo>
                  <a:pt x="3450" y="1571"/>
                </a:lnTo>
                <a:lnTo>
                  <a:pt x="3414" y="1466"/>
                </a:lnTo>
                <a:lnTo>
                  <a:pt x="3396" y="1415"/>
                </a:lnTo>
                <a:lnTo>
                  <a:pt x="3380" y="1364"/>
                </a:lnTo>
                <a:lnTo>
                  <a:pt x="3364" y="1314"/>
                </a:lnTo>
                <a:lnTo>
                  <a:pt x="3351" y="1263"/>
                </a:lnTo>
                <a:close/>
                <a:moveTo>
                  <a:pt x="2817" y="628"/>
                </a:moveTo>
                <a:lnTo>
                  <a:pt x="2817" y="628"/>
                </a:lnTo>
                <a:lnTo>
                  <a:pt x="2814" y="613"/>
                </a:lnTo>
                <a:lnTo>
                  <a:pt x="2809" y="594"/>
                </a:lnTo>
                <a:lnTo>
                  <a:pt x="2800" y="573"/>
                </a:lnTo>
                <a:lnTo>
                  <a:pt x="2789" y="552"/>
                </a:lnTo>
                <a:lnTo>
                  <a:pt x="2776" y="530"/>
                </a:lnTo>
                <a:lnTo>
                  <a:pt x="2759" y="508"/>
                </a:lnTo>
                <a:lnTo>
                  <a:pt x="2750" y="497"/>
                </a:lnTo>
                <a:lnTo>
                  <a:pt x="2740" y="487"/>
                </a:lnTo>
                <a:lnTo>
                  <a:pt x="2730" y="476"/>
                </a:lnTo>
                <a:lnTo>
                  <a:pt x="2719" y="468"/>
                </a:lnTo>
                <a:lnTo>
                  <a:pt x="2707" y="459"/>
                </a:lnTo>
                <a:lnTo>
                  <a:pt x="2695" y="450"/>
                </a:lnTo>
                <a:lnTo>
                  <a:pt x="2682" y="442"/>
                </a:lnTo>
                <a:lnTo>
                  <a:pt x="2669" y="436"/>
                </a:lnTo>
                <a:lnTo>
                  <a:pt x="2655" y="429"/>
                </a:lnTo>
                <a:lnTo>
                  <a:pt x="2640" y="424"/>
                </a:lnTo>
                <a:lnTo>
                  <a:pt x="2625" y="420"/>
                </a:lnTo>
                <a:lnTo>
                  <a:pt x="2608" y="417"/>
                </a:lnTo>
                <a:lnTo>
                  <a:pt x="2592" y="415"/>
                </a:lnTo>
                <a:lnTo>
                  <a:pt x="2574" y="415"/>
                </a:lnTo>
                <a:lnTo>
                  <a:pt x="2557" y="416"/>
                </a:lnTo>
                <a:lnTo>
                  <a:pt x="2538" y="418"/>
                </a:lnTo>
                <a:lnTo>
                  <a:pt x="2519" y="421"/>
                </a:lnTo>
                <a:lnTo>
                  <a:pt x="2499" y="427"/>
                </a:lnTo>
                <a:lnTo>
                  <a:pt x="2480" y="435"/>
                </a:lnTo>
                <a:lnTo>
                  <a:pt x="2459" y="443"/>
                </a:lnTo>
                <a:lnTo>
                  <a:pt x="2444" y="451"/>
                </a:lnTo>
                <a:lnTo>
                  <a:pt x="2429" y="459"/>
                </a:lnTo>
                <a:lnTo>
                  <a:pt x="2414" y="469"/>
                </a:lnTo>
                <a:lnTo>
                  <a:pt x="2398" y="479"/>
                </a:lnTo>
                <a:lnTo>
                  <a:pt x="2383" y="490"/>
                </a:lnTo>
                <a:lnTo>
                  <a:pt x="2367" y="503"/>
                </a:lnTo>
                <a:lnTo>
                  <a:pt x="2351" y="516"/>
                </a:lnTo>
                <a:lnTo>
                  <a:pt x="2335" y="530"/>
                </a:lnTo>
                <a:lnTo>
                  <a:pt x="2320" y="545"/>
                </a:lnTo>
                <a:lnTo>
                  <a:pt x="2305" y="561"/>
                </a:lnTo>
                <a:lnTo>
                  <a:pt x="2289" y="579"/>
                </a:lnTo>
                <a:lnTo>
                  <a:pt x="2274" y="596"/>
                </a:lnTo>
                <a:lnTo>
                  <a:pt x="2260" y="615"/>
                </a:lnTo>
                <a:lnTo>
                  <a:pt x="2245" y="635"/>
                </a:lnTo>
                <a:lnTo>
                  <a:pt x="2231" y="656"/>
                </a:lnTo>
                <a:lnTo>
                  <a:pt x="2217" y="677"/>
                </a:lnTo>
                <a:lnTo>
                  <a:pt x="2203" y="700"/>
                </a:lnTo>
                <a:lnTo>
                  <a:pt x="2190" y="723"/>
                </a:lnTo>
                <a:lnTo>
                  <a:pt x="2178" y="746"/>
                </a:lnTo>
                <a:lnTo>
                  <a:pt x="2166" y="771"/>
                </a:lnTo>
                <a:lnTo>
                  <a:pt x="2155" y="796"/>
                </a:lnTo>
                <a:lnTo>
                  <a:pt x="2144" y="823"/>
                </a:lnTo>
                <a:lnTo>
                  <a:pt x="2134" y="850"/>
                </a:lnTo>
                <a:lnTo>
                  <a:pt x="2125" y="879"/>
                </a:lnTo>
                <a:lnTo>
                  <a:pt x="2117" y="908"/>
                </a:lnTo>
                <a:lnTo>
                  <a:pt x="2109" y="937"/>
                </a:lnTo>
                <a:lnTo>
                  <a:pt x="2102" y="967"/>
                </a:lnTo>
                <a:lnTo>
                  <a:pt x="2096" y="999"/>
                </a:lnTo>
                <a:lnTo>
                  <a:pt x="2091" y="1031"/>
                </a:lnTo>
                <a:lnTo>
                  <a:pt x="2087" y="1063"/>
                </a:lnTo>
                <a:lnTo>
                  <a:pt x="2085" y="1097"/>
                </a:lnTo>
                <a:lnTo>
                  <a:pt x="2082" y="1130"/>
                </a:lnTo>
                <a:lnTo>
                  <a:pt x="2141" y="1132"/>
                </a:lnTo>
                <a:lnTo>
                  <a:pt x="2196" y="1132"/>
                </a:lnTo>
                <a:lnTo>
                  <a:pt x="2249" y="1130"/>
                </a:lnTo>
                <a:lnTo>
                  <a:pt x="2298" y="1125"/>
                </a:lnTo>
                <a:lnTo>
                  <a:pt x="2344" y="1120"/>
                </a:lnTo>
                <a:lnTo>
                  <a:pt x="2389" y="1112"/>
                </a:lnTo>
                <a:lnTo>
                  <a:pt x="2430" y="1103"/>
                </a:lnTo>
                <a:lnTo>
                  <a:pt x="2470" y="1092"/>
                </a:lnTo>
                <a:lnTo>
                  <a:pt x="2506" y="1080"/>
                </a:lnTo>
                <a:lnTo>
                  <a:pt x="2540" y="1067"/>
                </a:lnTo>
                <a:lnTo>
                  <a:pt x="2571" y="1052"/>
                </a:lnTo>
                <a:lnTo>
                  <a:pt x="2601" y="1036"/>
                </a:lnTo>
                <a:lnTo>
                  <a:pt x="2628" y="1020"/>
                </a:lnTo>
                <a:lnTo>
                  <a:pt x="2653" y="1002"/>
                </a:lnTo>
                <a:lnTo>
                  <a:pt x="2675" y="983"/>
                </a:lnTo>
                <a:lnTo>
                  <a:pt x="2697" y="964"/>
                </a:lnTo>
                <a:lnTo>
                  <a:pt x="2716" y="944"/>
                </a:lnTo>
                <a:lnTo>
                  <a:pt x="2733" y="923"/>
                </a:lnTo>
                <a:lnTo>
                  <a:pt x="2748" y="902"/>
                </a:lnTo>
                <a:lnTo>
                  <a:pt x="2762" y="880"/>
                </a:lnTo>
                <a:lnTo>
                  <a:pt x="2774" y="859"/>
                </a:lnTo>
                <a:lnTo>
                  <a:pt x="2784" y="837"/>
                </a:lnTo>
                <a:lnTo>
                  <a:pt x="2793" y="815"/>
                </a:lnTo>
                <a:lnTo>
                  <a:pt x="2801" y="793"/>
                </a:lnTo>
                <a:lnTo>
                  <a:pt x="2807" y="771"/>
                </a:lnTo>
                <a:lnTo>
                  <a:pt x="2812" y="749"/>
                </a:lnTo>
                <a:lnTo>
                  <a:pt x="2815" y="728"/>
                </a:lnTo>
                <a:lnTo>
                  <a:pt x="2818" y="707"/>
                </a:lnTo>
                <a:lnTo>
                  <a:pt x="2820" y="686"/>
                </a:lnTo>
                <a:lnTo>
                  <a:pt x="2820" y="667"/>
                </a:lnTo>
                <a:lnTo>
                  <a:pt x="2818" y="647"/>
                </a:lnTo>
                <a:lnTo>
                  <a:pt x="2817" y="628"/>
                </a:lnTo>
                <a:close/>
                <a:moveTo>
                  <a:pt x="2837" y="396"/>
                </a:moveTo>
                <a:lnTo>
                  <a:pt x="2837" y="396"/>
                </a:lnTo>
                <a:lnTo>
                  <a:pt x="2859" y="416"/>
                </a:lnTo>
                <a:lnTo>
                  <a:pt x="2881" y="433"/>
                </a:lnTo>
                <a:lnTo>
                  <a:pt x="2903" y="450"/>
                </a:lnTo>
                <a:lnTo>
                  <a:pt x="2924" y="465"/>
                </a:lnTo>
                <a:lnTo>
                  <a:pt x="2945" y="481"/>
                </a:lnTo>
                <a:lnTo>
                  <a:pt x="2966" y="494"/>
                </a:lnTo>
                <a:lnTo>
                  <a:pt x="2987" y="507"/>
                </a:lnTo>
                <a:lnTo>
                  <a:pt x="3007" y="519"/>
                </a:lnTo>
                <a:lnTo>
                  <a:pt x="3047" y="540"/>
                </a:lnTo>
                <a:lnTo>
                  <a:pt x="3085" y="558"/>
                </a:lnTo>
                <a:lnTo>
                  <a:pt x="3122" y="572"/>
                </a:lnTo>
                <a:lnTo>
                  <a:pt x="3157" y="583"/>
                </a:lnTo>
                <a:lnTo>
                  <a:pt x="3191" y="591"/>
                </a:lnTo>
                <a:lnTo>
                  <a:pt x="3223" y="595"/>
                </a:lnTo>
                <a:lnTo>
                  <a:pt x="3239" y="596"/>
                </a:lnTo>
                <a:lnTo>
                  <a:pt x="3253" y="597"/>
                </a:lnTo>
                <a:lnTo>
                  <a:pt x="3267" y="597"/>
                </a:lnTo>
                <a:lnTo>
                  <a:pt x="3282" y="596"/>
                </a:lnTo>
                <a:lnTo>
                  <a:pt x="3294" y="595"/>
                </a:lnTo>
                <a:lnTo>
                  <a:pt x="3307" y="593"/>
                </a:lnTo>
                <a:lnTo>
                  <a:pt x="3319" y="591"/>
                </a:lnTo>
                <a:lnTo>
                  <a:pt x="3330" y="587"/>
                </a:lnTo>
                <a:lnTo>
                  <a:pt x="3341" y="584"/>
                </a:lnTo>
                <a:lnTo>
                  <a:pt x="3351" y="580"/>
                </a:lnTo>
                <a:lnTo>
                  <a:pt x="3361" y="575"/>
                </a:lnTo>
                <a:lnTo>
                  <a:pt x="3370" y="570"/>
                </a:lnTo>
                <a:lnTo>
                  <a:pt x="3375" y="553"/>
                </a:lnTo>
                <a:lnTo>
                  <a:pt x="3377" y="537"/>
                </a:lnTo>
                <a:lnTo>
                  <a:pt x="3380" y="519"/>
                </a:lnTo>
                <a:lnTo>
                  <a:pt x="3380" y="502"/>
                </a:lnTo>
                <a:lnTo>
                  <a:pt x="3377" y="483"/>
                </a:lnTo>
                <a:lnTo>
                  <a:pt x="3375" y="463"/>
                </a:lnTo>
                <a:lnTo>
                  <a:pt x="3370" y="444"/>
                </a:lnTo>
                <a:lnTo>
                  <a:pt x="3363" y="425"/>
                </a:lnTo>
                <a:lnTo>
                  <a:pt x="3355" y="404"/>
                </a:lnTo>
                <a:lnTo>
                  <a:pt x="3345" y="384"/>
                </a:lnTo>
                <a:lnTo>
                  <a:pt x="3334" y="364"/>
                </a:lnTo>
                <a:lnTo>
                  <a:pt x="3321" y="343"/>
                </a:lnTo>
                <a:lnTo>
                  <a:pt x="3307" y="323"/>
                </a:lnTo>
                <a:lnTo>
                  <a:pt x="3290" y="303"/>
                </a:lnTo>
                <a:lnTo>
                  <a:pt x="3273" y="283"/>
                </a:lnTo>
                <a:lnTo>
                  <a:pt x="3253" y="263"/>
                </a:lnTo>
                <a:lnTo>
                  <a:pt x="3232" y="244"/>
                </a:lnTo>
                <a:lnTo>
                  <a:pt x="3209" y="224"/>
                </a:lnTo>
                <a:lnTo>
                  <a:pt x="3184" y="206"/>
                </a:lnTo>
                <a:lnTo>
                  <a:pt x="3157" y="188"/>
                </a:lnTo>
                <a:lnTo>
                  <a:pt x="3130" y="170"/>
                </a:lnTo>
                <a:lnTo>
                  <a:pt x="3100" y="153"/>
                </a:lnTo>
                <a:lnTo>
                  <a:pt x="3068" y="136"/>
                </a:lnTo>
                <a:lnTo>
                  <a:pt x="3035" y="121"/>
                </a:lnTo>
                <a:lnTo>
                  <a:pt x="3000" y="107"/>
                </a:lnTo>
                <a:lnTo>
                  <a:pt x="2963" y="93"/>
                </a:lnTo>
                <a:lnTo>
                  <a:pt x="2924" y="80"/>
                </a:lnTo>
                <a:lnTo>
                  <a:pt x="2884" y="68"/>
                </a:lnTo>
                <a:lnTo>
                  <a:pt x="2842" y="58"/>
                </a:lnTo>
                <a:lnTo>
                  <a:pt x="2799" y="48"/>
                </a:lnTo>
                <a:lnTo>
                  <a:pt x="2752" y="41"/>
                </a:lnTo>
                <a:lnTo>
                  <a:pt x="2705" y="34"/>
                </a:lnTo>
                <a:lnTo>
                  <a:pt x="2675" y="31"/>
                </a:lnTo>
                <a:lnTo>
                  <a:pt x="2646" y="29"/>
                </a:lnTo>
                <a:lnTo>
                  <a:pt x="2616" y="26"/>
                </a:lnTo>
                <a:lnTo>
                  <a:pt x="2587" y="26"/>
                </a:lnTo>
                <a:lnTo>
                  <a:pt x="2560" y="27"/>
                </a:lnTo>
                <a:lnTo>
                  <a:pt x="2531" y="29"/>
                </a:lnTo>
                <a:lnTo>
                  <a:pt x="2504" y="31"/>
                </a:lnTo>
                <a:lnTo>
                  <a:pt x="2477" y="34"/>
                </a:lnTo>
                <a:lnTo>
                  <a:pt x="2451" y="37"/>
                </a:lnTo>
                <a:lnTo>
                  <a:pt x="2426" y="42"/>
                </a:lnTo>
                <a:lnTo>
                  <a:pt x="2400" y="47"/>
                </a:lnTo>
                <a:lnTo>
                  <a:pt x="2376" y="53"/>
                </a:lnTo>
                <a:lnTo>
                  <a:pt x="2352" y="59"/>
                </a:lnTo>
                <a:lnTo>
                  <a:pt x="2330" y="66"/>
                </a:lnTo>
                <a:lnTo>
                  <a:pt x="2307" y="73"/>
                </a:lnTo>
                <a:lnTo>
                  <a:pt x="2286" y="81"/>
                </a:lnTo>
                <a:lnTo>
                  <a:pt x="2265" y="89"/>
                </a:lnTo>
                <a:lnTo>
                  <a:pt x="2245" y="98"/>
                </a:lnTo>
                <a:lnTo>
                  <a:pt x="2227" y="107"/>
                </a:lnTo>
                <a:lnTo>
                  <a:pt x="2209" y="117"/>
                </a:lnTo>
                <a:lnTo>
                  <a:pt x="2191" y="125"/>
                </a:lnTo>
                <a:lnTo>
                  <a:pt x="2176" y="135"/>
                </a:lnTo>
                <a:lnTo>
                  <a:pt x="2161" y="145"/>
                </a:lnTo>
                <a:lnTo>
                  <a:pt x="2146" y="156"/>
                </a:lnTo>
                <a:lnTo>
                  <a:pt x="2134" y="166"/>
                </a:lnTo>
                <a:lnTo>
                  <a:pt x="2122" y="176"/>
                </a:lnTo>
                <a:lnTo>
                  <a:pt x="2111" y="187"/>
                </a:lnTo>
                <a:lnTo>
                  <a:pt x="2101" y="197"/>
                </a:lnTo>
                <a:lnTo>
                  <a:pt x="2093" y="208"/>
                </a:lnTo>
                <a:lnTo>
                  <a:pt x="2086" y="218"/>
                </a:lnTo>
                <a:lnTo>
                  <a:pt x="2080" y="228"/>
                </a:lnTo>
                <a:lnTo>
                  <a:pt x="2076" y="238"/>
                </a:lnTo>
                <a:lnTo>
                  <a:pt x="2085" y="232"/>
                </a:lnTo>
                <a:lnTo>
                  <a:pt x="2096" y="227"/>
                </a:lnTo>
                <a:lnTo>
                  <a:pt x="2121" y="216"/>
                </a:lnTo>
                <a:lnTo>
                  <a:pt x="2136" y="210"/>
                </a:lnTo>
                <a:lnTo>
                  <a:pt x="2152" y="205"/>
                </a:lnTo>
                <a:lnTo>
                  <a:pt x="2169" y="200"/>
                </a:lnTo>
                <a:lnTo>
                  <a:pt x="2187" y="196"/>
                </a:lnTo>
                <a:lnTo>
                  <a:pt x="2207" y="192"/>
                </a:lnTo>
                <a:lnTo>
                  <a:pt x="2227" y="189"/>
                </a:lnTo>
                <a:lnTo>
                  <a:pt x="2247" y="187"/>
                </a:lnTo>
                <a:lnTo>
                  <a:pt x="2269" y="185"/>
                </a:lnTo>
                <a:lnTo>
                  <a:pt x="2293" y="184"/>
                </a:lnTo>
                <a:lnTo>
                  <a:pt x="2317" y="184"/>
                </a:lnTo>
                <a:lnTo>
                  <a:pt x="2341" y="184"/>
                </a:lnTo>
                <a:lnTo>
                  <a:pt x="2367" y="185"/>
                </a:lnTo>
                <a:lnTo>
                  <a:pt x="2393" y="188"/>
                </a:lnTo>
                <a:lnTo>
                  <a:pt x="2420" y="191"/>
                </a:lnTo>
                <a:lnTo>
                  <a:pt x="2447" y="197"/>
                </a:lnTo>
                <a:lnTo>
                  <a:pt x="2475" y="202"/>
                </a:lnTo>
                <a:lnTo>
                  <a:pt x="2504" y="210"/>
                </a:lnTo>
                <a:lnTo>
                  <a:pt x="2532" y="219"/>
                </a:lnTo>
                <a:lnTo>
                  <a:pt x="2562" y="229"/>
                </a:lnTo>
                <a:lnTo>
                  <a:pt x="2592" y="241"/>
                </a:lnTo>
                <a:lnTo>
                  <a:pt x="2622" y="254"/>
                </a:lnTo>
                <a:lnTo>
                  <a:pt x="2651" y="268"/>
                </a:lnTo>
                <a:lnTo>
                  <a:pt x="2682" y="285"/>
                </a:lnTo>
                <a:lnTo>
                  <a:pt x="2713" y="304"/>
                </a:lnTo>
                <a:lnTo>
                  <a:pt x="2744" y="323"/>
                </a:lnTo>
                <a:lnTo>
                  <a:pt x="2776" y="347"/>
                </a:lnTo>
                <a:lnTo>
                  <a:pt x="2806" y="371"/>
                </a:lnTo>
                <a:lnTo>
                  <a:pt x="2837" y="396"/>
                </a:lnTo>
                <a:close/>
                <a:moveTo>
                  <a:pt x="1670" y="772"/>
                </a:moveTo>
                <a:lnTo>
                  <a:pt x="1670" y="772"/>
                </a:lnTo>
                <a:lnTo>
                  <a:pt x="1658" y="794"/>
                </a:lnTo>
                <a:lnTo>
                  <a:pt x="1646" y="815"/>
                </a:lnTo>
                <a:lnTo>
                  <a:pt x="1636" y="836"/>
                </a:lnTo>
                <a:lnTo>
                  <a:pt x="1627" y="857"/>
                </a:lnTo>
                <a:lnTo>
                  <a:pt x="1620" y="878"/>
                </a:lnTo>
                <a:lnTo>
                  <a:pt x="1614" y="898"/>
                </a:lnTo>
                <a:lnTo>
                  <a:pt x="1609" y="916"/>
                </a:lnTo>
                <a:lnTo>
                  <a:pt x="1606" y="935"/>
                </a:lnTo>
                <a:lnTo>
                  <a:pt x="1604" y="954"/>
                </a:lnTo>
                <a:lnTo>
                  <a:pt x="1604" y="971"/>
                </a:lnTo>
                <a:lnTo>
                  <a:pt x="1604" y="988"/>
                </a:lnTo>
                <a:lnTo>
                  <a:pt x="1606" y="1004"/>
                </a:lnTo>
                <a:lnTo>
                  <a:pt x="1609" y="1020"/>
                </a:lnTo>
                <a:lnTo>
                  <a:pt x="1615" y="1034"/>
                </a:lnTo>
                <a:lnTo>
                  <a:pt x="1621" y="1048"/>
                </a:lnTo>
                <a:lnTo>
                  <a:pt x="1629" y="1060"/>
                </a:lnTo>
                <a:lnTo>
                  <a:pt x="1638" y="1073"/>
                </a:lnTo>
                <a:lnTo>
                  <a:pt x="1649" y="1082"/>
                </a:lnTo>
                <a:lnTo>
                  <a:pt x="1661" y="1092"/>
                </a:lnTo>
                <a:lnTo>
                  <a:pt x="1675" y="1100"/>
                </a:lnTo>
                <a:lnTo>
                  <a:pt x="1691" y="1108"/>
                </a:lnTo>
                <a:lnTo>
                  <a:pt x="1707" y="1114"/>
                </a:lnTo>
                <a:lnTo>
                  <a:pt x="1725" y="1120"/>
                </a:lnTo>
                <a:lnTo>
                  <a:pt x="1744" y="1124"/>
                </a:lnTo>
                <a:lnTo>
                  <a:pt x="1763" y="1128"/>
                </a:lnTo>
                <a:lnTo>
                  <a:pt x="1784" y="1131"/>
                </a:lnTo>
                <a:lnTo>
                  <a:pt x="1806" y="1133"/>
                </a:lnTo>
                <a:lnTo>
                  <a:pt x="1828" y="1134"/>
                </a:lnTo>
                <a:lnTo>
                  <a:pt x="1873" y="1135"/>
                </a:lnTo>
                <a:lnTo>
                  <a:pt x="1922" y="1133"/>
                </a:lnTo>
                <a:lnTo>
                  <a:pt x="1922" y="1097"/>
                </a:lnTo>
                <a:lnTo>
                  <a:pt x="1924" y="1059"/>
                </a:lnTo>
                <a:lnTo>
                  <a:pt x="1927" y="1024"/>
                </a:lnTo>
                <a:lnTo>
                  <a:pt x="1933" y="989"/>
                </a:lnTo>
                <a:lnTo>
                  <a:pt x="1938" y="954"/>
                </a:lnTo>
                <a:lnTo>
                  <a:pt x="1945" y="921"/>
                </a:lnTo>
                <a:lnTo>
                  <a:pt x="1954" y="888"/>
                </a:lnTo>
                <a:lnTo>
                  <a:pt x="1962" y="855"/>
                </a:lnTo>
                <a:lnTo>
                  <a:pt x="1972" y="823"/>
                </a:lnTo>
                <a:lnTo>
                  <a:pt x="1983" y="792"/>
                </a:lnTo>
                <a:lnTo>
                  <a:pt x="1995" y="762"/>
                </a:lnTo>
                <a:lnTo>
                  <a:pt x="2008" y="733"/>
                </a:lnTo>
                <a:lnTo>
                  <a:pt x="2021" y="704"/>
                </a:lnTo>
                <a:lnTo>
                  <a:pt x="2035" y="677"/>
                </a:lnTo>
                <a:lnTo>
                  <a:pt x="2051" y="650"/>
                </a:lnTo>
                <a:lnTo>
                  <a:pt x="2066" y="624"/>
                </a:lnTo>
                <a:lnTo>
                  <a:pt x="2081" y="598"/>
                </a:lnTo>
                <a:lnTo>
                  <a:pt x="2098" y="573"/>
                </a:lnTo>
                <a:lnTo>
                  <a:pt x="2115" y="550"/>
                </a:lnTo>
                <a:lnTo>
                  <a:pt x="2133" y="527"/>
                </a:lnTo>
                <a:lnTo>
                  <a:pt x="2151" y="505"/>
                </a:lnTo>
                <a:lnTo>
                  <a:pt x="2168" y="484"/>
                </a:lnTo>
                <a:lnTo>
                  <a:pt x="2187" y="463"/>
                </a:lnTo>
                <a:lnTo>
                  <a:pt x="2206" y="444"/>
                </a:lnTo>
                <a:lnTo>
                  <a:pt x="2224" y="426"/>
                </a:lnTo>
                <a:lnTo>
                  <a:pt x="2243" y="408"/>
                </a:lnTo>
                <a:lnTo>
                  <a:pt x="2262" y="392"/>
                </a:lnTo>
                <a:lnTo>
                  <a:pt x="2282" y="376"/>
                </a:lnTo>
                <a:lnTo>
                  <a:pt x="2300" y="362"/>
                </a:lnTo>
                <a:lnTo>
                  <a:pt x="2319" y="348"/>
                </a:lnTo>
                <a:lnTo>
                  <a:pt x="2338" y="334"/>
                </a:lnTo>
                <a:lnTo>
                  <a:pt x="2356" y="323"/>
                </a:lnTo>
                <a:lnTo>
                  <a:pt x="2330" y="326"/>
                </a:lnTo>
                <a:lnTo>
                  <a:pt x="2304" y="329"/>
                </a:lnTo>
                <a:lnTo>
                  <a:pt x="2277" y="334"/>
                </a:lnTo>
                <a:lnTo>
                  <a:pt x="2252" y="340"/>
                </a:lnTo>
                <a:lnTo>
                  <a:pt x="2225" y="347"/>
                </a:lnTo>
                <a:lnTo>
                  <a:pt x="2200" y="355"/>
                </a:lnTo>
                <a:lnTo>
                  <a:pt x="2174" y="364"/>
                </a:lnTo>
                <a:lnTo>
                  <a:pt x="2148" y="374"/>
                </a:lnTo>
                <a:lnTo>
                  <a:pt x="2123" y="384"/>
                </a:lnTo>
                <a:lnTo>
                  <a:pt x="2098" y="396"/>
                </a:lnTo>
                <a:lnTo>
                  <a:pt x="2074" y="408"/>
                </a:lnTo>
                <a:lnTo>
                  <a:pt x="2049" y="421"/>
                </a:lnTo>
                <a:lnTo>
                  <a:pt x="2025" y="436"/>
                </a:lnTo>
                <a:lnTo>
                  <a:pt x="2001" y="450"/>
                </a:lnTo>
                <a:lnTo>
                  <a:pt x="1978" y="464"/>
                </a:lnTo>
                <a:lnTo>
                  <a:pt x="1955" y="480"/>
                </a:lnTo>
                <a:lnTo>
                  <a:pt x="1933" y="496"/>
                </a:lnTo>
                <a:lnTo>
                  <a:pt x="1911" y="513"/>
                </a:lnTo>
                <a:lnTo>
                  <a:pt x="1868" y="548"/>
                </a:lnTo>
                <a:lnTo>
                  <a:pt x="1828" y="583"/>
                </a:lnTo>
                <a:lnTo>
                  <a:pt x="1790" y="620"/>
                </a:lnTo>
                <a:lnTo>
                  <a:pt x="1756" y="658"/>
                </a:lnTo>
                <a:lnTo>
                  <a:pt x="1724" y="696"/>
                </a:lnTo>
                <a:lnTo>
                  <a:pt x="1708" y="715"/>
                </a:lnTo>
                <a:lnTo>
                  <a:pt x="1695" y="735"/>
                </a:lnTo>
                <a:lnTo>
                  <a:pt x="1682" y="754"/>
                </a:lnTo>
                <a:lnTo>
                  <a:pt x="1670" y="772"/>
                </a:lnTo>
                <a:close/>
              </a:path>
            </a:pathLst>
          </a:custGeom>
          <a:solidFill>
            <a:srgbClr val="E89CA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KSO_Shape"/>
          <p:cNvSpPr>
            <a:spLocks/>
          </p:cNvSpPr>
          <p:nvPr/>
        </p:nvSpPr>
        <p:spPr bwMode="auto">
          <a:xfrm>
            <a:off x="2988854" y="6326592"/>
            <a:ext cx="302903" cy="529859"/>
          </a:xfrm>
          <a:custGeom>
            <a:avLst/>
            <a:gdLst>
              <a:gd name="T0" fmla="*/ 410028 w 3542"/>
              <a:gd name="T1" fmla="*/ 1700244 h 6187"/>
              <a:gd name="T2" fmla="*/ 219482 w 3542"/>
              <a:gd name="T3" fmla="*/ 1672533 h 6187"/>
              <a:gd name="T4" fmla="*/ 206861 w 3542"/>
              <a:gd name="T5" fmla="*/ 1500722 h 6187"/>
              <a:gd name="T6" fmla="*/ 321989 w 3542"/>
              <a:gd name="T7" fmla="*/ 1408351 h 6187"/>
              <a:gd name="T8" fmla="*/ 402333 w 3542"/>
              <a:gd name="T9" fmla="*/ 1481940 h 6187"/>
              <a:gd name="T10" fmla="*/ 446352 w 3542"/>
              <a:gd name="T11" fmla="*/ 1570001 h 6187"/>
              <a:gd name="T12" fmla="*/ 294593 w 3542"/>
              <a:gd name="T13" fmla="*/ 1220530 h 6187"/>
              <a:gd name="T14" fmla="*/ 309368 w 3542"/>
              <a:gd name="T15" fmla="*/ 1107837 h 6187"/>
              <a:gd name="T16" fmla="*/ 172384 w 3542"/>
              <a:gd name="T17" fmla="*/ 1058881 h 6187"/>
              <a:gd name="T18" fmla="*/ 2463 w 3542"/>
              <a:gd name="T19" fmla="*/ 1153099 h 6187"/>
              <a:gd name="T20" fmla="*/ 95119 w 3542"/>
              <a:gd name="T21" fmla="*/ 1360934 h 6187"/>
              <a:gd name="T22" fmla="*/ 216712 w 3542"/>
              <a:gd name="T23" fmla="*/ 1364321 h 6187"/>
              <a:gd name="T24" fmla="*/ 237336 w 3542"/>
              <a:gd name="T25" fmla="*/ 1251013 h 6187"/>
              <a:gd name="T26" fmla="*/ 584260 w 3542"/>
              <a:gd name="T27" fmla="*/ 1425594 h 6187"/>
              <a:gd name="T28" fmla="*/ 349694 w 3542"/>
              <a:gd name="T29" fmla="*/ 1262713 h 6187"/>
              <a:gd name="T30" fmla="*/ 446352 w 3542"/>
              <a:gd name="T31" fmla="*/ 1395727 h 6187"/>
              <a:gd name="T32" fmla="*/ 593495 w 3542"/>
              <a:gd name="T33" fmla="*/ 1573388 h 6187"/>
              <a:gd name="T34" fmla="*/ 653521 w 3542"/>
              <a:gd name="T35" fmla="*/ 1905000 h 6187"/>
              <a:gd name="T36" fmla="*/ 687998 w 3542"/>
              <a:gd name="T37" fmla="*/ 1396035 h 6187"/>
              <a:gd name="T38" fmla="*/ 664603 w 3542"/>
              <a:gd name="T39" fmla="*/ 528055 h 6187"/>
              <a:gd name="T40" fmla="*/ 868078 w 3542"/>
              <a:gd name="T41" fmla="*/ 470169 h 6187"/>
              <a:gd name="T42" fmla="*/ 1003215 w 3542"/>
              <a:gd name="T43" fmla="*/ 304825 h 6187"/>
              <a:gd name="T44" fmla="*/ 939803 w 3542"/>
              <a:gd name="T45" fmla="*/ 230928 h 6187"/>
              <a:gd name="T46" fmla="*/ 879160 w 3542"/>
              <a:gd name="T47" fmla="*/ 322067 h 6187"/>
              <a:gd name="T48" fmla="*/ 720012 w 3542"/>
              <a:gd name="T49" fmla="*/ 392269 h 6187"/>
              <a:gd name="T50" fmla="*/ 545781 w 3542"/>
              <a:gd name="T51" fmla="*/ 450771 h 6187"/>
              <a:gd name="T52" fmla="*/ 449738 w 3542"/>
              <a:gd name="T53" fmla="*/ 267260 h 6187"/>
              <a:gd name="T54" fmla="*/ 570100 w 3542"/>
              <a:gd name="T55" fmla="*/ 77284 h 6187"/>
              <a:gd name="T56" fmla="*/ 563943 w 3542"/>
              <a:gd name="T57" fmla="*/ 13240 h 6187"/>
              <a:gd name="T58" fmla="*/ 394021 w 3542"/>
              <a:gd name="T59" fmla="*/ 122546 h 6187"/>
              <a:gd name="T60" fmla="*/ 586415 w 3542"/>
              <a:gd name="T61" fmla="*/ 970820 h 6187"/>
              <a:gd name="T62" fmla="*/ 480521 w 3542"/>
              <a:gd name="T63" fmla="*/ 822103 h 6187"/>
              <a:gd name="T64" fmla="*/ 433424 w 3542"/>
              <a:gd name="T65" fmla="*/ 416594 h 6187"/>
              <a:gd name="T66" fmla="*/ 327530 w 3542"/>
              <a:gd name="T67" fmla="*/ 429218 h 6187"/>
              <a:gd name="T68" fmla="*/ 287820 w 3542"/>
              <a:gd name="T69" fmla="*/ 696786 h 6187"/>
              <a:gd name="T70" fmla="*/ 411260 w 3542"/>
              <a:gd name="T71" fmla="*/ 882760 h 6187"/>
              <a:gd name="T72" fmla="*/ 1031536 w 3542"/>
              <a:gd name="T73" fmla="*/ 388882 h 6187"/>
              <a:gd name="T74" fmla="*/ 891781 w 3542"/>
              <a:gd name="T75" fmla="*/ 535752 h 6187"/>
              <a:gd name="T76" fmla="*/ 668913 w 3542"/>
              <a:gd name="T77" fmla="*/ 596717 h 6187"/>
              <a:gd name="T78" fmla="*/ 518384 w 3542"/>
              <a:gd name="T79" fmla="*/ 520665 h 6187"/>
              <a:gd name="T80" fmla="*/ 532237 w 3542"/>
              <a:gd name="T81" fmla="*/ 772530 h 6187"/>
              <a:gd name="T82" fmla="*/ 672915 w 3542"/>
              <a:gd name="T83" fmla="*/ 982521 h 6187"/>
              <a:gd name="T84" fmla="*/ 942265 w 3542"/>
              <a:gd name="T85" fmla="*/ 890457 h 6187"/>
              <a:gd name="T86" fmla="*/ 1071861 w 3542"/>
              <a:gd name="T87" fmla="*/ 740816 h 6187"/>
              <a:gd name="T88" fmla="*/ 1081712 w 3542"/>
              <a:gd name="T89" fmla="*/ 552379 h 6187"/>
              <a:gd name="T90" fmla="*/ 843452 w 3542"/>
              <a:gd name="T91" fmla="*/ 149949 h 6187"/>
              <a:gd name="T92" fmla="*/ 752335 w 3542"/>
              <a:gd name="T93" fmla="*/ 138865 h 6187"/>
              <a:gd name="T94" fmla="*/ 663372 w 3542"/>
              <a:gd name="T95" fmla="*/ 245091 h 6187"/>
              <a:gd name="T96" fmla="*/ 760338 w 3542"/>
              <a:gd name="T97" fmla="*/ 336231 h 6187"/>
              <a:gd name="T98" fmla="*/ 867463 w 3542"/>
              <a:gd name="T99" fmla="*/ 217688 h 6187"/>
              <a:gd name="T100" fmla="*/ 982283 w 3542"/>
              <a:gd name="T101" fmla="*/ 181971 h 6187"/>
              <a:gd name="T102" fmla="*/ 1038924 w 3542"/>
              <a:gd name="T103" fmla="*/ 142559 h 6187"/>
              <a:gd name="T104" fmla="*/ 912098 w 3542"/>
              <a:gd name="T105" fmla="*/ 28635 h 6187"/>
              <a:gd name="T106" fmla="*/ 724014 w 3542"/>
              <a:gd name="T107" fmla="*/ 18166 h 6187"/>
              <a:gd name="T108" fmla="*/ 639053 w 3542"/>
              <a:gd name="T109" fmla="*/ 73281 h 6187"/>
              <a:gd name="T110" fmla="*/ 770804 w 3542"/>
              <a:gd name="T111" fmla="*/ 64660 h 6187"/>
              <a:gd name="T112" fmla="*/ 496836 w 3542"/>
              <a:gd name="T113" fmla="*/ 276497 h 6187"/>
              <a:gd name="T114" fmla="*/ 542703 w 3542"/>
              <a:gd name="T115" fmla="*/ 347315 h 6187"/>
              <a:gd name="T116" fmla="*/ 626432 w 3542"/>
              <a:gd name="T117" fmla="*/ 208451 h 6187"/>
              <a:gd name="T118" fmla="*/ 717242 w 3542"/>
              <a:gd name="T119" fmla="*/ 100377 h 6187"/>
              <a:gd name="T120" fmla="*/ 551014 w 3542"/>
              <a:gd name="T121" fmla="*/ 190900 h 618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542" h="6187">
                <a:moveTo>
                  <a:pt x="1508" y="5232"/>
                </a:moveTo>
                <a:lnTo>
                  <a:pt x="1508" y="5232"/>
                </a:lnTo>
                <a:lnTo>
                  <a:pt x="1509" y="5255"/>
                </a:lnTo>
                <a:lnTo>
                  <a:pt x="1509" y="5277"/>
                </a:lnTo>
                <a:lnTo>
                  <a:pt x="1507" y="5299"/>
                </a:lnTo>
                <a:lnTo>
                  <a:pt x="1504" y="5321"/>
                </a:lnTo>
                <a:lnTo>
                  <a:pt x="1498" y="5342"/>
                </a:lnTo>
                <a:lnTo>
                  <a:pt x="1492" y="5362"/>
                </a:lnTo>
                <a:lnTo>
                  <a:pt x="1484" y="5382"/>
                </a:lnTo>
                <a:lnTo>
                  <a:pt x="1474" y="5401"/>
                </a:lnTo>
                <a:lnTo>
                  <a:pt x="1462" y="5418"/>
                </a:lnTo>
                <a:lnTo>
                  <a:pt x="1450" y="5436"/>
                </a:lnTo>
                <a:lnTo>
                  <a:pt x="1435" y="5451"/>
                </a:lnTo>
                <a:lnTo>
                  <a:pt x="1420" y="5467"/>
                </a:lnTo>
                <a:lnTo>
                  <a:pt x="1404" y="5480"/>
                </a:lnTo>
                <a:lnTo>
                  <a:pt x="1386" y="5493"/>
                </a:lnTo>
                <a:lnTo>
                  <a:pt x="1367" y="5504"/>
                </a:lnTo>
                <a:lnTo>
                  <a:pt x="1347" y="5514"/>
                </a:lnTo>
                <a:lnTo>
                  <a:pt x="1332" y="5522"/>
                </a:lnTo>
                <a:lnTo>
                  <a:pt x="1316" y="5527"/>
                </a:lnTo>
                <a:lnTo>
                  <a:pt x="1300" y="5533"/>
                </a:lnTo>
                <a:lnTo>
                  <a:pt x="1284" y="5537"/>
                </a:lnTo>
                <a:lnTo>
                  <a:pt x="1251" y="5545"/>
                </a:lnTo>
                <a:lnTo>
                  <a:pt x="1218" y="5550"/>
                </a:lnTo>
                <a:lnTo>
                  <a:pt x="1185" y="5553"/>
                </a:lnTo>
                <a:lnTo>
                  <a:pt x="1151" y="5553"/>
                </a:lnTo>
                <a:lnTo>
                  <a:pt x="1116" y="5553"/>
                </a:lnTo>
                <a:lnTo>
                  <a:pt x="1082" y="5550"/>
                </a:lnTo>
                <a:lnTo>
                  <a:pt x="1048" y="5546"/>
                </a:lnTo>
                <a:lnTo>
                  <a:pt x="1015" y="5540"/>
                </a:lnTo>
                <a:lnTo>
                  <a:pt x="981" y="5533"/>
                </a:lnTo>
                <a:lnTo>
                  <a:pt x="948" y="5524"/>
                </a:lnTo>
                <a:lnTo>
                  <a:pt x="916" y="5515"/>
                </a:lnTo>
                <a:lnTo>
                  <a:pt x="884" y="5504"/>
                </a:lnTo>
                <a:lnTo>
                  <a:pt x="852" y="5493"/>
                </a:lnTo>
                <a:lnTo>
                  <a:pt x="823" y="5482"/>
                </a:lnTo>
                <a:lnTo>
                  <a:pt x="793" y="5470"/>
                </a:lnTo>
                <a:lnTo>
                  <a:pt x="765" y="5457"/>
                </a:lnTo>
                <a:lnTo>
                  <a:pt x="713" y="5432"/>
                </a:lnTo>
                <a:lnTo>
                  <a:pt x="665" y="5407"/>
                </a:lnTo>
                <a:lnTo>
                  <a:pt x="625" y="5385"/>
                </a:lnTo>
                <a:lnTo>
                  <a:pt x="592" y="5365"/>
                </a:lnTo>
                <a:lnTo>
                  <a:pt x="566" y="5350"/>
                </a:lnTo>
                <a:lnTo>
                  <a:pt x="546" y="5336"/>
                </a:lnTo>
                <a:lnTo>
                  <a:pt x="545" y="5335"/>
                </a:lnTo>
                <a:lnTo>
                  <a:pt x="548" y="5309"/>
                </a:lnTo>
                <a:lnTo>
                  <a:pt x="552" y="5281"/>
                </a:lnTo>
                <a:lnTo>
                  <a:pt x="557" y="5242"/>
                </a:lnTo>
                <a:lnTo>
                  <a:pt x="566" y="5197"/>
                </a:lnTo>
                <a:lnTo>
                  <a:pt x="577" y="5144"/>
                </a:lnTo>
                <a:lnTo>
                  <a:pt x="592" y="5088"/>
                </a:lnTo>
                <a:lnTo>
                  <a:pt x="600" y="5058"/>
                </a:lnTo>
                <a:lnTo>
                  <a:pt x="609" y="5028"/>
                </a:lnTo>
                <a:lnTo>
                  <a:pt x="620" y="4998"/>
                </a:lnTo>
                <a:lnTo>
                  <a:pt x="631" y="4966"/>
                </a:lnTo>
                <a:lnTo>
                  <a:pt x="643" y="4935"/>
                </a:lnTo>
                <a:lnTo>
                  <a:pt x="658" y="4904"/>
                </a:lnTo>
                <a:lnTo>
                  <a:pt x="672" y="4874"/>
                </a:lnTo>
                <a:lnTo>
                  <a:pt x="687" y="4843"/>
                </a:lnTo>
                <a:lnTo>
                  <a:pt x="705" y="4813"/>
                </a:lnTo>
                <a:lnTo>
                  <a:pt x="723" y="4784"/>
                </a:lnTo>
                <a:lnTo>
                  <a:pt x="742" y="4756"/>
                </a:lnTo>
                <a:lnTo>
                  <a:pt x="763" y="4729"/>
                </a:lnTo>
                <a:lnTo>
                  <a:pt x="785" y="4704"/>
                </a:lnTo>
                <a:lnTo>
                  <a:pt x="809" y="4680"/>
                </a:lnTo>
                <a:lnTo>
                  <a:pt x="835" y="4658"/>
                </a:lnTo>
                <a:lnTo>
                  <a:pt x="861" y="4638"/>
                </a:lnTo>
                <a:lnTo>
                  <a:pt x="875" y="4628"/>
                </a:lnTo>
                <a:lnTo>
                  <a:pt x="890" y="4619"/>
                </a:lnTo>
                <a:lnTo>
                  <a:pt x="904" y="4611"/>
                </a:lnTo>
                <a:lnTo>
                  <a:pt x="919" y="4603"/>
                </a:lnTo>
                <a:lnTo>
                  <a:pt x="940" y="4594"/>
                </a:lnTo>
                <a:lnTo>
                  <a:pt x="961" y="4588"/>
                </a:lnTo>
                <a:lnTo>
                  <a:pt x="982" y="4582"/>
                </a:lnTo>
                <a:lnTo>
                  <a:pt x="1003" y="4578"/>
                </a:lnTo>
                <a:lnTo>
                  <a:pt x="1025" y="4575"/>
                </a:lnTo>
                <a:lnTo>
                  <a:pt x="1046" y="4574"/>
                </a:lnTo>
                <a:lnTo>
                  <a:pt x="1067" y="4575"/>
                </a:lnTo>
                <a:lnTo>
                  <a:pt x="1088" y="4579"/>
                </a:lnTo>
                <a:lnTo>
                  <a:pt x="1109" y="4583"/>
                </a:lnTo>
                <a:lnTo>
                  <a:pt x="1129" y="4590"/>
                </a:lnTo>
                <a:lnTo>
                  <a:pt x="1148" y="4597"/>
                </a:lnTo>
                <a:lnTo>
                  <a:pt x="1168" y="4606"/>
                </a:lnTo>
                <a:lnTo>
                  <a:pt x="1187" y="4617"/>
                </a:lnTo>
                <a:lnTo>
                  <a:pt x="1204" y="4630"/>
                </a:lnTo>
                <a:lnTo>
                  <a:pt x="1222" y="4645"/>
                </a:lnTo>
                <a:lnTo>
                  <a:pt x="1239" y="4660"/>
                </a:lnTo>
                <a:lnTo>
                  <a:pt x="1247" y="4670"/>
                </a:lnTo>
                <a:lnTo>
                  <a:pt x="1256" y="4680"/>
                </a:lnTo>
                <a:lnTo>
                  <a:pt x="1263" y="4690"/>
                </a:lnTo>
                <a:lnTo>
                  <a:pt x="1270" y="4700"/>
                </a:lnTo>
                <a:lnTo>
                  <a:pt x="1281" y="4721"/>
                </a:lnTo>
                <a:lnTo>
                  <a:pt x="1291" y="4744"/>
                </a:lnTo>
                <a:lnTo>
                  <a:pt x="1299" y="4766"/>
                </a:lnTo>
                <a:lnTo>
                  <a:pt x="1303" y="4790"/>
                </a:lnTo>
                <a:lnTo>
                  <a:pt x="1307" y="4813"/>
                </a:lnTo>
                <a:lnTo>
                  <a:pt x="1308" y="4836"/>
                </a:lnTo>
                <a:lnTo>
                  <a:pt x="1308" y="4859"/>
                </a:lnTo>
                <a:lnTo>
                  <a:pt x="1305" y="4882"/>
                </a:lnTo>
                <a:lnTo>
                  <a:pt x="1300" y="4905"/>
                </a:lnTo>
                <a:lnTo>
                  <a:pt x="1295" y="4926"/>
                </a:lnTo>
                <a:lnTo>
                  <a:pt x="1287" y="4947"/>
                </a:lnTo>
                <a:lnTo>
                  <a:pt x="1278" y="4966"/>
                </a:lnTo>
                <a:lnTo>
                  <a:pt x="1268" y="4985"/>
                </a:lnTo>
                <a:lnTo>
                  <a:pt x="1256" y="5001"/>
                </a:lnTo>
                <a:lnTo>
                  <a:pt x="1276" y="5002"/>
                </a:lnTo>
                <a:lnTo>
                  <a:pt x="1297" y="5006"/>
                </a:lnTo>
                <a:lnTo>
                  <a:pt x="1318" y="5011"/>
                </a:lnTo>
                <a:lnTo>
                  <a:pt x="1339" y="5019"/>
                </a:lnTo>
                <a:lnTo>
                  <a:pt x="1358" y="5029"/>
                </a:lnTo>
                <a:lnTo>
                  <a:pt x="1378" y="5040"/>
                </a:lnTo>
                <a:lnTo>
                  <a:pt x="1398" y="5052"/>
                </a:lnTo>
                <a:lnTo>
                  <a:pt x="1416" y="5066"/>
                </a:lnTo>
                <a:lnTo>
                  <a:pt x="1433" y="5083"/>
                </a:lnTo>
                <a:lnTo>
                  <a:pt x="1450" y="5099"/>
                </a:lnTo>
                <a:lnTo>
                  <a:pt x="1464" y="5119"/>
                </a:lnTo>
                <a:lnTo>
                  <a:pt x="1477" y="5139"/>
                </a:lnTo>
                <a:lnTo>
                  <a:pt x="1488" y="5161"/>
                </a:lnTo>
                <a:lnTo>
                  <a:pt x="1497" y="5183"/>
                </a:lnTo>
                <a:lnTo>
                  <a:pt x="1500" y="5195"/>
                </a:lnTo>
                <a:lnTo>
                  <a:pt x="1504" y="5207"/>
                </a:lnTo>
                <a:lnTo>
                  <a:pt x="1506" y="5220"/>
                </a:lnTo>
                <a:lnTo>
                  <a:pt x="1508" y="5232"/>
                </a:lnTo>
                <a:close/>
                <a:moveTo>
                  <a:pt x="759" y="4044"/>
                </a:moveTo>
                <a:lnTo>
                  <a:pt x="759" y="4044"/>
                </a:lnTo>
                <a:lnTo>
                  <a:pt x="781" y="4043"/>
                </a:lnTo>
                <a:lnTo>
                  <a:pt x="804" y="4041"/>
                </a:lnTo>
                <a:lnTo>
                  <a:pt x="826" y="4035"/>
                </a:lnTo>
                <a:lnTo>
                  <a:pt x="849" y="4029"/>
                </a:lnTo>
                <a:lnTo>
                  <a:pt x="872" y="4019"/>
                </a:lnTo>
                <a:lnTo>
                  <a:pt x="894" y="4008"/>
                </a:lnTo>
                <a:lnTo>
                  <a:pt x="916" y="3996"/>
                </a:lnTo>
                <a:lnTo>
                  <a:pt x="937" y="3980"/>
                </a:lnTo>
                <a:lnTo>
                  <a:pt x="957" y="3964"/>
                </a:lnTo>
                <a:lnTo>
                  <a:pt x="976" y="3946"/>
                </a:lnTo>
                <a:lnTo>
                  <a:pt x="992" y="3926"/>
                </a:lnTo>
                <a:lnTo>
                  <a:pt x="1007" y="3904"/>
                </a:lnTo>
                <a:lnTo>
                  <a:pt x="1021" y="3882"/>
                </a:lnTo>
                <a:lnTo>
                  <a:pt x="1026" y="3870"/>
                </a:lnTo>
                <a:lnTo>
                  <a:pt x="1031" y="3857"/>
                </a:lnTo>
                <a:lnTo>
                  <a:pt x="1036" y="3845"/>
                </a:lnTo>
                <a:lnTo>
                  <a:pt x="1039" y="3832"/>
                </a:lnTo>
                <a:lnTo>
                  <a:pt x="1043" y="3819"/>
                </a:lnTo>
                <a:lnTo>
                  <a:pt x="1045" y="3804"/>
                </a:lnTo>
                <a:lnTo>
                  <a:pt x="1048" y="3779"/>
                </a:lnTo>
                <a:lnTo>
                  <a:pt x="1049" y="3755"/>
                </a:lnTo>
                <a:lnTo>
                  <a:pt x="1048" y="3731"/>
                </a:lnTo>
                <a:lnTo>
                  <a:pt x="1045" y="3707"/>
                </a:lnTo>
                <a:lnTo>
                  <a:pt x="1040" y="3684"/>
                </a:lnTo>
                <a:lnTo>
                  <a:pt x="1035" y="3661"/>
                </a:lnTo>
                <a:lnTo>
                  <a:pt x="1026" y="3640"/>
                </a:lnTo>
                <a:lnTo>
                  <a:pt x="1016" y="3619"/>
                </a:lnTo>
                <a:lnTo>
                  <a:pt x="1005" y="3598"/>
                </a:lnTo>
                <a:lnTo>
                  <a:pt x="992" y="3580"/>
                </a:lnTo>
                <a:lnTo>
                  <a:pt x="978" y="3561"/>
                </a:lnTo>
                <a:lnTo>
                  <a:pt x="962" y="3545"/>
                </a:lnTo>
                <a:lnTo>
                  <a:pt x="945" y="3528"/>
                </a:lnTo>
                <a:lnTo>
                  <a:pt x="926" y="3514"/>
                </a:lnTo>
                <a:lnTo>
                  <a:pt x="906" y="3501"/>
                </a:lnTo>
                <a:lnTo>
                  <a:pt x="884" y="3488"/>
                </a:lnTo>
                <a:lnTo>
                  <a:pt x="868" y="3481"/>
                </a:lnTo>
                <a:lnTo>
                  <a:pt x="851" y="3473"/>
                </a:lnTo>
                <a:lnTo>
                  <a:pt x="834" y="3466"/>
                </a:lnTo>
                <a:lnTo>
                  <a:pt x="816" y="3460"/>
                </a:lnTo>
                <a:lnTo>
                  <a:pt x="798" y="3454"/>
                </a:lnTo>
                <a:lnTo>
                  <a:pt x="781" y="3450"/>
                </a:lnTo>
                <a:lnTo>
                  <a:pt x="745" y="3442"/>
                </a:lnTo>
                <a:lnTo>
                  <a:pt x="708" y="3438"/>
                </a:lnTo>
                <a:lnTo>
                  <a:pt x="672" y="3435"/>
                </a:lnTo>
                <a:lnTo>
                  <a:pt x="635" y="3435"/>
                </a:lnTo>
                <a:lnTo>
                  <a:pt x="597" y="3436"/>
                </a:lnTo>
                <a:lnTo>
                  <a:pt x="560" y="3439"/>
                </a:lnTo>
                <a:lnTo>
                  <a:pt x="522" y="3443"/>
                </a:lnTo>
                <a:lnTo>
                  <a:pt x="486" y="3450"/>
                </a:lnTo>
                <a:lnTo>
                  <a:pt x="450" y="3458"/>
                </a:lnTo>
                <a:lnTo>
                  <a:pt x="413" y="3465"/>
                </a:lnTo>
                <a:lnTo>
                  <a:pt x="378" y="3475"/>
                </a:lnTo>
                <a:lnTo>
                  <a:pt x="344" y="3486"/>
                </a:lnTo>
                <a:lnTo>
                  <a:pt x="310" y="3497"/>
                </a:lnTo>
                <a:lnTo>
                  <a:pt x="277" y="3509"/>
                </a:lnTo>
                <a:lnTo>
                  <a:pt x="246" y="3521"/>
                </a:lnTo>
                <a:lnTo>
                  <a:pt x="187" y="3546"/>
                </a:lnTo>
                <a:lnTo>
                  <a:pt x="134" y="3570"/>
                </a:lnTo>
                <a:lnTo>
                  <a:pt x="89" y="3593"/>
                </a:lnTo>
                <a:lnTo>
                  <a:pt x="51" y="3613"/>
                </a:lnTo>
                <a:lnTo>
                  <a:pt x="24" y="3628"/>
                </a:lnTo>
                <a:lnTo>
                  <a:pt x="1" y="3643"/>
                </a:lnTo>
                <a:lnTo>
                  <a:pt x="0" y="3644"/>
                </a:lnTo>
                <a:lnTo>
                  <a:pt x="2" y="3671"/>
                </a:lnTo>
                <a:lnTo>
                  <a:pt x="4" y="3703"/>
                </a:lnTo>
                <a:lnTo>
                  <a:pt x="8" y="3745"/>
                </a:lnTo>
                <a:lnTo>
                  <a:pt x="15" y="3795"/>
                </a:lnTo>
                <a:lnTo>
                  <a:pt x="25" y="3853"/>
                </a:lnTo>
                <a:lnTo>
                  <a:pt x="38" y="3915"/>
                </a:lnTo>
                <a:lnTo>
                  <a:pt x="46" y="3948"/>
                </a:lnTo>
                <a:lnTo>
                  <a:pt x="55" y="3981"/>
                </a:lnTo>
                <a:lnTo>
                  <a:pt x="63" y="4015"/>
                </a:lnTo>
                <a:lnTo>
                  <a:pt x="74" y="4050"/>
                </a:lnTo>
                <a:lnTo>
                  <a:pt x="87" y="4085"/>
                </a:lnTo>
                <a:lnTo>
                  <a:pt x="100" y="4119"/>
                </a:lnTo>
                <a:lnTo>
                  <a:pt x="114" y="4154"/>
                </a:lnTo>
                <a:lnTo>
                  <a:pt x="130" y="4187"/>
                </a:lnTo>
                <a:lnTo>
                  <a:pt x="147" y="4221"/>
                </a:lnTo>
                <a:lnTo>
                  <a:pt x="166" y="4253"/>
                </a:lnTo>
                <a:lnTo>
                  <a:pt x="186" y="4285"/>
                </a:lnTo>
                <a:lnTo>
                  <a:pt x="207" y="4315"/>
                </a:lnTo>
                <a:lnTo>
                  <a:pt x="230" y="4344"/>
                </a:lnTo>
                <a:lnTo>
                  <a:pt x="255" y="4371"/>
                </a:lnTo>
                <a:lnTo>
                  <a:pt x="281" y="4397"/>
                </a:lnTo>
                <a:lnTo>
                  <a:pt x="295" y="4409"/>
                </a:lnTo>
                <a:lnTo>
                  <a:pt x="309" y="4420"/>
                </a:lnTo>
                <a:lnTo>
                  <a:pt x="324" y="4431"/>
                </a:lnTo>
                <a:lnTo>
                  <a:pt x="340" y="4442"/>
                </a:lnTo>
                <a:lnTo>
                  <a:pt x="355" y="4451"/>
                </a:lnTo>
                <a:lnTo>
                  <a:pt x="372" y="4461"/>
                </a:lnTo>
                <a:lnTo>
                  <a:pt x="394" y="4472"/>
                </a:lnTo>
                <a:lnTo>
                  <a:pt x="416" y="4481"/>
                </a:lnTo>
                <a:lnTo>
                  <a:pt x="439" y="4487"/>
                </a:lnTo>
                <a:lnTo>
                  <a:pt x="461" y="4493"/>
                </a:lnTo>
                <a:lnTo>
                  <a:pt x="484" y="4497"/>
                </a:lnTo>
                <a:lnTo>
                  <a:pt x="507" y="4498"/>
                </a:lnTo>
                <a:lnTo>
                  <a:pt x="530" y="4498"/>
                </a:lnTo>
                <a:lnTo>
                  <a:pt x="553" y="4496"/>
                </a:lnTo>
                <a:lnTo>
                  <a:pt x="576" y="4493"/>
                </a:lnTo>
                <a:lnTo>
                  <a:pt x="598" y="4487"/>
                </a:lnTo>
                <a:lnTo>
                  <a:pt x="621" y="4480"/>
                </a:lnTo>
                <a:lnTo>
                  <a:pt x="642" y="4470"/>
                </a:lnTo>
                <a:lnTo>
                  <a:pt x="663" y="4459"/>
                </a:lnTo>
                <a:lnTo>
                  <a:pt x="684" y="4447"/>
                </a:lnTo>
                <a:lnTo>
                  <a:pt x="704" y="4431"/>
                </a:lnTo>
                <a:lnTo>
                  <a:pt x="723" y="4415"/>
                </a:lnTo>
                <a:lnTo>
                  <a:pt x="732" y="4405"/>
                </a:lnTo>
                <a:lnTo>
                  <a:pt x="742" y="4395"/>
                </a:lnTo>
                <a:lnTo>
                  <a:pt x="751" y="4384"/>
                </a:lnTo>
                <a:lnTo>
                  <a:pt x="759" y="4374"/>
                </a:lnTo>
                <a:lnTo>
                  <a:pt x="767" y="4362"/>
                </a:lnTo>
                <a:lnTo>
                  <a:pt x="773" y="4351"/>
                </a:lnTo>
                <a:lnTo>
                  <a:pt x="784" y="4327"/>
                </a:lnTo>
                <a:lnTo>
                  <a:pt x="793" y="4303"/>
                </a:lnTo>
                <a:lnTo>
                  <a:pt x="801" y="4277"/>
                </a:lnTo>
                <a:lnTo>
                  <a:pt x="805" y="4252"/>
                </a:lnTo>
                <a:lnTo>
                  <a:pt x="807" y="4227"/>
                </a:lnTo>
                <a:lnTo>
                  <a:pt x="807" y="4201"/>
                </a:lnTo>
                <a:lnTo>
                  <a:pt x="806" y="4176"/>
                </a:lnTo>
                <a:lnTo>
                  <a:pt x="803" y="4151"/>
                </a:lnTo>
                <a:lnTo>
                  <a:pt x="797" y="4128"/>
                </a:lnTo>
                <a:lnTo>
                  <a:pt x="790" y="4105"/>
                </a:lnTo>
                <a:lnTo>
                  <a:pt x="781" y="4083"/>
                </a:lnTo>
                <a:lnTo>
                  <a:pt x="771" y="4063"/>
                </a:lnTo>
                <a:lnTo>
                  <a:pt x="759" y="4044"/>
                </a:lnTo>
                <a:close/>
                <a:moveTo>
                  <a:pt x="2320" y="3404"/>
                </a:moveTo>
                <a:lnTo>
                  <a:pt x="1982" y="3404"/>
                </a:lnTo>
                <a:lnTo>
                  <a:pt x="1978" y="3439"/>
                </a:lnTo>
                <a:lnTo>
                  <a:pt x="1968" y="3515"/>
                </a:lnTo>
                <a:lnTo>
                  <a:pt x="1956" y="3629"/>
                </a:lnTo>
                <a:lnTo>
                  <a:pt x="1949" y="3701"/>
                </a:lnTo>
                <a:lnTo>
                  <a:pt x="1943" y="3779"/>
                </a:lnTo>
                <a:lnTo>
                  <a:pt x="1937" y="3866"/>
                </a:lnTo>
                <a:lnTo>
                  <a:pt x="1932" y="3959"/>
                </a:lnTo>
                <a:lnTo>
                  <a:pt x="1926" y="4061"/>
                </a:lnTo>
                <a:lnTo>
                  <a:pt x="1923" y="4169"/>
                </a:lnTo>
                <a:lnTo>
                  <a:pt x="1921" y="4283"/>
                </a:lnTo>
                <a:lnTo>
                  <a:pt x="1920" y="4403"/>
                </a:lnTo>
                <a:lnTo>
                  <a:pt x="1920" y="4529"/>
                </a:lnTo>
                <a:lnTo>
                  <a:pt x="1923" y="4659"/>
                </a:lnTo>
                <a:lnTo>
                  <a:pt x="1898" y="4630"/>
                </a:lnTo>
                <a:lnTo>
                  <a:pt x="1872" y="4603"/>
                </a:lnTo>
                <a:lnTo>
                  <a:pt x="1847" y="4575"/>
                </a:lnTo>
                <a:lnTo>
                  <a:pt x="1821" y="4549"/>
                </a:lnTo>
                <a:lnTo>
                  <a:pt x="1794" y="4524"/>
                </a:lnTo>
                <a:lnTo>
                  <a:pt x="1767" y="4498"/>
                </a:lnTo>
                <a:lnTo>
                  <a:pt x="1739" y="4474"/>
                </a:lnTo>
                <a:lnTo>
                  <a:pt x="1712" y="4451"/>
                </a:lnTo>
                <a:lnTo>
                  <a:pt x="1656" y="4406"/>
                </a:lnTo>
                <a:lnTo>
                  <a:pt x="1599" y="4364"/>
                </a:lnTo>
                <a:lnTo>
                  <a:pt x="1543" y="4325"/>
                </a:lnTo>
                <a:lnTo>
                  <a:pt x="1488" y="4288"/>
                </a:lnTo>
                <a:lnTo>
                  <a:pt x="1434" y="4255"/>
                </a:lnTo>
                <a:lnTo>
                  <a:pt x="1383" y="4224"/>
                </a:lnTo>
                <a:lnTo>
                  <a:pt x="1333" y="4197"/>
                </a:lnTo>
                <a:lnTo>
                  <a:pt x="1286" y="4172"/>
                </a:lnTo>
                <a:lnTo>
                  <a:pt x="1243" y="4150"/>
                </a:lnTo>
                <a:lnTo>
                  <a:pt x="1203" y="4131"/>
                </a:lnTo>
                <a:lnTo>
                  <a:pt x="1167" y="4114"/>
                </a:lnTo>
                <a:lnTo>
                  <a:pt x="1136" y="4101"/>
                </a:lnTo>
                <a:lnTo>
                  <a:pt x="1112" y="4125"/>
                </a:lnTo>
                <a:lnTo>
                  <a:pt x="1086" y="4149"/>
                </a:lnTo>
                <a:lnTo>
                  <a:pt x="1058" y="4169"/>
                </a:lnTo>
                <a:lnTo>
                  <a:pt x="1031" y="4188"/>
                </a:lnTo>
                <a:lnTo>
                  <a:pt x="1031" y="4215"/>
                </a:lnTo>
                <a:lnTo>
                  <a:pt x="1029" y="4242"/>
                </a:lnTo>
                <a:lnTo>
                  <a:pt x="1027" y="4270"/>
                </a:lnTo>
                <a:lnTo>
                  <a:pt x="1024" y="4296"/>
                </a:lnTo>
                <a:lnTo>
                  <a:pt x="1059" y="4311"/>
                </a:lnTo>
                <a:lnTo>
                  <a:pt x="1105" y="4333"/>
                </a:lnTo>
                <a:lnTo>
                  <a:pt x="1163" y="4361"/>
                </a:lnTo>
                <a:lnTo>
                  <a:pt x="1226" y="4394"/>
                </a:lnTo>
                <a:lnTo>
                  <a:pt x="1262" y="4414"/>
                </a:lnTo>
                <a:lnTo>
                  <a:pt x="1298" y="4435"/>
                </a:lnTo>
                <a:lnTo>
                  <a:pt x="1334" y="4457"/>
                </a:lnTo>
                <a:lnTo>
                  <a:pt x="1373" y="4481"/>
                </a:lnTo>
                <a:lnTo>
                  <a:pt x="1411" y="4506"/>
                </a:lnTo>
                <a:lnTo>
                  <a:pt x="1450" y="4533"/>
                </a:lnTo>
                <a:lnTo>
                  <a:pt x="1489" y="4560"/>
                </a:lnTo>
                <a:lnTo>
                  <a:pt x="1528" y="4591"/>
                </a:lnTo>
                <a:lnTo>
                  <a:pt x="1566" y="4622"/>
                </a:lnTo>
                <a:lnTo>
                  <a:pt x="1605" y="4655"/>
                </a:lnTo>
                <a:lnTo>
                  <a:pt x="1642" y="4689"/>
                </a:lnTo>
                <a:lnTo>
                  <a:pt x="1679" y="4724"/>
                </a:lnTo>
                <a:lnTo>
                  <a:pt x="1714" y="4761"/>
                </a:lnTo>
                <a:lnTo>
                  <a:pt x="1748" y="4800"/>
                </a:lnTo>
                <a:lnTo>
                  <a:pt x="1781" y="4839"/>
                </a:lnTo>
                <a:lnTo>
                  <a:pt x="1812" y="4881"/>
                </a:lnTo>
                <a:lnTo>
                  <a:pt x="1826" y="4902"/>
                </a:lnTo>
                <a:lnTo>
                  <a:pt x="1839" y="4924"/>
                </a:lnTo>
                <a:lnTo>
                  <a:pt x="1854" y="4946"/>
                </a:lnTo>
                <a:lnTo>
                  <a:pt x="1866" y="4968"/>
                </a:lnTo>
                <a:lnTo>
                  <a:pt x="1878" y="4991"/>
                </a:lnTo>
                <a:lnTo>
                  <a:pt x="1890" y="5014"/>
                </a:lnTo>
                <a:lnTo>
                  <a:pt x="1901" y="5037"/>
                </a:lnTo>
                <a:lnTo>
                  <a:pt x="1911" y="5061"/>
                </a:lnTo>
                <a:lnTo>
                  <a:pt x="1920" y="5085"/>
                </a:lnTo>
                <a:lnTo>
                  <a:pt x="1928" y="5110"/>
                </a:lnTo>
                <a:lnTo>
                  <a:pt x="1936" y="5134"/>
                </a:lnTo>
                <a:lnTo>
                  <a:pt x="1943" y="5160"/>
                </a:lnTo>
                <a:lnTo>
                  <a:pt x="1949" y="5185"/>
                </a:lnTo>
                <a:lnTo>
                  <a:pt x="1955" y="5211"/>
                </a:lnTo>
                <a:lnTo>
                  <a:pt x="1959" y="5237"/>
                </a:lnTo>
                <a:lnTo>
                  <a:pt x="1962" y="5264"/>
                </a:lnTo>
                <a:lnTo>
                  <a:pt x="1976" y="5388"/>
                </a:lnTo>
                <a:lnTo>
                  <a:pt x="1988" y="5504"/>
                </a:lnTo>
                <a:lnTo>
                  <a:pt x="2002" y="5611"/>
                </a:lnTo>
                <a:lnTo>
                  <a:pt x="2009" y="5663"/>
                </a:lnTo>
                <a:lnTo>
                  <a:pt x="2018" y="5716"/>
                </a:lnTo>
                <a:lnTo>
                  <a:pt x="2026" y="5769"/>
                </a:lnTo>
                <a:lnTo>
                  <a:pt x="2036" y="5822"/>
                </a:lnTo>
                <a:lnTo>
                  <a:pt x="2047" y="5877"/>
                </a:lnTo>
                <a:lnTo>
                  <a:pt x="2059" y="5933"/>
                </a:lnTo>
                <a:lnTo>
                  <a:pt x="2073" y="5992"/>
                </a:lnTo>
                <a:lnTo>
                  <a:pt x="2088" y="6054"/>
                </a:lnTo>
                <a:lnTo>
                  <a:pt x="2104" y="6119"/>
                </a:lnTo>
                <a:lnTo>
                  <a:pt x="2123" y="6187"/>
                </a:lnTo>
                <a:lnTo>
                  <a:pt x="2447" y="6098"/>
                </a:lnTo>
                <a:lnTo>
                  <a:pt x="2429" y="6033"/>
                </a:lnTo>
                <a:lnTo>
                  <a:pt x="2412" y="5968"/>
                </a:lnTo>
                <a:lnTo>
                  <a:pt x="2397" y="5903"/>
                </a:lnTo>
                <a:lnTo>
                  <a:pt x="2382" y="5839"/>
                </a:lnTo>
                <a:lnTo>
                  <a:pt x="2368" y="5776"/>
                </a:lnTo>
                <a:lnTo>
                  <a:pt x="2355" y="5712"/>
                </a:lnTo>
                <a:lnTo>
                  <a:pt x="2343" y="5648"/>
                </a:lnTo>
                <a:lnTo>
                  <a:pt x="2331" y="5584"/>
                </a:lnTo>
                <a:lnTo>
                  <a:pt x="2320" y="5522"/>
                </a:lnTo>
                <a:lnTo>
                  <a:pt x="2310" y="5460"/>
                </a:lnTo>
                <a:lnTo>
                  <a:pt x="2293" y="5336"/>
                </a:lnTo>
                <a:lnTo>
                  <a:pt x="2277" y="5213"/>
                </a:lnTo>
                <a:lnTo>
                  <a:pt x="2265" y="5095"/>
                </a:lnTo>
                <a:lnTo>
                  <a:pt x="2255" y="4977"/>
                </a:lnTo>
                <a:lnTo>
                  <a:pt x="2247" y="4861"/>
                </a:lnTo>
                <a:lnTo>
                  <a:pt x="2241" y="4749"/>
                </a:lnTo>
                <a:lnTo>
                  <a:pt x="2238" y="4640"/>
                </a:lnTo>
                <a:lnTo>
                  <a:pt x="2235" y="4534"/>
                </a:lnTo>
                <a:lnTo>
                  <a:pt x="2235" y="4431"/>
                </a:lnTo>
                <a:lnTo>
                  <a:pt x="2236" y="4332"/>
                </a:lnTo>
                <a:lnTo>
                  <a:pt x="2239" y="4237"/>
                </a:lnTo>
                <a:lnTo>
                  <a:pt x="2242" y="4145"/>
                </a:lnTo>
                <a:lnTo>
                  <a:pt x="2247" y="4058"/>
                </a:lnTo>
                <a:lnTo>
                  <a:pt x="2252" y="3975"/>
                </a:lnTo>
                <a:lnTo>
                  <a:pt x="2258" y="3897"/>
                </a:lnTo>
                <a:lnTo>
                  <a:pt x="2265" y="3824"/>
                </a:lnTo>
                <a:lnTo>
                  <a:pt x="2272" y="3756"/>
                </a:lnTo>
                <a:lnTo>
                  <a:pt x="2278" y="3693"/>
                </a:lnTo>
                <a:lnTo>
                  <a:pt x="2285" y="3636"/>
                </a:lnTo>
                <a:lnTo>
                  <a:pt x="2298" y="3539"/>
                </a:lnTo>
                <a:lnTo>
                  <a:pt x="2309" y="3466"/>
                </a:lnTo>
                <a:lnTo>
                  <a:pt x="2320" y="3404"/>
                </a:lnTo>
                <a:close/>
                <a:moveTo>
                  <a:pt x="2047" y="1713"/>
                </a:moveTo>
                <a:lnTo>
                  <a:pt x="2047" y="1713"/>
                </a:lnTo>
                <a:lnTo>
                  <a:pt x="2085" y="1715"/>
                </a:lnTo>
                <a:lnTo>
                  <a:pt x="2122" y="1715"/>
                </a:lnTo>
                <a:lnTo>
                  <a:pt x="2159" y="1715"/>
                </a:lnTo>
                <a:lnTo>
                  <a:pt x="2196" y="1714"/>
                </a:lnTo>
                <a:lnTo>
                  <a:pt x="2232" y="1712"/>
                </a:lnTo>
                <a:lnTo>
                  <a:pt x="2268" y="1708"/>
                </a:lnTo>
                <a:lnTo>
                  <a:pt x="2305" y="1705"/>
                </a:lnTo>
                <a:lnTo>
                  <a:pt x="2340" y="1700"/>
                </a:lnTo>
                <a:lnTo>
                  <a:pt x="2375" y="1694"/>
                </a:lnTo>
                <a:lnTo>
                  <a:pt x="2410" y="1688"/>
                </a:lnTo>
                <a:lnTo>
                  <a:pt x="2444" y="1680"/>
                </a:lnTo>
                <a:lnTo>
                  <a:pt x="2478" y="1672"/>
                </a:lnTo>
                <a:lnTo>
                  <a:pt x="2512" y="1662"/>
                </a:lnTo>
                <a:lnTo>
                  <a:pt x="2545" y="1652"/>
                </a:lnTo>
                <a:lnTo>
                  <a:pt x="2578" y="1641"/>
                </a:lnTo>
                <a:lnTo>
                  <a:pt x="2609" y="1630"/>
                </a:lnTo>
                <a:lnTo>
                  <a:pt x="2641" y="1618"/>
                </a:lnTo>
                <a:lnTo>
                  <a:pt x="2672" y="1605"/>
                </a:lnTo>
                <a:lnTo>
                  <a:pt x="2703" y="1591"/>
                </a:lnTo>
                <a:lnTo>
                  <a:pt x="2733" y="1575"/>
                </a:lnTo>
                <a:lnTo>
                  <a:pt x="2762" y="1560"/>
                </a:lnTo>
                <a:lnTo>
                  <a:pt x="2791" y="1543"/>
                </a:lnTo>
                <a:lnTo>
                  <a:pt x="2820" y="1527"/>
                </a:lnTo>
                <a:lnTo>
                  <a:pt x="2847" y="1508"/>
                </a:lnTo>
                <a:lnTo>
                  <a:pt x="2873" y="1490"/>
                </a:lnTo>
                <a:lnTo>
                  <a:pt x="2899" y="1471"/>
                </a:lnTo>
                <a:lnTo>
                  <a:pt x="2924" y="1450"/>
                </a:lnTo>
                <a:lnTo>
                  <a:pt x="2949" y="1429"/>
                </a:lnTo>
                <a:lnTo>
                  <a:pt x="2973" y="1408"/>
                </a:lnTo>
                <a:lnTo>
                  <a:pt x="2996" y="1385"/>
                </a:lnTo>
                <a:lnTo>
                  <a:pt x="3018" y="1362"/>
                </a:lnTo>
                <a:lnTo>
                  <a:pt x="3039" y="1339"/>
                </a:lnTo>
                <a:lnTo>
                  <a:pt x="3064" y="1308"/>
                </a:lnTo>
                <a:lnTo>
                  <a:pt x="3089" y="1277"/>
                </a:lnTo>
                <a:lnTo>
                  <a:pt x="3112" y="1244"/>
                </a:lnTo>
                <a:lnTo>
                  <a:pt x="3135" y="1210"/>
                </a:lnTo>
                <a:lnTo>
                  <a:pt x="3158" y="1175"/>
                </a:lnTo>
                <a:lnTo>
                  <a:pt x="3179" y="1140"/>
                </a:lnTo>
                <a:lnTo>
                  <a:pt x="3201" y="1102"/>
                </a:lnTo>
                <a:lnTo>
                  <a:pt x="3221" y="1066"/>
                </a:lnTo>
                <a:lnTo>
                  <a:pt x="3240" y="1029"/>
                </a:lnTo>
                <a:lnTo>
                  <a:pt x="3259" y="990"/>
                </a:lnTo>
                <a:lnTo>
                  <a:pt x="3277" y="953"/>
                </a:lnTo>
                <a:lnTo>
                  <a:pt x="3294" y="914"/>
                </a:lnTo>
                <a:lnTo>
                  <a:pt x="3310" y="876"/>
                </a:lnTo>
                <a:lnTo>
                  <a:pt x="3325" y="838"/>
                </a:lnTo>
                <a:lnTo>
                  <a:pt x="3339" y="800"/>
                </a:lnTo>
                <a:lnTo>
                  <a:pt x="3353" y="762"/>
                </a:lnTo>
                <a:lnTo>
                  <a:pt x="3338" y="770"/>
                </a:lnTo>
                <a:lnTo>
                  <a:pt x="3320" y="776"/>
                </a:lnTo>
                <a:lnTo>
                  <a:pt x="3301" y="780"/>
                </a:lnTo>
                <a:lnTo>
                  <a:pt x="3279" y="783"/>
                </a:lnTo>
                <a:lnTo>
                  <a:pt x="3257" y="785"/>
                </a:lnTo>
                <a:lnTo>
                  <a:pt x="3233" y="785"/>
                </a:lnTo>
                <a:lnTo>
                  <a:pt x="3208" y="784"/>
                </a:lnTo>
                <a:lnTo>
                  <a:pt x="3182" y="782"/>
                </a:lnTo>
                <a:lnTo>
                  <a:pt x="3156" y="779"/>
                </a:lnTo>
                <a:lnTo>
                  <a:pt x="3130" y="774"/>
                </a:lnTo>
                <a:lnTo>
                  <a:pt x="3103" y="768"/>
                </a:lnTo>
                <a:lnTo>
                  <a:pt x="3078" y="760"/>
                </a:lnTo>
                <a:lnTo>
                  <a:pt x="3053" y="750"/>
                </a:lnTo>
                <a:lnTo>
                  <a:pt x="3030" y="740"/>
                </a:lnTo>
                <a:lnTo>
                  <a:pt x="3007" y="728"/>
                </a:lnTo>
                <a:lnTo>
                  <a:pt x="2986" y="714"/>
                </a:lnTo>
                <a:lnTo>
                  <a:pt x="2985" y="736"/>
                </a:lnTo>
                <a:lnTo>
                  <a:pt x="2982" y="758"/>
                </a:lnTo>
                <a:lnTo>
                  <a:pt x="2978" y="780"/>
                </a:lnTo>
                <a:lnTo>
                  <a:pt x="2974" y="802"/>
                </a:lnTo>
                <a:lnTo>
                  <a:pt x="2967" y="827"/>
                </a:lnTo>
                <a:lnTo>
                  <a:pt x="2959" y="853"/>
                </a:lnTo>
                <a:lnTo>
                  <a:pt x="2952" y="877"/>
                </a:lnTo>
                <a:lnTo>
                  <a:pt x="2943" y="900"/>
                </a:lnTo>
                <a:lnTo>
                  <a:pt x="2933" y="923"/>
                </a:lnTo>
                <a:lnTo>
                  <a:pt x="2922" y="945"/>
                </a:lnTo>
                <a:lnTo>
                  <a:pt x="2911" y="967"/>
                </a:lnTo>
                <a:lnTo>
                  <a:pt x="2899" y="988"/>
                </a:lnTo>
                <a:lnTo>
                  <a:pt x="2886" y="1008"/>
                </a:lnTo>
                <a:lnTo>
                  <a:pt x="2871" y="1027"/>
                </a:lnTo>
                <a:lnTo>
                  <a:pt x="2856" y="1046"/>
                </a:lnTo>
                <a:lnTo>
                  <a:pt x="2840" y="1065"/>
                </a:lnTo>
                <a:lnTo>
                  <a:pt x="2823" y="1082"/>
                </a:lnTo>
                <a:lnTo>
                  <a:pt x="2805" y="1099"/>
                </a:lnTo>
                <a:lnTo>
                  <a:pt x="2787" y="1115"/>
                </a:lnTo>
                <a:lnTo>
                  <a:pt x="2767" y="1131"/>
                </a:lnTo>
                <a:lnTo>
                  <a:pt x="2746" y="1145"/>
                </a:lnTo>
                <a:lnTo>
                  <a:pt x="2724" y="1160"/>
                </a:lnTo>
                <a:lnTo>
                  <a:pt x="2702" y="1173"/>
                </a:lnTo>
                <a:lnTo>
                  <a:pt x="2678" y="1185"/>
                </a:lnTo>
                <a:lnTo>
                  <a:pt x="2652" y="1197"/>
                </a:lnTo>
                <a:lnTo>
                  <a:pt x="2626" y="1208"/>
                </a:lnTo>
                <a:lnTo>
                  <a:pt x="2600" y="1218"/>
                </a:lnTo>
                <a:lnTo>
                  <a:pt x="2571" y="1228"/>
                </a:lnTo>
                <a:lnTo>
                  <a:pt x="2541" y="1237"/>
                </a:lnTo>
                <a:lnTo>
                  <a:pt x="2510" y="1245"/>
                </a:lnTo>
                <a:lnTo>
                  <a:pt x="2478" y="1252"/>
                </a:lnTo>
                <a:lnTo>
                  <a:pt x="2445" y="1259"/>
                </a:lnTo>
                <a:lnTo>
                  <a:pt x="2411" y="1265"/>
                </a:lnTo>
                <a:lnTo>
                  <a:pt x="2376" y="1270"/>
                </a:lnTo>
                <a:lnTo>
                  <a:pt x="2339" y="1274"/>
                </a:lnTo>
                <a:lnTo>
                  <a:pt x="2301" y="1278"/>
                </a:lnTo>
                <a:lnTo>
                  <a:pt x="2238" y="1283"/>
                </a:lnTo>
                <a:lnTo>
                  <a:pt x="2178" y="1286"/>
                </a:lnTo>
                <a:lnTo>
                  <a:pt x="2122" y="1287"/>
                </a:lnTo>
                <a:lnTo>
                  <a:pt x="2068" y="1288"/>
                </a:lnTo>
                <a:lnTo>
                  <a:pt x="2019" y="1288"/>
                </a:lnTo>
                <a:lnTo>
                  <a:pt x="1971" y="1287"/>
                </a:lnTo>
                <a:lnTo>
                  <a:pt x="1927" y="1285"/>
                </a:lnTo>
                <a:lnTo>
                  <a:pt x="1885" y="1283"/>
                </a:lnTo>
                <a:lnTo>
                  <a:pt x="1807" y="1276"/>
                </a:lnTo>
                <a:lnTo>
                  <a:pt x="1736" y="1268"/>
                </a:lnTo>
                <a:lnTo>
                  <a:pt x="1670" y="1262"/>
                </a:lnTo>
                <a:lnTo>
                  <a:pt x="1608" y="1256"/>
                </a:lnTo>
                <a:lnTo>
                  <a:pt x="1641" y="1300"/>
                </a:lnTo>
                <a:lnTo>
                  <a:pt x="1674" y="1344"/>
                </a:lnTo>
                <a:lnTo>
                  <a:pt x="1707" y="1386"/>
                </a:lnTo>
                <a:lnTo>
                  <a:pt x="1740" y="1426"/>
                </a:lnTo>
                <a:lnTo>
                  <a:pt x="1773" y="1464"/>
                </a:lnTo>
                <a:lnTo>
                  <a:pt x="1805" y="1499"/>
                </a:lnTo>
                <a:lnTo>
                  <a:pt x="1836" y="1534"/>
                </a:lnTo>
                <a:lnTo>
                  <a:pt x="1867" y="1565"/>
                </a:lnTo>
                <a:lnTo>
                  <a:pt x="1895" y="1594"/>
                </a:lnTo>
                <a:lnTo>
                  <a:pt x="1923" y="1620"/>
                </a:lnTo>
                <a:lnTo>
                  <a:pt x="1949" y="1644"/>
                </a:lnTo>
                <a:lnTo>
                  <a:pt x="1973" y="1664"/>
                </a:lnTo>
                <a:lnTo>
                  <a:pt x="1995" y="1682"/>
                </a:lnTo>
                <a:lnTo>
                  <a:pt x="2015" y="1695"/>
                </a:lnTo>
                <a:lnTo>
                  <a:pt x="2033" y="1706"/>
                </a:lnTo>
                <a:lnTo>
                  <a:pt x="2047" y="1713"/>
                </a:lnTo>
                <a:close/>
                <a:moveTo>
                  <a:pt x="1446" y="969"/>
                </a:moveTo>
                <a:lnTo>
                  <a:pt x="1446" y="969"/>
                </a:lnTo>
                <a:lnTo>
                  <a:pt x="1448" y="968"/>
                </a:lnTo>
                <a:lnTo>
                  <a:pt x="1449" y="952"/>
                </a:lnTo>
                <a:lnTo>
                  <a:pt x="1450" y="935"/>
                </a:lnTo>
                <a:lnTo>
                  <a:pt x="1454" y="902"/>
                </a:lnTo>
                <a:lnTo>
                  <a:pt x="1461" y="868"/>
                </a:lnTo>
                <a:lnTo>
                  <a:pt x="1471" y="834"/>
                </a:lnTo>
                <a:lnTo>
                  <a:pt x="1483" y="799"/>
                </a:lnTo>
                <a:lnTo>
                  <a:pt x="1498" y="762"/>
                </a:lnTo>
                <a:lnTo>
                  <a:pt x="1516" y="727"/>
                </a:lnTo>
                <a:lnTo>
                  <a:pt x="1537" y="691"/>
                </a:lnTo>
                <a:lnTo>
                  <a:pt x="1559" y="658"/>
                </a:lnTo>
                <a:lnTo>
                  <a:pt x="1583" y="625"/>
                </a:lnTo>
                <a:lnTo>
                  <a:pt x="1610" y="591"/>
                </a:lnTo>
                <a:lnTo>
                  <a:pt x="1641" y="557"/>
                </a:lnTo>
                <a:lnTo>
                  <a:pt x="1673" y="523"/>
                </a:lnTo>
                <a:lnTo>
                  <a:pt x="1708" y="490"/>
                </a:lnTo>
                <a:lnTo>
                  <a:pt x="1745" y="457"/>
                </a:lnTo>
                <a:lnTo>
                  <a:pt x="1782" y="424"/>
                </a:lnTo>
                <a:lnTo>
                  <a:pt x="1794" y="386"/>
                </a:lnTo>
                <a:lnTo>
                  <a:pt x="1806" y="350"/>
                </a:lnTo>
                <a:lnTo>
                  <a:pt x="1821" y="316"/>
                </a:lnTo>
                <a:lnTo>
                  <a:pt x="1836" y="283"/>
                </a:lnTo>
                <a:lnTo>
                  <a:pt x="1852" y="251"/>
                </a:lnTo>
                <a:lnTo>
                  <a:pt x="1870" y="221"/>
                </a:lnTo>
                <a:lnTo>
                  <a:pt x="1889" y="192"/>
                </a:lnTo>
                <a:lnTo>
                  <a:pt x="1909" y="166"/>
                </a:lnTo>
                <a:lnTo>
                  <a:pt x="1929" y="141"/>
                </a:lnTo>
                <a:lnTo>
                  <a:pt x="1951" y="117"/>
                </a:lnTo>
                <a:lnTo>
                  <a:pt x="1973" y="95"/>
                </a:lnTo>
                <a:lnTo>
                  <a:pt x="1998" y="73"/>
                </a:lnTo>
                <a:lnTo>
                  <a:pt x="2022" y="53"/>
                </a:lnTo>
                <a:lnTo>
                  <a:pt x="2046" y="34"/>
                </a:lnTo>
                <a:lnTo>
                  <a:pt x="2071" y="16"/>
                </a:lnTo>
                <a:lnTo>
                  <a:pt x="2098" y="0"/>
                </a:lnTo>
                <a:lnTo>
                  <a:pt x="2063" y="2"/>
                </a:lnTo>
                <a:lnTo>
                  <a:pt x="2029" y="4"/>
                </a:lnTo>
                <a:lnTo>
                  <a:pt x="1994" y="9"/>
                </a:lnTo>
                <a:lnTo>
                  <a:pt x="1960" y="14"/>
                </a:lnTo>
                <a:lnTo>
                  <a:pt x="1927" y="20"/>
                </a:lnTo>
                <a:lnTo>
                  <a:pt x="1895" y="26"/>
                </a:lnTo>
                <a:lnTo>
                  <a:pt x="1863" y="34"/>
                </a:lnTo>
                <a:lnTo>
                  <a:pt x="1832" y="43"/>
                </a:lnTo>
                <a:lnTo>
                  <a:pt x="1801" y="52"/>
                </a:lnTo>
                <a:lnTo>
                  <a:pt x="1771" y="63"/>
                </a:lnTo>
                <a:lnTo>
                  <a:pt x="1741" y="73"/>
                </a:lnTo>
                <a:lnTo>
                  <a:pt x="1712" y="85"/>
                </a:lnTo>
                <a:lnTo>
                  <a:pt x="1684" y="97"/>
                </a:lnTo>
                <a:lnTo>
                  <a:pt x="1656" y="109"/>
                </a:lnTo>
                <a:lnTo>
                  <a:pt x="1629" y="122"/>
                </a:lnTo>
                <a:lnTo>
                  <a:pt x="1603" y="136"/>
                </a:lnTo>
                <a:lnTo>
                  <a:pt x="1576" y="151"/>
                </a:lnTo>
                <a:lnTo>
                  <a:pt x="1551" y="165"/>
                </a:lnTo>
                <a:lnTo>
                  <a:pt x="1527" y="180"/>
                </a:lnTo>
                <a:lnTo>
                  <a:pt x="1504" y="196"/>
                </a:lnTo>
                <a:lnTo>
                  <a:pt x="1481" y="212"/>
                </a:lnTo>
                <a:lnTo>
                  <a:pt x="1459" y="228"/>
                </a:lnTo>
                <a:lnTo>
                  <a:pt x="1417" y="261"/>
                </a:lnTo>
                <a:lnTo>
                  <a:pt x="1377" y="295"/>
                </a:lnTo>
                <a:lnTo>
                  <a:pt x="1342" y="329"/>
                </a:lnTo>
                <a:lnTo>
                  <a:pt x="1309" y="364"/>
                </a:lnTo>
                <a:lnTo>
                  <a:pt x="1280" y="398"/>
                </a:lnTo>
                <a:lnTo>
                  <a:pt x="1276" y="431"/>
                </a:lnTo>
                <a:lnTo>
                  <a:pt x="1275" y="466"/>
                </a:lnTo>
                <a:lnTo>
                  <a:pt x="1276" y="502"/>
                </a:lnTo>
                <a:lnTo>
                  <a:pt x="1278" y="538"/>
                </a:lnTo>
                <a:lnTo>
                  <a:pt x="1283" y="574"/>
                </a:lnTo>
                <a:lnTo>
                  <a:pt x="1290" y="612"/>
                </a:lnTo>
                <a:lnTo>
                  <a:pt x="1298" y="649"/>
                </a:lnTo>
                <a:lnTo>
                  <a:pt x="1309" y="688"/>
                </a:lnTo>
                <a:lnTo>
                  <a:pt x="1321" y="725"/>
                </a:lnTo>
                <a:lnTo>
                  <a:pt x="1334" y="765"/>
                </a:lnTo>
                <a:lnTo>
                  <a:pt x="1349" y="803"/>
                </a:lnTo>
                <a:lnTo>
                  <a:pt x="1365" y="842"/>
                </a:lnTo>
                <a:lnTo>
                  <a:pt x="1383" y="881"/>
                </a:lnTo>
                <a:lnTo>
                  <a:pt x="1401" y="920"/>
                </a:lnTo>
                <a:lnTo>
                  <a:pt x="1421" y="958"/>
                </a:lnTo>
                <a:lnTo>
                  <a:pt x="1442" y="998"/>
                </a:lnTo>
                <a:lnTo>
                  <a:pt x="1446" y="969"/>
                </a:lnTo>
                <a:close/>
                <a:moveTo>
                  <a:pt x="1905" y="3153"/>
                </a:moveTo>
                <a:lnTo>
                  <a:pt x="1905" y="3153"/>
                </a:lnTo>
                <a:lnTo>
                  <a:pt x="1882" y="3134"/>
                </a:lnTo>
                <a:lnTo>
                  <a:pt x="1859" y="3116"/>
                </a:lnTo>
                <a:lnTo>
                  <a:pt x="1838" y="3096"/>
                </a:lnTo>
                <a:lnTo>
                  <a:pt x="1816" y="3075"/>
                </a:lnTo>
                <a:lnTo>
                  <a:pt x="1796" y="3054"/>
                </a:lnTo>
                <a:lnTo>
                  <a:pt x="1777" y="3032"/>
                </a:lnTo>
                <a:lnTo>
                  <a:pt x="1757" y="3010"/>
                </a:lnTo>
                <a:lnTo>
                  <a:pt x="1738" y="2987"/>
                </a:lnTo>
                <a:lnTo>
                  <a:pt x="1720" y="2963"/>
                </a:lnTo>
                <a:lnTo>
                  <a:pt x="1703" y="2938"/>
                </a:lnTo>
                <a:lnTo>
                  <a:pt x="1686" y="2914"/>
                </a:lnTo>
                <a:lnTo>
                  <a:pt x="1670" y="2889"/>
                </a:lnTo>
                <a:lnTo>
                  <a:pt x="1654" y="2863"/>
                </a:lnTo>
                <a:lnTo>
                  <a:pt x="1640" y="2836"/>
                </a:lnTo>
                <a:lnTo>
                  <a:pt x="1626" y="2810"/>
                </a:lnTo>
                <a:lnTo>
                  <a:pt x="1612" y="2782"/>
                </a:lnTo>
                <a:lnTo>
                  <a:pt x="1598" y="2755"/>
                </a:lnTo>
                <a:lnTo>
                  <a:pt x="1585" y="2727"/>
                </a:lnTo>
                <a:lnTo>
                  <a:pt x="1561" y="2670"/>
                </a:lnTo>
                <a:lnTo>
                  <a:pt x="1539" y="2611"/>
                </a:lnTo>
                <a:lnTo>
                  <a:pt x="1519" y="2551"/>
                </a:lnTo>
                <a:lnTo>
                  <a:pt x="1500" y="2491"/>
                </a:lnTo>
                <a:lnTo>
                  <a:pt x="1485" y="2429"/>
                </a:lnTo>
                <a:lnTo>
                  <a:pt x="1470" y="2366"/>
                </a:lnTo>
                <a:lnTo>
                  <a:pt x="1456" y="2303"/>
                </a:lnTo>
                <a:lnTo>
                  <a:pt x="1445" y="2240"/>
                </a:lnTo>
                <a:lnTo>
                  <a:pt x="1435" y="2176"/>
                </a:lnTo>
                <a:lnTo>
                  <a:pt x="1427" y="2112"/>
                </a:lnTo>
                <a:lnTo>
                  <a:pt x="1419" y="2048"/>
                </a:lnTo>
                <a:lnTo>
                  <a:pt x="1413" y="1985"/>
                </a:lnTo>
                <a:lnTo>
                  <a:pt x="1408" y="1922"/>
                </a:lnTo>
                <a:lnTo>
                  <a:pt x="1405" y="1860"/>
                </a:lnTo>
                <a:lnTo>
                  <a:pt x="1402" y="1799"/>
                </a:lnTo>
                <a:lnTo>
                  <a:pt x="1400" y="1737"/>
                </a:lnTo>
                <a:lnTo>
                  <a:pt x="1399" y="1678"/>
                </a:lnTo>
                <a:lnTo>
                  <a:pt x="1399" y="1619"/>
                </a:lnTo>
                <a:lnTo>
                  <a:pt x="1400" y="1563"/>
                </a:lnTo>
                <a:lnTo>
                  <a:pt x="1402" y="1454"/>
                </a:lnTo>
                <a:lnTo>
                  <a:pt x="1408" y="1353"/>
                </a:lnTo>
                <a:lnTo>
                  <a:pt x="1386" y="1320"/>
                </a:lnTo>
                <a:lnTo>
                  <a:pt x="1355" y="1275"/>
                </a:lnTo>
                <a:lnTo>
                  <a:pt x="1325" y="1228"/>
                </a:lnTo>
                <a:lnTo>
                  <a:pt x="1296" y="1179"/>
                </a:lnTo>
                <a:lnTo>
                  <a:pt x="1266" y="1129"/>
                </a:lnTo>
                <a:lnTo>
                  <a:pt x="1237" y="1077"/>
                </a:lnTo>
                <a:lnTo>
                  <a:pt x="1211" y="1023"/>
                </a:lnTo>
                <a:lnTo>
                  <a:pt x="1185" y="969"/>
                </a:lnTo>
                <a:lnTo>
                  <a:pt x="1160" y="914"/>
                </a:lnTo>
                <a:lnTo>
                  <a:pt x="1154" y="969"/>
                </a:lnTo>
                <a:lnTo>
                  <a:pt x="1146" y="1022"/>
                </a:lnTo>
                <a:lnTo>
                  <a:pt x="1137" y="1074"/>
                </a:lnTo>
                <a:lnTo>
                  <a:pt x="1129" y="1123"/>
                </a:lnTo>
                <a:lnTo>
                  <a:pt x="1119" y="1172"/>
                </a:lnTo>
                <a:lnTo>
                  <a:pt x="1108" y="1219"/>
                </a:lnTo>
                <a:lnTo>
                  <a:pt x="1087" y="1309"/>
                </a:lnTo>
                <a:lnTo>
                  <a:pt x="1064" y="1394"/>
                </a:lnTo>
                <a:lnTo>
                  <a:pt x="1042" y="1475"/>
                </a:lnTo>
                <a:lnTo>
                  <a:pt x="996" y="1626"/>
                </a:lnTo>
                <a:lnTo>
                  <a:pt x="976" y="1697"/>
                </a:lnTo>
                <a:lnTo>
                  <a:pt x="957" y="1767"/>
                </a:lnTo>
                <a:lnTo>
                  <a:pt x="948" y="1801"/>
                </a:lnTo>
                <a:lnTo>
                  <a:pt x="940" y="1835"/>
                </a:lnTo>
                <a:lnTo>
                  <a:pt x="934" y="1869"/>
                </a:lnTo>
                <a:lnTo>
                  <a:pt x="928" y="1902"/>
                </a:lnTo>
                <a:lnTo>
                  <a:pt x="923" y="1936"/>
                </a:lnTo>
                <a:lnTo>
                  <a:pt x="918" y="1969"/>
                </a:lnTo>
                <a:lnTo>
                  <a:pt x="916" y="2003"/>
                </a:lnTo>
                <a:lnTo>
                  <a:pt x="914" y="2037"/>
                </a:lnTo>
                <a:lnTo>
                  <a:pt x="914" y="2072"/>
                </a:lnTo>
                <a:lnTo>
                  <a:pt x="914" y="2107"/>
                </a:lnTo>
                <a:lnTo>
                  <a:pt x="916" y="2142"/>
                </a:lnTo>
                <a:lnTo>
                  <a:pt x="921" y="2177"/>
                </a:lnTo>
                <a:lnTo>
                  <a:pt x="924" y="2207"/>
                </a:lnTo>
                <a:lnTo>
                  <a:pt x="929" y="2235"/>
                </a:lnTo>
                <a:lnTo>
                  <a:pt x="935" y="2263"/>
                </a:lnTo>
                <a:lnTo>
                  <a:pt x="941" y="2292"/>
                </a:lnTo>
                <a:lnTo>
                  <a:pt x="949" y="2318"/>
                </a:lnTo>
                <a:lnTo>
                  <a:pt x="958" y="2345"/>
                </a:lnTo>
                <a:lnTo>
                  <a:pt x="968" y="2372"/>
                </a:lnTo>
                <a:lnTo>
                  <a:pt x="978" y="2398"/>
                </a:lnTo>
                <a:lnTo>
                  <a:pt x="989" y="2424"/>
                </a:lnTo>
                <a:lnTo>
                  <a:pt x="1000" y="2449"/>
                </a:lnTo>
                <a:lnTo>
                  <a:pt x="1012" y="2474"/>
                </a:lnTo>
                <a:lnTo>
                  <a:pt x="1025" y="2498"/>
                </a:lnTo>
                <a:lnTo>
                  <a:pt x="1038" y="2523"/>
                </a:lnTo>
                <a:lnTo>
                  <a:pt x="1053" y="2547"/>
                </a:lnTo>
                <a:lnTo>
                  <a:pt x="1067" y="2570"/>
                </a:lnTo>
                <a:lnTo>
                  <a:pt x="1082" y="2593"/>
                </a:lnTo>
                <a:lnTo>
                  <a:pt x="1114" y="2637"/>
                </a:lnTo>
                <a:lnTo>
                  <a:pt x="1148" y="2680"/>
                </a:lnTo>
                <a:lnTo>
                  <a:pt x="1184" y="2721"/>
                </a:lnTo>
                <a:lnTo>
                  <a:pt x="1220" y="2760"/>
                </a:lnTo>
                <a:lnTo>
                  <a:pt x="1258" y="2798"/>
                </a:lnTo>
                <a:lnTo>
                  <a:pt x="1297" y="2833"/>
                </a:lnTo>
                <a:lnTo>
                  <a:pt x="1336" y="2867"/>
                </a:lnTo>
                <a:lnTo>
                  <a:pt x="1377" y="2899"/>
                </a:lnTo>
                <a:lnTo>
                  <a:pt x="1418" y="2929"/>
                </a:lnTo>
                <a:lnTo>
                  <a:pt x="1459" y="2957"/>
                </a:lnTo>
                <a:lnTo>
                  <a:pt x="1498" y="2984"/>
                </a:lnTo>
                <a:lnTo>
                  <a:pt x="1539" y="3009"/>
                </a:lnTo>
                <a:lnTo>
                  <a:pt x="1577" y="3031"/>
                </a:lnTo>
                <a:lnTo>
                  <a:pt x="1616" y="3052"/>
                </a:lnTo>
                <a:lnTo>
                  <a:pt x="1653" y="3072"/>
                </a:lnTo>
                <a:lnTo>
                  <a:pt x="1690" y="3088"/>
                </a:lnTo>
                <a:lnTo>
                  <a:pt x="1725" y="3103"/>
                </a:lnTo>
                <a:lnTo>
                  <a:pt x="1757" y="3117"/>
                </a:lnTo>
                <a:lnTo>
                  <a:pt x="1788" y="3128"/>
                </a:lnTo>
                <a:lnTo>
                  <a:pt x="1817" y="3136"/>
                </a:lnTo>
                <a:lnTo>
                  <a:pt x="1843" y="3143"/>
                </a:lnTo>
                <a:lnTo>
                  <a:pt x="1867" y="3149"/>
                </a:lnTo>
                <a:lnTo>
                  <a:pt x="1888" y="3152"/>
                </a:lnTo>
                <a:lnTo>
                  <a:pt x="1905" y="3153"/>
                </a:lnTo>
                <a:close/>
                <a:moveTo>
                  <a:pt x="3351" y="1263"/>
                </a:moveTo>
                <a:lnTo>
                  <a:pt x="3351" y="1263"/>
                </a:lnTo>
                <a:lnTo>
                  <a:pt x="3334" y="1293"/>
                </a:lnTo>
                <a:lnTo>
                  <a:pt x="3318" y="1322"/>
                </a:lnTo>
                <a:lnTo>
                  <a:pt x="3299" y="1351"/>
                </a:lnTo>
                <a:lnTo>
                  <a:pt x="3282" y="1380"/>
                </a:lnTo>
                <a:lnTo>
                  <a:pt x="3262" y="1408"/>
                </a:lnTo>
                <a:lnTo>
                  <a:pt x="3241" y="1436"/>
                </a:lnTo>
                <a:lnTo>
                  <a:pt x="3220" y="1462"/>
                </a:lnTo>
                <a:lnTo>
                  <a:pt x="3198" y="1488"/>
                </a:lnTo>
                <a:lnTo>
                  <a:pt x="3175" y="1515"/>
                </a:lnTo>
                <a:lnTo>
                  <a:pt x="3150" y="1541"/>
                </a:lnTo>
                <a:lnTo>
                  <a:pt x="3124" y="1567"/>
                </a:lnTo>
                <a:lnTo>
                  <a:pt x="3098" y="1591"/>
                </a:lnTo>
                <a:lnTo>
                  <a:pt x="3072" y="1615"/>
                </a:lnTo>
                <a:lnTo>
                  <a:pt x="3044" y="1637"/>
                </a:lnTo>
                <a:lnTo>
                  <a:pt x="3015" y="1659"/>
                </a:lnTo>
                <a:lnTo>
                  <a:pt x="2987" y="1681"/>
                </a:lnTo>
                <a:lnTo>
                  <a:pt x="2957" y="1702"/>
                </a:lnTo>
                <a:lnTo>
                  <a:pt x="2927" y="1721"/>
                </a:lnTo>
                <a:lnTo>
                  <a:pt x="2897" y="1740"/>
                </a:lnTo>
                <a:lnTo>
                  <a:pt x="2865" y="1758"/>
                </a:lnTo>
                <a:lnTo>
                  <a:pt x="2833" y="1776"/>
                </a:lnTo>
                <a:lnTo>
                  <a:pt x="2800" y="1792"/>
                </a:lnTo>
                <a:lnTo>
                  <a:pt x="2767" y="1807"/>
                </a:lnTo>
                <a:lnTo>
                  <a:pt x="2734" y="1822"/>
                </a:lnTo>
                <a:lnTo>
                  <a:pt x="2699" y="1836"/>
                </a:lnTo>
                <a:lnTo>
                  <a:pt x="2664" y="1849"/>
                </a:lnTo>
                <a:lnTo>
                  <a:pt x="2629" y="1861"/>
                </a:lnTo>
                <a:lnTo>
                  <a:pt x="2593" y="1872"/>
                </a:lnTo>
                <a:lnTo>
                  <a:pt x="2557" y="1883"/>
                </a:lnTo>
                <a:lnTo>
                  <a:pt x="2520" y="1893"/>
                </a:lnTo>
                <a:lnTo>
                  <a:pt x="2483" y="1902"/>
                </a:lnTo>
                <a:lnTo>
                  <a:pt x="2445" y="1910"/>
                </a:lnTo>
                <a:lnTo>
                  <a:pt x="2408" y="1916"/>
                </a:lnTo>
                <a:lnTo>
                  <a:pt x="2370" y="1922"/>
                </a:lnTo>
                <a:lnTo>
                  <a:pt x="2330" y="1927"/>
                </a:lnTo>
                <a:lnTo>
                  <a:pt x="2291" y="1932"/>
                </a:lnTo>
                <a:lnTo>
                  <a:pt x="2252" y="1935"/>
                </a:lnTo>
                <a:lnTo>
                  <a:pt x="2212" y="1937"/>
                </a:lnTo>
                <a:lnTo>
                  <a:pt x="2173" y="1938"/>
                </a:lnTo>
                <a:lnTo>
                  <a:pt x="2132" y="1939"/>
                </a:lnTo>
                <a:lnTo>
                  <a:pt x="2080" y="1938"/>
                </a:lnTo>
                <a:lnTo>
                  <a:pt x="2030" y="1936"/>
                </a:lnTo>
                <a:lnTo>
                  <a:pt x="2019" y="1935"/>
                </a:lnTo>
                <a:lnTo>
                  <a:pt x="2009" y="1933"/>
                </a:lnTo>
                <a:lnTo>
                  <a:pt x="1998" y="1931"/>
                </a:lnTo>
                <a:lnTo>
                  <a:pt x="1987" y="1927"/>
                </a:lnTo>
                <a:lnTo>
                  <a:pt x="1962" y="1917"/>
                </a:lnTo>
                <a:lnTo>
                  <a:pt x="1938" y="1905"/>
                </a:lnTo>
                <a:lnTo>
                  <a:pt x="1912" y="1890"/>
                </a:lnTo>
                <a:lnTo>
                  <a:pt x="1885" y="1872"/>
                </a:lnTo>
                <a:lnTo>
                  <a:pt x="1858" y="1851"/>
                </a:lnTo>
                <a:lnTo>
                  <a:pt x="1830" y="1829"/>
                </a:lnTo>
                <a:lnTo>
                  <a:pt x="1802" y="1805"/>
                </a:lnTo>
                <a:lnTo>
                  <a:pt x="1772" y="1779"/>
                </a:lnTo>
                <a:lnTo>
                  <a:pt x="1744" y="1750"/>
                </a:lnTo>
                <a:lnTo>
                  <a:pt x="1714" y="1722"/>
                </a:lnTo>
                <a:lnTo>
                  <a:pt x="1684" y="1691"/>
                </a:lnTo>
                <a:lnTo>
                  <a:pt x="1654" y="1659"/>
                </a:lnTo>
                <a:lnTo>
                  <a:pt x="1625" y="1626"/>
                </a:lnTo>
                <a:lnTo>
                  <a:pt x="1596" y="1593"/>
                </a:lnTo>
                <a:lnTo>
                  <a:pt x="1597" y="1691"/>
                </a:lnTo>
                <a:lnTo>
                  <a:pt x="1599" y="1741"/>
                </a:lnTo>
                <a:lnTo>
                  <a:pt x="1602" y="1793"/>
                </a:lnTo>
                <a:lnTo>
                  <a:pt x="1605" y="1846"/>
                </a:lnTo>
                <a:lnTo>
                  <a:pt x="1609" y="1900"/>
                </a:lnTo>
                <a:lnTo>
                  <a:pt x="1615" y="1954"/>
                </a:lnTo>
                <a:lnTo>
                  <a:pt x="1621" y="2009"/>
                </a:lnTo>
                <a:lnTo>
                  <a:pt x="1628" y="2064"/>
                </a:lnTo>
                <a:lnTo>
                  <a:pt x="1637" y="2120"/>
                </a:lnTo>
                <a:lnTo>
                  <a:pt x="1646" y="2176"/>
                </a:lnTo>
                <a:lnTo>
                  <a:pt x="1657" y="2232"/>
                </a:lnTo>
                <a:lnTo>
                  <a:pt x="1669" y="2288"/>
                </a:lnTo>
                <a:lnTo>
                  <a:pt x="1682" y="2343"/>
                </a:lnTo>
                <a:lnTo>
                  <a:pt x="1696" y="2399"/>
                </a:lnTo>
                <a:lnTo>
                  <a:pt x="1712" y="2454"/>
                </a:lnTo>
                <a:lnTo>
                  <a:pt x="1729" y="2509"/>
                </a:lnTo>
                <a:lnTo>
                  <a:pt x="1748" y="2564"/>
                </a:lnTo>
                <a:lnTo>
                  <a:pt x="1769" y="2618"/>
                </a:lnTo>
                <a:lnTo>
                  <a:pt x="1791" y="2671"/>
                </a:lnTo>
                <a:lnTo>
                  <a:pt x="1815" y="2724"/>
                </a:lnTo>
                <a:lnTo>
                  <a:pt x="1841" y="2774"/>
                </a:lnTo>
                <a:lnTo>
                  <a:pt x="1869" y="2825"/>
                </a:lnTo>
                <a:lnTo>
                  <a:pt x="1899" y="2874"/>
                </a:lnTo>
                <a:lnTo>
                  <a:pt x="1929" y="2922"/>
                </a:lnTo>
                <a:lnTo>
                  <a:pt x="1964" y="2968"/>
                </a:lnTo>
                <a:lnTo>
                  <a:pt x="1980" y="2990"/>
                </a:lnTo>
                <a:lnTo>
                  <a:pt x="1999" y="3012"/>
                </a:lnTo>
                <a:lnTo>
                  <a:pt x="2018" y="3034"/>
                </a:lnTo>
                <a:lnTo>
                  <a:pt x="2036" y="3055"/>
                </a:lnTo>
                <a:lnTo>
                  <a:pt x="2056" y="3076"/>
                </a:lnTo>
                <a:lnTo>
                  <a:pt x="2076" y="3097"/>
                </a:lnTo>
                <a:lnTo>
                  <a:pt x="2097" y="3117"/>
                </a:lnTo>
                <a:lnTo>
                  <a:pt x="2118" y="3136"/>
                </a:lnTo>
                <a:lnTo>
                  <a:pt x="2140" y="3155"/>
                </a:lnTo>
                <a:lnTo>
                  <a:pt x="2163" y="3174"/>
                </a:lnTo>
                <a:lnTo>
                  <a:pt x="2186" y="3191"/>
                </a:lnTo>
                <a:lnTo>
                  <a:pt x="2209" y="3209"/>
                </a:lnTo>
                <a:lnTo>
                  <a:pt x="2239" y="3206"/>
                </a:lnTo>
                <a:lnTo>
                  <a:pt x="2272" y="3201"/>
                </a:lnTo>
                <a:lnTo>
                  <a:pt x="2308" y="3196"/>
                </a:lnTo>
                <a:lnTo>
                  <a:pt x="2348" y="3188"/>
                </a:lnTo>
                <a:lnTo>
                  <a:pt x="2390" y="3178"/>
                </a:lnTo>
                <a:lnTo>
                  <a:pt x="2434" y="3167"/>
                </a:lnTo>
                <a:lnTo>
                  <a:pt x="2482" y="3155"/>
                </a:lnTo>
                <a:lnTo>
                  <a:pt x="2530" y="3140"/>
                </a:lnTo>
                <a:lnTo>
                  <a:pt x="2581" y="3124"/>
                </a:lnTo>
                <a:lnTo>
                  <a:pt x="2633" y="3106"/>
                </a:lnTo>
                <a:lnTo>
                  <a:pt x="2685" y="3086"/>
                </a:lnTo>
                <a:lnTo>
                  <a:pt x="2739" y="3064"/>
                </a:lnTo>
                <a:lnTo>
                  <a:pt x="2793" y="3041"/>
                </a:lnTo>
                <a:lnTo>
                  <a:pt x="2847" y="3014"/>
                </a:lnTo>
                <a:lnTo>
                  <a:pt x="2901" y="2987"/>
                </a:lnTo>
                <a:lnTo>
                  <a:pt x="2955" y="2957"/>
                </a:lnTo>
                <a:lnTo>
                  <a:pt x="3008" y="2926"/>
                </a:lnTo>
                <a:lnTo>
                  <a:pt x="3061" y="2892"/>
                </a:lnTo>
                <a:lnTo>
                  <a:pt x="3111" y="2857"/>
                </a:lnTo>
                <a:lnTo>
                  <a:pt x="3136" y="2838"/>
                </a:lnTo>
                <a:lnTo>
                  <a:pt x="3161" y="2819"/>
                </a:lnTo>
                <a:lnTo>
                  <a:pt x="3185" y="2799"/>
                </a:lnTo>
                <a:lnTo>
                  <a:pt x="3209" y="2779"/>
                </a:lnTo>
                <a:lnTo>
                  <a:pt x="3232" y="2758"/>
                </a:lnTo>
                <a:lnTo>
                  <a:pt x="3254" y="2736"/>
                </a:lnTo>
                <a:lnTo>
                  <a:pt x="3276" y="2714"/>
                </a:lnTo>
                <a:lnTo>
                  <a:pt x="3298" y="2692"/>
                </a:lnTo>
                <a:lnTo>
                  <a:pt x="3318" y="2669"/>
                </a:lnTo>
                <a:lnTo>
                  <a:pt x="3339" y="2645"/>
                </a:lnTo>
                <a:lnTo>
                  <a:pt x="3358" y="2620"/>
                </a:lnTo>
                <a:lnTo>
                  <a:pt x="3376" y="2596"/>
                </a:lnTo>
                <a:lnTo>
                  <a:pt x="3394" y="2571"/>
                </a:lnTo>
                <a:lnTo>
                  <a:pt x="3410" y="2545"/>
                </a:lnTo>
                <a:lnTo>
                  <a:pt x="3427" y="2518"/>
                </a:lnTo>
                <a:lnTo>
                  <a:pt x="3442" y="2492"/>
                </a:lnTo>
                <a:lnTo>
                  <a:pt x="3457" y="2463"/>
                </a:lnTo>
                <a:lnTo>
                  <a:pt x="3470" y="2436"/>
                </a:lnTo>
                <a:lnTo>
                  <a:pt x="3482" y="2406"/>
                </a:lnTo>
                <a:lnTo>
                  <a:pt x="3493" y="2377"/>
                </a:lnTo>
                <a:lnTo>
                  <a:pt x="3503" y="2347"/>
                </a:lnTo>
                <a:lnTo>
                  <a:pt x="3512" y="2316"/>
                </a:lnTo>
                <a:lnTo>
                  <a:pt x="3519" y="2285"/>
                </a:lnTo>
                <a:lnTo>
                  <a:pt x="3526" y="2253"/>
                </a:lnTo>
                <a:lnTo>
                  <a:pt x="3531" y="2220"/>
                </a:lnTo>
                <a:lnTo>
                  <a:pt x="3536" y="2187"/>
                </a:lnTo>
                <a:lnTo>
                  <a:pt x="3539" y="2151"/>
                </a:lnTo>
                <a:lnTo>
                  <a:pt x="3541" y="2116"/>
                </a:lnTo>
                <a:lnTo>
                  <a:pt x="3542" y="2080"/>
                </a:lnTo>
                <a:lnTo>
                  <a:pt x="3542" y="2046"/>
                </a:lnTo>
                <a:lnTo>
                  <a:pt x="3541" y="2013"/>
                </a:lnTo>
                <a:lnTo>
                  <a:pt x="3540" y="1980"/>
                </a:lnTo>
                <a:lnTo>
                  <a:pt x="3537" y="1947"/>
                </a:lnTo>
                <a:lnTo>
                  <a:pt x="3534" y="1916"/>
                </a:lnTo>
                <a:lnTo>
                  <a:pt x="3530" y="1884"/>
                </a:lnTo>
                <a:lnTo>
                  <a:pt x="3525" y="1854"/>
                </a:lnTo>
                <a:lnTo>
                  <a:pt x="3519" y="1824"/>
                </a:lnTo>
                <a:lnTo>
                  <a:pt x="3514" y="1794"/>
                </a:lnTo>
                <a:lnTo>
                  <a:pt x="3500" y="1736"/>
                </a:lnTo>
                <a:lnTo>
                  <a:pt x="3484" y="1680"/>
                </a:lnTo>
                <a:lnTo>
                  <a:pt x="3468" y="1625"/>
                </a:lnTo>
                <a:lnTo>
                  <a:pt x="3450" y="1571"/>
                </a:lnTo>
                <a:lnTo>
                  <a:pt x="3414" y="1466"/>
                </a:lnTo>
                <a:lnTo>
                  <a:pt x="3396" y="1415"/>
                </a:lnTo>
                <a:lnTo>
                  <a:pt x="3380" y="1364"/>
                </a:lnTo>
                <a:lnTo>
                  <a:pt x="3364" y="1314"/>
                </a:lnTo>
                <a:lnTo>
                  <a:pt x="3351" y="1263"/>
                </a:lnTo>
                <a:close/>
                <a:moveTo>
                  <a:pt x="2817" y="628"/>
                </a:moveTo>
                <a:lnTo>
                  <a:pt x="2817" y="628"/>
                </a:lnTo>
                <a:lnTo>
                  <a:pt x="2814" y="613"/>
                </a:lnTo>
                <a:lnTo>
                  <a:pt x="2809" y="594"/>
                </a:lnTo>
                <a:lnTo>
                  <a:pt x="2800" y="573"/>
                </a:lnTo>
                <a:lnTo>
                  <a:pt x="2789" y="552"/>
                </a:lnTo>
                <a:lnTo>
                  <a:pt x="2776" y="530"/>
                </a:lnTo>
                <a:lnTo>
                  <a:pt x="2759" y="508"/>
                </a:lnTo>
                <a:lnTo>
                  <a:pt x="2750" y="497"/>
                </a:lnTo>
                <a:lnTo>
                  <a:pt x="2740" y="487"/>
                </a:lnTo>
                <a:lnTo>
                  <a:pt x="2730" y="476"/>
                </a:lnTo>
                <a:lnTo>
                  <a:pt x="2719" y="468"/>
                </a:lnTo>
                <a:lnTo>
                  <a:pt x="2707" y="459"/>
                </a:lnTo>
                <a:lnTo>
                  <a:pt x="2695" y="450"/>
                </a:lnTo>
                <a:lnTo>
                  <a:pt x="2682" y="442"/>
                </a:lnTo>
                <a:lnTo>
                  <a:pt x="2669" y="436"/>
                </a:lnTo>
                <a:lnTo>
                  <a:pt x="2655" y="429"/>
                </a:lnTo>
                <a:lnTo>
                  <a:pt x="2640" y="424"/>
                </a:lnTo>
                <a:lnTo>
                  <a:pt x="2625" y="420"/>
                </a:lnTo>
                <a:lnTo>
                  <a:pt x="2608" y="417"/>
                </a:lnTo>
                <a:lnTo>
                  <a:pt x="2592" y="415"/>
                </a:lnTo>
                <a:lnTo>
                  <a:pt x="2574" y="415"/>
                </a:lnTo>
                <a:lnTo>
                  <a:pt x="2557" y="416"/>
                </a:lnTo>
                <a:lnTo>
                  <a:pt x="2538" y="418"/>
                </a:lnTo>
                <a:lnTo>
                  <a:pt x="2519" y="421"/>
                </a:lnTo>
                <a:lnTo>
                  <a:pt x="2499" y="427"/>
                </a:lnTo>
                <a:lnTo>
                  <a:pt x="2480" y="435"/>
                </a:lnTo>
                <a:lnTo>
                  <a:pt x="2459" y="443"/>
                </a:lnTo>
                <a:lnTo>
                  <a:pt x="2444" y="451"/>
                </a:lnTo>
                <a:lnTo>
                  <a:pt x="2429" y="459"/>
                </a:lnTo>
                <a:lnTo>
                  <a:pt x="2414" y="469"/>
                </a:lnTo>
                <a:lnTo>
                  <a:pt x="2398" y="479"/>
                </a:lnTo>
                <a:lnTo>
                  <a:pt x="2383" y="490"/>
                </a:lnTo>
                <a:lnTo>
                  <a:pt x="2367" y="503"/>
                </a:lnTo>
                <a:lnTo>
                  <a:pt x="2351" y="516"/>
                </a:lnTo>
                <a:lnTo>
                  <a:pt x="2335" y="530"/>
                </a:lnTo>
                <a:lnTo>
                  <a:pt x="2320" y="545"/>
                </a:lnTo>
                <a:lnTo>
                  <a:pt x="2305" y="561"/>
                </a:lnTo>
                <a:lnTo>
                  <a:pt x="2289" y="579"/>
                </a:lnTo>
                <a:lnTo>
                  <a:pt x="2274" y="596"/>
                </a:lnTo>
                <a:lnTo>
                  <a:pt x="2260" y="615"/>
                </a:lnTo>
                <a:lnTo>
                  <a:pt x="2245" y="635"/>
                </a:lnTo>
                <a:lnTo>
                  <a:pt x="2231" y="656"/>
                </a:lnTo>
                <a:lnTo>
                  <a:pt x="2217" y="677"/>
                </a:lnTo>
                <a:lnTo>
                  <a:pt x="2203" y="700"/>
                </a:lnTo>
                <a:lnTo>
                  <a:pt x="2190" y="723"/>
                </a:lnTo>
                <a:lnTo>
                  <a:pt x="2178" y="746"/>
                </a:lnTo>
                <a:lnTo>
                  <a:pt x="2166" y="771"/>
                </a:lnTo>
                <a:lnTo>
                  <a:pt x="2155" y="796"/>
                </a:lnTo>
                <a:lnTo>
                  <a:pt x="2144" y="823"/>
                </a:lnTo>
                <a:lnTo>
                  <a:pt x="2134" y="850"/>
                </a:lnTo>
                <a:lnTo>
                  <a:pt x="2125" y="879"/>
                </a:lnTo>
                <a:lnTo>
                  <a:pt x="2117" y="908"/>
                </a:lnTo>
                <a:lnTo>
                  <a:pt x="2109" y="937"/>
                </a:lnTo>
                <a:lnTo>
                  <a:pt x="2102" y="967"/>
                </a:lnTo>
                <a:lnTo>
                  <a:pt x="2096" y="999"/>
                </a:lnTo>
                <a:lnTo>
                  <a:pt x="2091" y="1031"/>
                </a:lnTo>
                <a:lnTo>
                  <a:pt x="2087" y="1063"/>
                </a:lnTo>
                <a:lnTo>
                  <a:pt x="2085" y="1097"/>
                </a:lnTo>
                <a:lnTo>
                  <a:pt x="2082" y="1130"/>
                </a:lnTo>
                <a:lnTo>
                  <a:pt x="2141" y="1132"/>
                </a:lnTo>
                <a:lnTo>
                  <a:pt x="2196" y="1132"/>
                </a:lnTo>
                <a:lnTo>
                  <a:pt x="2249" y="1130"/>
                </a:lnTo>
                <a:lnTo>
                  <a:pt x="2298" y="1125"/>
                </a:lnTo>
                <a:lnTo>
                  <a:pt x="2344" y="1120"/>
                </a:lnTo>
                <a:lnTo>
                  <a:pt x="2389" y="1112"/>
                </a:lnTo>
                <a:lnTo>
                  <a:pt x="2430" y="1103"/>
                </a:lnTo>
                <a:lnTo>
                  <a:pt x="2470" y="1092"/>
                </a:lnTo>
                <a:lnTo>
                  <a:pt x="2506" y="1080"/>
                </a:lnTo>
                <a:lnTo>
                  <a:pt x="2540" y="1067"/>
                </a:lnTo>
                <a:lnTo>
                  <a:pt x="2571" y="1052"/>
                </a:lnTo>
                <a:lnTo>
                  <a:pt x="2601" y="1036"/>
                </a:lnTo>
                <a:lnTo>
                  <a:pt x="2628" y="1020"/>
                </a:lnTo>
                <a:lnTo>
                  <a:pt x="2653" y="1002"/>
                </a:lnTo>
                <a:lnTo>
                  <a:pt x="2675" y="983"/>
                </a:lnTo>
                <a:lnTo>
                  <a:pt x="2697" y="964"/>
                </a:lnTo>
                <a:lnTo>
                  <a:pt x="2716" y="944"/>
                </a:lnTo>
                <a:lnTo>
                  <a:pt x="2733" y="923"/>
                </a:lnTo>
                <a:lnTo>
                  <a:pt x="2748" y="902"/>
                </a:lnTo>
                <a:lnTo>
                  <a:pt x="2762" y="880"/>
                </a:lnTo>
                <a:lnTo>
                  <a:pt x="2774" y="859"/>
                </a:lnTo>
                <a:lnTo>
                  <a:pt x="2784" y="837"/>
                </a:lnTo>
                <a:lnTo>
                  <a:pt x="2793" y="815"/>
                </a:lnTo>
                <a:lnTo>
                  <a:pt x="2801" y="793"/>
                </a:lnTo>
                <a:lnTo>
                  <a:pt x="2807" y="771"/>
                </a:lnTo>
                <a:lnTo>
                  <a:pt x="2812" y="749"/>
                </a:lnTo>
                <a:lnTo>
                  <a:pt x="2815" y="728"/>
                </a:lnTo>
                <a:lnTo>
                  <a:pt x="2818" y="707"/>
                </a:lnTo>
                <a:lnTo>
                  <a:pt x="2820" y="686"/>
                </a:lnTo>
                <a:lnTo>
                  <a:pt x="2820" y="667"/>
                </a:lnTo>
                <a:lnTo>
                  <a:pt x="2818" y="647"/>
                </a:lnTo>
                <a:lnTo>
                  <a:pt x="2817" y="628"/>
                </a:lnTo>
                <a:close/>
                <a:moveTo>
                  <a:pt x="2837" y="396"/>
                </a:moveTo>
                <a:lnTo>
                  <a:pt x="2837" y="396"/>
                </a:lnTo>
                <a:lnTo>
                  <a:pt x="2859" y="416"/>
                </a:lnTo>
                <a:lnTo>
                  <a:pt x="2881" y="433"/>
                </a:lnTo>
                <a:lnTo>
                  <a:pt x="2903" y="450"/>
                </a:lnTo>
                <a:lnTo>
                  <a:pt x="2924" y="465"/>
                </a:lnTo>
                <a:lnTo>
                  <a:pt x="2945" y="481"/>
                </a:lnTo>
                <a:lnTo>
                  <a:pt x="2966" y="494"/>
                </a:lnTo>
                <a:lnTo>
                  <a:pt x="2987" y="507"/>
                </a:lnTo>
                <a:lnTo>
                  <a:pt x="3007" y="519"/>
                </a:lnTo>
                <a:lnTo>
                  <a:pt x="3047" y="540"/>
                </a:lnTo>
                <a:lnTo>
                  <a:pt x="3085" y="558"/>
                </a:lnTo>
                <a:lnTo>
                  <a:pt x="3122" y="572"/>
                </a:lnTo>
                <a:lnTo>
                  <a:pt x="3157" y="583"/>
                </a:lnTo>
                <a:lnTo>
                  <a:pt x="3191" y="591"/>
                </a:lnTo>
                <a:lnTo>
                  <a:pt x="3223" y="595"/>
                </a:lnTo>
                <a:lnTo>
                  <a:pt x="3239" y="596"/>
                </a:lnTo>
                <a:lnTo>
                  <a:pt x="3253" y="597"/>
                </a:lnTo>
                <a:lnTo>
                  <a:pt x="3267" y="597"/>
                </a:lnTo>
                <a:lnTo>
                  <a:pt x="3282" y="596"/>
                </a:lnTo>
                <a:lnTo>
                  <a:pt x="3294" y="595"/>
                </a:lnTo>
                <a:lnTo>
                  <a:pt x="3307" y="593"/>
                </a:lnTo>
                <a:lnTo>
                  <a:pt x="3319" y="591"/>
                </a:lnTo>
                <a:lnTo>
                  <a:pt x="3330" y="587"/>
                </a:lnTo>
                <a:lnTo>
                  <a:pt x="3341" y="584"/>
                </a:lnTo>
                <a:lnTo>
                  <a:pt x="3351" y="580"/>
                </a:lnTo>
                <a:lnTo>
                  <a:pt x="3361" y="575"/>
                </a:lnTo>
                <a:lnTo>
                  <a:pt x="3370" y="570"/>
                </a:lnTo>
                <a:lnTo>
                  <a:pt x="3375" y="553"/>
                </a:lnTo>
                <a:lnTo>
                  <a:pt x="3377" y="537"/>
                </a:lnTo>
                <a:lnTo>
                  <a:pt x="3380" y="519"/>
                </a:lnTo>
                <a:lnTo>
                  <a:pt x="3380" y="502"/>
                </a:lnTo>
                <a:lnTo>
                  <a:pt x="3377" y="483"/>
                </a:lnTo>
                <a:lnTo>
                  <a:pt x="3375" y="463"/>
                </a:lnTo>
                <a:lnTo>
                  <a:pt x="3370" y="444"/>
                </a:lnTo>
                <a:lnTo>
                  <a:pt x="3363" y="425"/>
                </a:lnTo>
                <a:lnTo>
                  <a:pt x="3355" y="404"/>
                </a:lnTo>
                <a:lnTo>
                  <a:pt x="3345" y="384"/>
                </a:lnTo>
                <a:lnTo>
                  <a:pt x="3334" y="364"/>
                </a:lnTo>
                <a:lnTo>
                  <a:pt x="3321" y="343"/>
                </a:lnTo>
                <a:lnTo>
                  <a:pt x="3307" y="323"/>
                </a:lnTo>
                <a:lnTo>
                  <a:pt x="3290" y="303"/>
                </a:lnTo>
                <a:lnTo>
                  <a:pt x="3273" y="283"/>
                </a:lnTo>
                <a:lnTo>
                  <a:pt x="3253" y="263"/>
                </a:lnTo>
                <a:lnTo>
                  <a:pt x="3232" y="244"/>
                </a:lnTo>
                <a:lnTo>
                  <a:pt x="3209" y="224"/>
                </a:lnTo>
                <a:lnTo>
                  <a:pt x="3184" y="206"/>
                </a:lnTo>
                <a:lnTo>
                  <a:pt x="3157" y="188"/>
                </a:lnTo>
                <a:lnTo>
                  <a:pt x="3130" y="170"/>
                </a:lnTo>
                <a:lnTo>
                  <a:pt x="3100" y="153"/>
                </a:lnTo>
                <a:lnTo>
                  <a:pt x="3068" y="136"/>
                </a:lnTo>
                <a:lnTo>
                  <a:pt x="3035" y="121"/>
                </a:lnTo>
                <a:lnTo>
                  <a:pt x="3000" y="107"/>
                </a:lnTo>
                <a:lnTo>
                  <a:pt x="2963" y="93"/>
                </a:lnTo>
                <a:lnTo>
                  <a:pt x="2924" y="80"/>
                </a:lnTo>
                <a:lnTo>
                  <a:pt x="2884" y="68"/>
                </a:lnTo>
                <a:lnTo>
                  <a:pt x="2842" y="58"/>
                </a:lnTo>
                <a:lnTo>
                  <a:pt x="2799" y="48"/>
                </a:lnTo>
                <a:lnTo>
                  <a:pt x="2752" y="41"/>
                </a:lnTo>
                <a:lnTo>
                  <a:pt x="2705" y="34"/>
                </a:lnTo>
                <a:lnTo>
                  <a:pt x="2675" y="31"/>
                </a:lnTo>
                <a:lnTo>
                  <a:pt x="2646" y="29"/>
                </a:lnTo>
                <a:lnTo>
                  <a:pt x="2616" y="26"/>
                </a:lnTo>
                <a:lnTo>
                  <a:pt x="2587" y="26"/>
                </a:lnTo>
                <a:lnTo>
                  <a:pt x="2560" y="27"/>
                </a:lnTo>
                <a:lnTo>
                  <a:pt x="2531" y="29"/>
                </a:lnTo>
                <a:lnTo>
                  <a:pt x="2504" y="31"/>
                </a:lnTo>
                <a:lnTo>
                  <a:pt x="2477" y="34"/>
                </a:lnTo>
                <a:lnTo>
                  <a:pt x="2451" y="37"/>
                </a:lnTo>
                <a:lnTo>
                  <a:pt x="2426" y="42"/>
                </a:lnTo>
                <a:lnTo>
                  <a:pt x="2400" y="47"/>
                </a:lnTo>
                <a:lnTo>
                  <a:pt x="2376" y="53"/>
                </a:lnTo>
                <a:lnTo>
                  <a:pt x="2352" y="59"/>
                </a:lnTo>
                <a:lnTo>
                  <a:pt x="2330" y="66"/>
                </a:lnTo>
                <a:lnTo>
                  <a:pt x="2307" y="73"/>
                </a:lnTo>
                <a:lnTo>
                  <a:pt x="2286" y="81"/>
                </a:lnTo>
                <a:lnTo>
                  <a:pt x="2265" y="89"/>
                </a:lnTo>
                <a:lnTo>
                  <a:pt x="2245" y="98"/>
                </a:lnTo>
                <a:lnTo>
                  <a:pt x="2227" y="107"/>
                </a:lnTo>
                <a:lnTo>
                  <a:pt x="2209" y="117"/>
                </a:lnTo>
                <a:lnTo>
                  <a:pt x="2191" y="125"/>
                </a:lnTo>
                <a:lnTo>
                  <a:pt x="2176" y="135"/>
                </a:lnTo>
                <a:lnTo>
                  <a:pt x="2161" y="145"/>
                </a:lnTo>
                <a:lnTo>
                  <a:pt x="2146" y="156"/>
                </a:lnTo>
                <a:lnTo>
                  <a:pt x="2134" y="166"/>
                </a:lnTo>
                <a:lnTo>
                  <a:pt x="2122" y="176"/>
                </a:lnTo>
                <a:lnTo>
                  <a:pt x="2111" y="187"/>
                </a:lnTo>
                <a:lnTo>
                  <a:pt x="2101" y="197"/>
                </a:lnTo>
                <a:lnTo>
                  <a:pt x="2093" y="208"/>
                </a:lnTo>
                <a:lnTo>
                  <a:pt x="2086" y="218"/>
                </a:lnTo>
                <a:lnTo>
                  <a:pt x="2080" y="228"/>
                </a:lnTo>
                <a:lnTo>
                  <a:pt x="2076" y="238"/>
                </a:lnTo>
                <a:lnTo>
                  <a:pt x="2085" y="232"/>
                </a:lnTo>
                <a:lnTo>
                  <a:pt x="2096" y="227"/>
                </a:lnTo>
                <a:lnTo>
                  <a:pt x="2121" y="216"/>
                </a:lnTo>
                <a:lnTo>
                  <a:pt x="2136" y="210"/>
                </a:lnTo>
                <a:lnTo>
                  <a:pt x="2152" y="205"/>
                </a:lnTo>
                <a:lnTo>
                  <a:pt x="2169" y="200"/>
                </a:lnTo>
                <a:lnTo>
                  <a:pt x="2187" y="196"/>
                </a:lnTo>
                <a:lnTo>
                  <a:pt x="2207" y="192"/>
                </a:lnTo>
                <a:lnTo>
                  <a:pt x="2227" y="189"/>
                </a:lnTo>
                <a:lnTo>
                  <a:pt x="2247" y="187"/>
                </a:lnTo>
                <a:lnTo>
                  <a:pt x="2269" y="185"/>
                </a:lnTo>
                <a:lnTo>
                  <a:pt x="2293" y="184"/>
                </a:lnTo>
                <a:lnTo>
                  <a:pt x="2317" y="184"/>
                </a:lnTo>
                <a:lnTo>
                  <a:pt x="2341" y="184"/>
                </a:lnTo>
                <a:lnTo>
                  <a:pt x="2367" y="185"/>
                </a:lnTo>
                <a:lnTo>
                  <a:pt x="2393" y="188"/>
                </a:lnTo>
                <a:lnTo>
                  <a:pt x="2420" y="191"/>
                </a:lnTo>
                <a:lnTo>
                  <a:pt x="2447" y="197"/>
                </a:lnTo>
                <a:lnTo>
                  <a:pt x="2475" y="202"/>
                </a:lnTo>
                <a:lnTo>
                  <a:pt x="2504" y="210"/>
                </a:lnTo>
                <a:lnTo>
                  <a:pt x="2532" y="219"/>
                </a:lnTo>
                <a:lnTo>
                  <a:pt x="2562" y="229"/>
                </a:lnTo>
                <a:lnTo>
                  <a:pt x="2592" y="241"/>
                </a:lnTo>
                <a:lnTo>
                  <a:pt x="2622" y="254"/>
                </a:lnTo>
                <a:lnTo>
                  <a:pt x="2651" y="268"/>
                </a:lnTo>
                <a:lnTo>
                  <a:pt x="2682" y="285"/>
                </a:lnTo>
                <a:lnTo>
                  <a:pt x="2713" y="304"/>
                </a:lnTo>
                <a:lnTo>
                  <a:pt x="2744" y="323"/>
                </a:lnTo>
                <a:lnTo>
                  <a:pt x="2776" y="347"/>
                </a:lnTo>
                <a:lnTo>
                  <a:pt x="2806" y="371"/>
                </a:lnTo>
                <a:lnTo>
                  <a:pt x="2837" y="396"/>
                </a:lnTo>
                <a:close/>
                <a:moveTo>
                  <a:pt x="1670" y="772"/>
                </a:moveTo>
                <a:lnTo>
                  <a:pt x="1670" y="772"/>
                </a:lnTo>
                <a:lnTo>
                  <a:pt x="1658" y="794"/>
                </a:lnTo>
                <a:lnTo>
                  <a:pt x="1646" y="815"/>
                </a:lnTo>
                <a:lnTo>
                  <a:pt x="1636" y="836"/>
                </a:lnTo>
                <a:lnTo>
                  <a:pt x="1627" y="857"/>
                </a:lnTo>
                <a:lnTo>
                  <a:pt x="1620" y="878"/>
                </a:lnTo>
                <a:lnTo>
                  <a:pt x="1614" y="898"/>
                </a:lnTo>
                <a:lnTo>
                  <a:pt x="1609" y="916"/>
                </a:lnTo>
                <a:lnTo>
                  <a:pt x="1606" y="935"/>
                </a:lnTo>
                <a:lnTo>
                  <a:pt x="1604" y="954"/>
                </a:lnTo>
                <a:lnTo>
                  <a:pt x="1604" y="971"/>
                </a:lnTo>
                <a:lnTo>
                  <a:pt x="1604" y="988"/>
                </a:lnTo>
                <a:lnTo>
                  <a:pt x="1606" y="1004"/>
                </a:lnTo>
                <a:lnTo>
                  <a:pt x="1609" y="1020"/>
                </a:lnTo>
                <a:lnTo>
                  <a:pt x="1615" y="1034"/>
                </a:lnTo>
                <a:lnTo>
                  <a:pt x="1621" y="1048"/>
                </a:lnTo>
                <a:lnTo>
                  <a:pt x="1629" y="1060"/>
                </a:lnTo>
                <a:lnTo>
                  <a:pt x="1638" y="1073"/>
                </a:lnTo>
                <a:lnTo>
                  <a:pt x="1649" y="1082"/>
                </a:lnTo>
                <a:lnTo>
                  <a:pt x="1661" y="1092"/>
                </a:lnTo>
                <a:lnTo>
                  <a:pt x="1675" y="1100"/>
                </a:lnTo>
                <a:lnTo>
                  <a:pt x="1691" y="1108"/>
                </a:lnTo>
                <a:lnTo>
                  <a:pt x="1707" y="1114"/>
                </a:lnTo>
                <a:lnTo>
                  <a:pt x="1725" y="1120"/>
                </a:lnTo>
                <a:lnTo>
                  <a:pt x="1744" y="1124"/>
                </a:lnTo>
                <a:lnTo>
                  <a:pt x="1763" y="1128"/>
                </a:lnTo>
                <a:lnTo>
                  <a:pt x="1784" y="1131"/>
                </a:lnTo>
                <a:lnTo>
                  <a:pt x="1806" y="1133"/>
                </a:lnTo>
                <a:lnTo>
                  <a:pt x="1828" y="1134"/>
                </a:lnTo>
                <a:lnTo>
                  <a:pt x="1873" y="1135"/>
                </a:lnTo>
                <a:lnTo>
                  <a:pt x="1922" y="1133"/>
                </a:lnTo>
                <a:lnTo>
                  <a:pt x="1922" y="1097"/>
                </a:lnTo>
                <a:lnTo>
                  <a:pt x="1924" y="1059"/>
                </a:lnTo>
                <a:lnTo>
                  <a:pt x="1927" y="1024"/>
                </a:lnTo>
                <a:lnTo>
                  <a:pt x="1933" y="989"/>
                </a:lnTo>
                <a:lnTo>
                  <a:pt x="1938" y="954"/>
                </a:lnTo>
                <a:lnTo>
                  <a:pt x="1945" y="921"/>
                </a:lnTo>
                <a:lnTo>
                  <a:pt x="1954" y="888"/>
                </a:lnTo>
                <a:lnTo>
                  <a:pt x="1962" y="855"/>
                </a:lnTo>
                <a:lnTo>
                  <a:pt x="1972" y="823"/>
                </a:lnTo>
                <a:lnTo>
                  <a:pt x="1983" y="792"/>
                </a:lnTo>
                <a:lnTo>
                  <a:pt x="1995" y="762"/>
                </a:lnTo>
                <a:lnTo>
                  <a:pt x="2008" y="733"/>
                </a:lnTo>
                <a:lnTo>
                  <a:pt x="2021" y="704"/>
                </a:lnTo>
                <a:lnTo>
                  <a:pt x="2035" y="677"/>
                </a:lnTo>
                <a:lnTo>
                  <a:pt x="2051" y="650"/>
                </a:lnTo>
                <a:lnTo>
                  <a:pt x="2066" y="624"/>
                </a:lnTo>
                <a:lnTo>
                  <a:pt x="2081" y="598"/>
                </a:lnTo>
                <a:lnTo>
                  <a:pt x="2098" y="573"/>
                </a:lnTo>
                <a:lnTo>
                  <a:pt x="2115" y="550"/>
                </a:lnTo>
                <a:lnTo>
                  <a:pt x="2133" y="527"/>
                </a:lnTo>
                <a:lnTo>
                  <a:pt x="2151" y="505"/>
                </a:lnTo>
                <a:lnTo>
                  <a:pt x="2168" y="484"/>
                </a:lnTo>
                <a:lnTo>
                  <a:pt x="2187" y="463"/>
                </a:lnTo>
                <a:lnTo>
                  <a:pt x="2206" y="444"/>
                </a:lnTo>
                <a:lnTo>
                  <a:pt x="2224" y="426"/>
                </a:lnTo>
                <a:lnTo>
                  <a:pt x="2243" y="408"/>
                </a:lnTo>
                <a:lnTo>
                  <a:pt x="2262" y="392"/>
                </a:lnTo>
                <a:lnTo>
                  <a:pt x="2282" y="376"/>
                </a:lnTo>
                <a:lnTo>
                  <a:pt x="2300" y="362"/>
                </a:lnTo>
                <a:lnTo>
                  <a:pt x="2319" y="348"/>
                </a:lnTo>
                <a:lnTo>
                  <a:pt x="2338" y="334"/>
                </a:lnTo>
                <a:lnTo>
                  <a:pt x="2356" y="323"/>
                </a:lnTo>
                <a:lnTo>
                  <a:pt x="2330" y="326"/>
                </a:lnTo>
                <a:lnTo>
                  <a:pt x="2304" y="329"/>
                </a:lnTo>
                <a:lnTo>
                  <a:pt x="2277" y="334"/>
                </a:lnTo>
                <a:lnTo>
                  <a:pt x="2252" y="340"/>
                </a:lnTo>
                <a:lnTo>
                  <a:pt x="2225" y="347"/>
                </a:lnTo>
                <a:lnTo>
                  <a:pt x="2200" y="355"/>
                </a:lnTo>
                <a:lnTo>
                  <a:pt x="2174" y="364"/>
                </a:lnTo>
                <a:lnTo>
                  <a:pt x="2148" y="374"/>
                </a:lnTo>
                <a:lnTo>
                  <a:pt x="2123" y="384"/>
                </a:lnTo>
                <a:lnTo>
                  <a:pt x="2098" y="396"/>
                </a:lnTo>
                <a:lnTo>
                  <a:pt x="2074" y="408"/>
                </a:lnTo>
                <a:lnTo>
                  <a:pt x="2049" y="421"/>
                </a:lnTo>
                <a:lnTo>
                  <a:pt x="2025" y="436"/>
                </a:lnTo>
                <a:lnTo>
                  <a:pt x="2001" y="450"/>
                </a:lnTo>
                <a:lnTo>
                  <a:pt x="1978" y="464"/>
                </a:lnTo>
                <a:lnTo>
                  <a:pt x="1955" y="480"/>
                </a:lnTo>
                <a:lnTo>
                  <a:pt x="1933" y="496"/>
                </a:lnTo>
                <a:lnTo>
                  <a:pt x="1911" y="513"/>
                </a:lnTo>
                <a:lnTo>
                  <a:pt x="1868" y="548"/>
                </a:lnTo>
                <a:lnTo>
                  <a:pt x="1828" y="583"/>
                </a:lnTo>
                <a:lnTo>
                  <a:pt x="1790" y="620"/>
                </a:lnTo>
                <a:lnTo>
                  <a:pt x="1756" y="658"/>
                </a:lnTo>
                <a:lnTo>
                  <a:pt x="1724" y="696"/>
                </a:lnTo>
                <a:lnTo>
                  <a:pt x="1708" y="715"/>
                </a:lnTo>
                <a:lnTo>
                  <a:pt x="1695" y="735"/>
                </a:lnTo>
                <a:lnTo>
                  <a:pt x="1682" y="754"/>
                </a:lnTo>
                <a:lnTo>
                  <a:pt x="1670" y="772"/>
                </a:lnTo>
                <a:close/>
              </a:path>
            </a:pathLst>
          </a:custGeom>
          <a:solidFill>
            <a:srgbClr val="E89CA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KSO_Shape"/>
          <p:cNvSpPr>
            <a:spLocks/>
          </p:cNvSpPr>
          <p:nvPr/>
        </p:nvSpPr>
        <p:spPr bwMode="auto">
          <a:xfrm>
            <a:off x="3470578" y="6326592"/>
            <a:ext cx="302903" cy="529859"/>
          </a:xfrm>
          <a:custGeom>
            <a:avLst/>
            <a:gdLst>
              <a:gd name="T0" fmla="*/ 410028 w 3542"/>
              <a:gd name="T1" fmla="*/ 1700244 h 6187"/>
              <a:gd name="T2" fmla="*/ 219482 w 3542"/>
              <a:gd name="T3" fmla="*/ 1672533 h 6187"/>
              <a:gd name="T4" fmla="*/ 206861 w 3542"/>
              <a:gd name="T5" fmla="*/ 1500722 h 6187"/>
              <a:gd name="T6" fmla="*/ 321989 w 3542"/>
              <a:gd name="T7" fmla="*/ 1408351 h 6187"/>
              <a:gd name="T8" fmla="*/ 402333 w 3542"/>
              <a:gd name="T9" fmla="*/ 1481940 h 6187"/>
              <a:gd name="T10" fmla="*/ 446352 w 3542"/>
              <a:gd name="T11" fmla="*/ 1570001 h 6187"/>
              <a:gd name="T12" fmla="*/ 294593 w 3542"/>
              <a:gd name="T13" fmla="*/ 1220530 h 6187"/>
              <a:gd name="T14" fmla="*/ 309368 w 3542"/>
              <a:gd name="T15" fmla="*/ 1107837 h 6187"/>
              <a:gd name="T16" fmla="*/ 172384 w 3542"/>
              <a:gd name="T17" fmla="*/ 1058881 h 6187"/>
              <a:gd name="T18" fmla="*/ 2463 w 3542"/>
              <a:gd name="T19" fmla="*/ 1153099 h 6187"/>
              <a:gd name="T20" fmla="*/ 95119 w 3542"/>
              <a:gd name="T21" fmla="*/ 1360934 h 6187"/>
              <a:gd name="T22" fmla="*/ 216712 w 3542"/>
              <a:gd name="T23" fmla="*/ 1364321 h 6187"/>
              <a:gd name="T24" fmla="*/ 237336 w 3542"/>
              <a:gd name="T25" fmla="*/ 1251013 h 6187"/>
              <a:gd name="T26" fmla="*/ 584260 w 3542"/>
              <a:gd name="T27" fmla="*/ 1425594 h 6187"/>
              <a:gd name="T28" fmla="*/ 349694 w 3542"/>
              <a:gd name="T29" fmla="*/ 1262713 h 6187"/>
              <a:gd name="T30" fmla="*/ 446352 w 3542"/>
              <a:gd name="T31" fmla="*/ 1395727 h 6187"/>
              <a:gd name="T32" fmla="*/ 593495 w 3542"/>
              <a:gd name="T33" fmla="*/ 1573388 h 6187"/>
              <a:gd name="T34" fmla="*/ 653521 w 3542"/>
              <a:gd name="T35" fmla="*/ 1905000 h 6187"/>
              <a:gd name="T36" fmla="*/ 687998 w 3542"/>
              <a:gd name="T37" fmla="*/ 1396035 h 6187"/>
              <a:gd name="T38" fmla="*/ 664603 w 3542"/>
              <a:gd name="T39" fmla="*/ 528055 h 6187"/>
              <a:gd name="T40" fmla="*/ 868078 w 3542"/>
              <a:gd name="T41" fmla="*/ 470169 h 6187"/>
              <a:gd name="T42" fmla="*/ 1003215 w 3542"/>
              <a:gd name="T43" fmla="*/ 304825 h 6187"/>
              <a:gd name="T44" fmla="*/ 939803 w 3542"/>
              <a:gd name="T45" fmla="*/ 230928 h 6187"/>
              <a:gd name="T46" fmla="*/ 879160 w 3542"/>
              <a:gd name="T47" fmla="*/ 322067 h 6187"/>
              <a:gd name="T48" fmla="*/ 720012 w 3542"/>
              <a:gd name="T49" fmla="*/ 392269 h 6187"/>
              <a:gd name="T50" fmla="*/ 545781 w 3542"/>
              <a:gd name="T51" fmla="*/ 450771 h 6187"/>
              <a:gd name="T52" fmla="*/ 449738 w 3542"/>
              <a:gd name="T53" fmla="*/ 267260 h 6187"/>
              <a:gd name="T54" fmla="*/ 570100 w 3542"/>
              <a:gd name="T55" fmla="*/ 77284 h 6187"/>
              <a:gd name="T56" fmla="*/ 563943 w 3542"/>
              <a:gd name="T57" fmla="*/ 13240 h 6187"/>
              <a:gd name="T58" fmla="*/ 394021 w 3542"/>
              <a:gd name="T59" fmla="*/ 122546 h 6187"/>
              <a:gd name="T60" fmla="*/ 586415 w 3542"/>
              <a:gd name="T61" fmla="*/ 970820 h 6187"/>
              <a:gd name="T62" fmla="*/ 480521 w 3542"/>
              <a:gd name="T63" fmla="*/ 822103 h 6187"/>
              <a:gd name="T64" fmla="*/ 433424 w 3542"/>
              <a:gd name="T65" fmla="*/ 416594 h 6187"/>
              <a:gd name="T66" fmla="*/ 327530 w 3542"/>
              <a:gd name="T67" fmla="*/ 429218 h 6187"/>
              <a:gd name="T68" fmla="*/ 287820 w 3542"/>
              <a:gd name="T69" fmla="*/ 696786 h 6187"/>
              <a:gd name="T70" fmla="*/ 411260 w 3542"/>
              <a:gd name="T71" fmla="*/ 882760 h 6187"/>
              <a:gd name="T72" fmla="*/ 1031536 w 3542"/>
              <a:gd name="T73" fmla="*/ 388882 h 6187"/>
              <a:gd name="T74" fmla="*/ 891781 w 3542"/>
              <a:gd name="T75" fmla="*/ 535752 h 6187"/>
              <a:gd name="T76" fmla="*/ 668913 w 3542"/>
              <a:gd name="T77" fmla="*/ 596717 h 6187"/>
              <a:gd name="T78" fmla="*/ 518384 w 3542"/>
              <a:gd name="T79" fmla="*/ 520665 h 6187"/>
              <a:gd name="T80" fmla="*/ 532237 w 3542"/>
              <a:gd name="T81" fmla="*/ 772530 h 6187"/>
              <a:gd name="T82" fmla="*/ 672915 w 3542"/>
              <a:gd name="T83" fmla="*/ 982521 h 6187"/>
              <a:gd name="T84" fmla="*/ 942265 w 3542"/>
              <a:gd name="T85" fmla="*/ 890457 h 6187"/>
              <a:gd name="T86" fmla="*/ 1071861 w 3542"/>
              <a:gd name="T87" fmla="*/ 740816 h 6187"/>
              <a:gd name="T88" fmla="*/ 1081712 w 3542"/>
              <a:gd name="T89" fmla="*/ 552379 h 6187"/>
              <a:gd name="T90" fmla="*/ 843452 w 3542"/>
              <a:gd name="T91" fmla="*/ 149949 h 6187"/>
              <a:gd name="T92" fmla="*/ 752335 w 3542"/>
              <a:gd name="T93" fmla="*/ 138865 h 6187"/>
              <a:gd name="T94" fmla="*/ 663372 w 3542"/>
              <a:gd name="T95" fmla="*/ 245091 h 6187"/>
              <a:gd name="T96" fmla="*/ 760338 w 3542"/>
              <a:gd name="T97" fmla="*/ 336231 h 6187"/>
              <a:gd name="T98" fmla="*/ 867463 w 3542"/>
              <a:gd name="T99" fmla="*/ 217688 h 6187"/>
              <a:gd name="T100" fmla="*/ 982283 w 3542"/>
              <a:gd name="T101" fmla="*/ 181971 h 6187"/>
              <a:gd name="T102" fmla="*/ 1038924 w 3542"/>
              <a:gd name="T103" fmla="*/ 142559 h 6187"/>
              <a:gd name="T104" fmla="*/ 912098 w 3542"/>
              <a:gd name="T105" fmla="*/ 28635 h 6187"/>
              <a:gd name="T106" fmla="*/ 724014 w 3542"/>
              <a:gd name="T107" fmla="*/ 18166 h 6187"/>
              <a:gd name="T108" fmla="*/ 639053 w 3542"/>
              <a:gd name="T109" fmla="*/ 73281 h 6187"/>
              <a:gd name="T110" fmla="*/ 770804 w 3542"/>
              <a:gd name="T111" fmla="*/ 64660 h 6187"/>
              <a:gd name="T112" fmla="*/ 496836 w 3542"/>
              <a:gd name="T113" fmla="*/ 276497 h 6187"/>
              <a:gd name="T114" fmla="*/ 542703 w 3542"/>
              <a:gd name="T115" fmla="*/ 347315 h 6187"/>
              <a:gd name="T116" fmla="*/ 626432 w 3542"/>
              <a:gd name="T117" fmla="*/ 208451 h 6187"/>
              <a:gd name="T118" fmla="*/ 717242 w 3542"/>
              <a:gd name="T119" fmla="*/ 100377 h 6187"/>
              <a:gd name="T120" fmla="*/ 551014 w 3542"/>
              <a:gd name="T121" fmla="*/ 190900 h 618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542" h="6187">
                <a:moveTo>
                  <a:pt x="1508" y="5232"/>
                </a:moveTo>
                <a:lnTo>
                  <a:pt x="1508" y="5232"/>
                </a:lnTo>
                <a:lnTo>
                  <a:pt x="1509" y="5255"/>
                </a:lnTo>
                <a:lnTo>
                  <a:pt x="1509" y="5277"/>
                </a:lnTo>
                <a:lnTo>
                  <a:pt x="1507" y="5299"/>
                </a:lnTo>
                <a:lnTo>
                  <a:pt x="1504" y="5321"/>
                </a:lnTo>
                <a:lnTo>
                  <a:pt x="1498" y="5342"/>
                </a:lnTo>
                <a:lnTo>
                  <a:pt x="1492" y="5362"/>
                </a:lnTo>
                <a:lnTo>
                  <a:pt x="1484" y="5382"/>
                </a:lnTo>
                <a:lnTo>
                  <a:pt x="1474" y="5401"/>
                </a:lnTo>
                <a:lnTo>
                  <a:pt x="1462" y="5418"/>
                </a:lnTo>
                <a:lnTo>
                  <a:pt x="1450" y="5436"/>
                </a:lnTo>
                <a:lnTo>
                  <a:pt x="1435" y="5451"/>
                </a:lnTo>
                <a:lnTo>
                  <a:pt x="1420" y="5467"/>
                </a:lnTo>
                <a:lnTo>
                  <a:pt x="1404" y="5480"/>
                </a:lnTo>
                <a:lnTo>
                  <a:pt x="1386" y="5493"/>
                </a:lnTo>
                <a:lnTo>
                  <a:pt x="1367" y="5504"/>
                </a:lnTo>
                <a:lnTo>
                  <a:pt x="1347" y="5514"/>
                </a:lnTo>
                <a:lnTo>
                  <a:pt x="1332" y="5522"/>
                </a:lnTo>
                <a:lnTo>
                  <a:pt x="1316" y="5527"/>
                </a:lnTo>
                <a:lnTo>
                  <a:pt x="1300" y="5533"/>
                </a:lnTo>
                <a:lnTo>
                  <a:pt x="1284" y="5537"/>
                </a:lnTo>
                <a:lnTo>
                  <a:pt x="1251" y="5545"/>
                </a:lnTo>
                <a:lnTo>
                  <a:pt x="1218" y="5550"/>
                </a:lnTo>
                <a:lnTo>
                  <a:pt x="1185" y="5553"/>
                </a:lnTo>
                <a:lnTo>
                  <a:pt x="1151" y="5553"/>
                </a:lnTo>
                <a:lnTo>
                  <a:pt x="1116" y="5553"/>
                </a:lnTo>
                <a:lnTo>
                  <a:pt x="1082" y="5550"/>
                </a:lnTo>
                <a:lnTo>
                  <a:pt x="1048" y="5546"/>
                </a:lnTo>
                <a:lnTo>
                  <a:pt x="1015" y="5540"/>
                </a:lnTo>
                <a:lnTo>
                  <a:pt x="981" y="5533"/>
                </a:lnTo>
                <a:lnTo>
                  <a:pt x="948" y="5524"/>
                </a:lnTo>
                <a:lnTo>
                  <a:pt x="916" y="5515"/>
                </a:lnTo>
                <a:lnTo>
                  <a:pt x="884" y="5504"/>
                </a:lnTo>
                <a:lnTo>
                  <a:pt x="852" y="5493"/>
                </a:lnTo>
                <a:lnTo>
                  <a:pt x="823" y="5482"/>
                </a:lnTo>
                <a:lnTo>
                  <a:pt x="793" y="5470"/>
                </a:lnTo>
                <a:lnTo>
                  <a:pt x="765" y="5457"/>
                </a:lnTo>
                <a:lnTo>
                  <a:pt x="713" y="5432"/>
                </a:lnTo>
                <a:lnTo>
                  <a:pt x="665" y="5407"/>
                </a:lnTo>
                <a:lnTo>
                  <a:pt x="625" y="5385"/>
                </a:lnTo>
                <a:lnTo>
                  <a:pt x="592" y="5365"/>
                </a:lnTo>
                <a:lnTo>
                  <a:pt x="566" y="5350"/>
                </a:lnTo>
                <a:lnTo>
                  <a:pt x="546" y="5336"/>
                </a:lnTo>
                <a:lnTo>
                  <a:pt x="545" y="5335"/>
                </a:lnTo>
                <a:lnTo>
                  <a:pt x="548" y="5309"/>
                </a:lnTo>
                <a:lnTo>
                  <a:pt x="552" y="5281"/>
                </a:lnTo>
                <a:lnTo>
                  <a:pt x="557" y="5242"/>
                </a:lnTo>
                <a:lnTo>
                  <a:pt x="566" y="5197"/>
                </a:lnTo>
                <a:lnTo>
                  <a:pt x="577" y="5144"/>
                </a:lnTo>
                <a:lnTo>
                  <a:pt x="592" y="5088"/>
                </a:lnTo>
                <a:lnTo>
                  <a:pt x="600" y="5058"/>
                </a:lnTo>
                <a:lnTo>
                  <a:pt x="609" y="5028"/>
                </a:lnTo>
                <a:lnTo>
                  <a:pt x="620" y="4998"/>
                </a:lnTo>
                <a:lnTo>
                  <a:pt x="631" y="4966"/>
                </a:lnTo>
                <a:lnTo>
                  <a:pt x="643" y="4935"/>
                </a:lnTo>
                <a:lnTo>
                  <a:pt x="658" y="4904"/>
                </a:lnTo>
                <a:lnTo>
                  <a:pt x="672" y="4874"/>
                </a:lnTo>
                <a:lnTo>
                  <a:pt x="687" y="4843"/>
                </a:lnTo>
                <a:lnTo>
                  <a:pt x="705" y="4813"/>
                </a:lnTo>
                <a:lnTo>
                  <a:pt x="723" y="4784"/>
                </a:lnTo>
                <a:lnTo>
                  <a:pt x="742" y="4756"/>
                </a:lnTo>
                <a:lnTo>
                  <a:pt x="763" y="4729"/>
                </a:lnTo>
                <a:lnTo>
                  <a:pt x="785" y="4704"/>
                </a:lnTo>
                <a:lnTo>
                  <a:pt x="809" y="4680"/>
                </a:lnTo>
                <a:lnTo>
                  <a:pt x="835" y="4658"/>
                </a:lnTo>
                <a:lnTo>
                  <a:pt x="861" y="4638"/>
                </a:lnTo>
                <a:lnTo>
                  <a:pt x="875" y="4628"/>
                </a:lnTo>
                <a:lnTo>
                  <a:pt x="890" y="4619"/>
                </a:lnTo>
                <a:lnTo>
                  <a:pt x="904" y="4611"/>
                </a:lnTo>
                <a:lnTo>
                  <a:pt x="919" y="4603"/>
                </a:lnTo>
                <a:lnTo>
                  <a:pt x="940" y="4594"/>
                </a:lnTo>
                <a:lnTo>
                  <a:pt x="961" y="4588"/>
                </a:lnTo>
                <a:lnTo>
                  <a:pt x="982" y="4582"/>
                </a:lnTo>
                <a:lnTo>
                  <a:pt x="1003" y="4578"/>
                </a:lnTo>
                <a:lnTo>
                  <a:pt x="1025" y="4575"/>
                </a:lnTo>
                <a:lnTo>
                  <a:pt x="1046" y="4574"/>
                </a:lnTo>
                <a:lnTo>
                  <a:pt x="1067" y="4575"/>
                </a:lnTo>
                <a:lnTo>
                  <a:pt x="1088" y="4579"/>
                </a:lnTo>
                <a:lnTo>
                  <a:pt x="1109" y="4583"/>
                </a:lnTo>
                <a:lnTo>
                  <a:pt x="1129" y="4590"/>
                </a:lnTo>
                <a:lnTo>
                  <a:pt x="1148" y="4597"/>
                </a:lnTo>
                <a:lnTo>
                  <a:pt x="1168" y="4606"/>
                </a:lnTo>
                <a:lnTo>
                  <a:pt x="1187" y="4617"/>
                </a:lnTo>
                <a:lnTo>
                  <a:pt x="1204" y="4630"/>
                </a:lnTo>
                <a:lnTo>
                  <a:pt x="1222" y="4645"/>
                </a:lnTo>
                <a:lnTo>
                  <a:pt x="1239" y="4660"/>
                </a:lnTo>
                <a:lnTo>
                  <a:pt x="1247" y="4670"/>
                </a:lnTo>
                <a:lnTo>
                  <a:pt x="1256" y="4680"/>
                </a:lnTo>
                <a:lnTo>
                  <a:pt x="1263" y="4690"/>
                </a:lnTo>
                <a:lnTo>
                  <a:pt x="1270" y="4700"/>
                </a:lnTo>
                <a:lnTo>
                  <a:pt x="1281" y="4721"/>
                </a:lnTo>
                <a:lnTo>
                  <a:pt x="1291" y="4744"/>
                </a:lnTo>
                <a:lnTo>
                  <a:pt x="1299" y="4766"/>
                </a:lnTo>
                <a:lnTo>
                  <a:pt x="1303" y="4790"/>
                </a:lnTo>
                <a:lnTo>
                  <a:pt x="1307" y="4813"/>
                </a:lnTo>
                <a:lnTo>
                  <a:pt x="1308" y="4836"/>
                </a:lnTo>
                <a:lnTo>
                  <a:pt x="1308" y="4859"/>
                </a:lnTo>
                <a:lnTo>
                  <a:pt x="1305" y="4882"/>
                </a:lnTo>
                <a:lnTo>
                  <a:pt x="1300" y="4905"/>
                </a:lnTo>
                <a:lnTo>
                  <a:pt x="1295" y="4926"/>
                </a:lnTo>
                <a:lnTo>
                  <a:pt x="1287" y="4947"/>
                </a:lnTo>
                <a:lnTo>
                  <a:pt x="1278" y="4966"/>
                </a:lnTo>
                <a:lnTo>
                  <a:pt x="1268" y="4985"/>
                </a:lnTo>
                <a:lnTo>
                  <a:pt x="1256" y="5001"/>
                </a:lnTo>
                <a:lnTo>
                  <a:pt x="1276" y="5002"/>
                </a:lnTo>
                <a:lnTo>
                  <a:pt x="1297" y="5006"/>
                </a:lnTo>
                <a:lnTo>
                  <a:pt x="1318" y="5011"/>
                </a:lnTo>
                <a:lnTo>
                  <a:pt x="1339" y="5019"/>
                </a:lnTo>
                <a:lnTo>
                  <a:pt x="1358" y="5029"/>
                </a:lnTo>
                <a:lnTo>
                  <a:pt x="1378" y="5040"/>
                </a:lnTo>
                <a:lnTo>
                  <a:pt x="1398" y="5052"/>
                </a:lnTo>
                <a:lnTo>
                  <a:pt x="1416" y="5066"/>
                </a:lnTo>
                <a:lnTo>
                  <a:pt x="1433" y="5083"/>
                </a:lnTo>
                <a:lnTo>
                  <a:pt x="1450" y="5099"/>
                </a:lnTo>
                <a:lnTo>
                  <a:pt x="1464" y="5119"/>
                </a:lnTo>
                <a:lnTo>
                  <a:pt x="1477" y="5139"/>
                </a:lnTo>
                <a:lnTo>
                  <a:pt x="1488" y="5161"/>
                </a:lnTo>
                <a:lnTo>
                  <a:pt x="1497" y="5183"/>
                </a:lnTo>
                <a:lnTo>
                  <a:pt x="1500" y="5195"/>
                </a:lnTo>
                <a:lnTo>
                  <a:pt x="1504" y="5207"/>
                </a:lnTo>
                <a:lnTo>
                  <a:pt x="1506" y="5220"/>
                </a:lnTo>
                <a:lnTo>
                  <a:pt x="1508" y="5232"/>
                </a:lnTo>
                <a:close/>
                <a:moveTo>
                  <a:pt x="759" y="4044"/>
                </a:moveTo>
                <a:lnTo>
                  <a:pt x="759" y="4044"/>
                </a:lnTo>
                <a:lnTo>
                  <a:pt x="781" y="4043"/>
                </a:lnTo>
                <a:lnTo>
                  <a:pt x="804" y="4041"/>
                </a:lnTo>
                <a:lnTo>
                  <a:pt x="826" y="4035"/>
                </a:lnTo>
                <a:lnTo>
                  <a:pt x="849" y="4029"/>
                </a:lnTo>
                <a:lnTo>
                  <a:pt x="872" y="4019"/>
                </a:lnTo>
                <a:lnTo>
                  <a:pt x="894" y="4008"/>
                </a:lnTo>
                <a:lnTo>
                  <a:pt x="916" y="3996"/>
                </a:lnTo>
                <a:lnTo>
                  <a:pt x="937" y="3980"/>
                </a:lnTo>
                <a:lnTo>
                  <a:pt x="957" y="3964"/>
                </a:lnTo>
                <a:lnTo>
                  <a:pt x="976" y="3946"/>
                </a:lnTo>
                <a:lnTo>
                  <a:pt x="992" y="3926"/>
                </a:lnTo>
                <a:lnTo>
                  <a:pt x="1007" y="3904"/>
                </a:lnTo>
                <a:lnTo>
                  <a:pt x="1021" y="3882"/>
                </a:lnTo>
                <a:lnTo>
                  <a:pt x="1026" y="3870"/>
                </a:lnTo>
                <a:lnTo>
                  <a:pt x="1031" y="3857"/>
                </a:lnTo>
                <a:lnTo>
                  <a:pt x="1036" y="3845"/>
                </a:lnTo>
                <a:lnTo>
                  <a:pt x="1039" y="3832"/>
                </a:lnTo>
                <a:lnTo>
                  <a:pt x="1043" y="3819"/>
                </a:lnTo>
                <a:lnTo>
                  <a:pt x="1045" y="3804"/>
                </a:lnTo>
                <a:lnTo>
                  <a:pt x="1048" y="3779"/>
                </a:lnTo>
                <a:lnTo>
                  <a:pt x="1049" y="3755"/>
                </a:lnTo>
                <a:lnTo>
                  <a:pt x="1048" y="3731"/>
                </a:lnTo>
                <a:lnTo>
                  <a:pt x="1045" y="3707"/>
                </a:lnTo>
                <a:lnTo>
                  <a:pt x="1040" y="3684"/>
                </a:lnTo>
                <a:lnTo>
                  <a:pt x="1035" y="3661"/>
                </a:lnTo>
                <a:lnTo>
                  <a:pt x="1026" y="3640"/>
                </a:lnTo>
                <a:lnTo>
                  <a:pt x="1016" y="3619"/>
                </a:lnTo>
                <a:lnTo>
                  <a:pt x="1005" y="3598"/>
                </a:lnTo>
                <a:lnTo>
                  <a:pt x="992" y="3580"/>
                </a:lnTo>
                <a:lnTo>
                  <a:pt x="978" y="3561"/>
                </a:lnTo>
                <a:lnTo>
                  <a:pt x="962" y="3545"/>
                </a:lnTo>
                <a:lnTo>
                  <a:pt x="945" y="3528"/>
                </a:lnTo>
                <a:lnTo>
                  <a:pt x="926" y="3514"/>
                </a:lnTo>
                <a:lnTo>
                  <a:pt x="906" y="3501"/>
                </a:lnTo>
                <a:lnTo>
                  <a:pt x="884" y="3488"/>
                </a:lnTo>
                <a:lnTo>
                  <a:pt x="868" y="3481"/>
                </a:lnTo>
                <a:lnTo>
                  <a:pt x="851" y="3473"/>
                </a:lnTo>
                <a:lnTo>
                  <a:pt x="834" y="3466"/>
                </a:lnTo>
                <a:lnTo>
                  <a:pt x="816" y="3460"/>
                </a:lnTo>
                <a:lnTo>
                  <a:pt x="798" y="3454"/>
                </a:lnTo>
                <a:lnTo>
                  <a:pt x="781" y="3450"/>
                </a:lnTo>
                <a:lnTo>
                  <a:pt x="745" y="3442"/>
                </a:lnTo>
                <a:lnTo>
                  <a:pt x="708" y="3438"/>
                </a:lnTo>
                <a:lnTo>
                  <a:pt x="672" y="3435"/>
                </a:lnTo>
                <a:lnTo>
                  <a:pt x="635" y="3435"/>
                </a:lnTo>
                <a:lnTo>
                  <a:pt x="597" y="3436"/>
                </a:lnTo>
                <a:lnTo>
                  <a:pt x="560" y="3439"/>
                </a:lnTo>
                <a:lnTo>
                  <a:pt x="522" y="3443"/>
                </a:lnTo>
                <a:lnTo>
                  <a:pt x="486" y="3450"/>
                </a:lnTo>
                <a:lnTo>
                  <a:pt x="450" y="3458"/>
                </a:lnTo>
                <a:lnTo>
                  <a:pt x="413" y="3465"/>
                </a:lnTo>
                <a:lnTo>
                  <a:pt x="378" y="3475"/>
                </a:lnTo>
                <a:lnTo>
                  <a:pt x="344" y="3486"/>
                </a:lnTo>
                <a:lnTo>
                  <a:pt x="310" y="3497"/>
                </a:lnTo>
                <a:lnTo>
                  <a:pt x="277" y="3509"/>
                </a:lnTo>
                <a:lnTo>
                  <a:pt x="246" y="3521"/>
                </a:lnTo>
                <a:lnTo>
                  <a:pt x="187" y="3546"/>
                </a:lnTo>
                <a:lnTo>
                  <a:pt x="134" y="3570"/>
                </a:lnTo>
                <a:lnTo>
                  <a:pt x="89" y="3593"/>
                </a:lnTo>
                <a:lnTo>
                  <a:pt x="51" y="3613"/>
                </a:lnTo>
                <a:lnTo>
                  <a:pt x="24" y="3628"/>
                </a:lnTo>
                <a:lnTo>
                  <a:pt x="1" y="3643"/>
                </a:lnTo>
                <a:lnTo>
                  <a:pt x="0" y="3644"/>
                </a:lnTo>
                <a:lnTo>
                  <a:pt x="2" y="3671"/>
                </a:lnTo>
                <a:lnTo>
                  <a:pt x="4" y="3703"/>
                </a:lnTo>
                <a:lnTo>
                  <a:pt x="8" y="3745"/>
                </a:lnTo>
                <a:lnTo>
                  <a:pt x="15" y="3795"/>
                </a:lnTo>
                <a:lnTo>
                  <a:pt x="25" y="3853"/>
                </a:lnTo>
                <a:lnTo>
                  <a:pt x="38" y="3915"/>
                </a:lnTo>
                <a:lnTo>
                  <a:pt x="46" y="3948"/>
                </a:lnTo>
                <a:lnTo>
                  <a:pt x="55" y="3981"/>
                </a:lnTo>
                <a:lnTo>
                  <a:pt x="63" y="4015"/>
                </a:lnTo>
                <a:lnTo>
                  <a:pt x="74" y="4050"/>
                </a:lnTo>
                <a:lnTo>
                  <a:pt x="87" y="4085"/>
                </a:lnTo>
                <a:lnTo>
                  <a:pt x="100" y="4119"/>
                </a:lnTo>
                <a:lnTo>
                  <a:pt x="114" y="4154"/>
                </a:lnTo>
                <a:lnTo>
                  <a:pt x="130" y="4187"/>
                </a:lnTo>
                <a:lnTo>
                  <a:pt x="147" y="4221"/>
                </a:lnTo>
                <a:lnTo>
                  <a:pt x="166" y="4253"/>
                </a:lnTo>
                <a:lnTo>
                  <a:pt x="186" y="4285"/>
                </a:lnTo>
                <a:lnTo>
                  <a:pt x="207" y="4315"/>
                </a:lnTo>
                <a:lnTo>
                  <a:pt x="230" y="4344"/>
                </a:lnTo>
                <a:lnTo>
                  <a:pt x="255" y="4371"/>
                </a:lnTo>
                <a:lnTo>
                  <a:pt x="281" y="4397"/>
                </a:lnTo>
                <a:lnTo>
                  <a:pt x="295" y="4409"/>
                </a:lnTo>
                <a:lnTo>
                  <a:pt x="309" y="4420"/>
                </a:lnTo>
                <a:lnTo>
                  <a:pt x="324" y="4431"/>
                </a:lnTo>
                <a:lnTo>
                  <a:pt x="340" y="4442"/>
                </a:lnTo>
                <a:lnTo>
                  <a:pt x="355" y="4451"/>
                </a:lnTo>
                <a:lnTo>
                  <a:pt x="372" y="4461"/>
                </a:lnTo>
                <a:lnTo>
                  <a:pt x="394" y="4472"/>
                </a:lnTo>
                <a:lnTo>
                  <a:pt x="416" y="4481"/>
                </a:lnTo>
                <a:lnTo>
                  <a:pt x="439" y="4487"/>
                </a:lnTo>
                <a:lnTo>
                  <a:pt x="461" y="4493"/>
                </a:lnTo>
                <a:lnTo>
                  <a:pt x="484" y="4497"/>
                </a:lnTo>
                <a:lnTo>
                  <a:pt x="507" y="4498"/>
                </a:lnTo>
                <a:lnTo>
                  <a:pt x="530" y="4498"/>
                </a:lnTo>
                <a:lnTo>
                  <a:pt x="553" y="4496"/>
                </a:lnTo>
                <a:lnTo>
                  <a:pt x="576" y="4493"/>
                </a:lnTo>
                <a:lnTo>
                  <a:pt x="598" y="4487"/>
                </a:lnTo>
                <a:lnTo>
                  <a:pt x="621" y="4480"/>
                </a:lnTo>
                <a:lnTo>
                  <a:pt x="642" y="4470"/>
                </a:lnTo>
                <a:lnTo>
                  <a:pt x="663" y="4459"/>
                </a:lnTo>
                <a:lnTo>
                  <a:pt x="684" y="4447"/>
                </a:lnTo>
                <a:lnTo>
                  <a:pt x="704" y="4431"/>
                </a:lnTo>
                <a:lnTo>
                  <a:pt x="723" y="4415"/>
                </a:lnTo>
                <a:lnTo>
                  <a:pt x="732" y="4405"/>
                </a:lnTo>
                <a:lnTo>
                  <a:pt x="742" y="4395"/>
                </a:lnTo>
                <a:lnTo>
                  <a:pt x="751" y="4384"/>
                </a:lnTo>
                <a:lnTo>
                  <a:pt x="759" y="4374"/>
                </a:lnTo>
                <a:lnTo>
                  <a:pt x="767" y="4362"/>
                </a:lnTo>
                <a:lnTo>
                  <a:pt x="773" y="4351"/>
                </a:lnTo>
                <a:lnTo>
                  <a:pt x="784" y="4327"/>
                </a:lnTo>
                <a:lnTo>
                  <a:pt x="793" y="4303"/>
                </a:lnTo>
                <a:lnTo>
                  <a:pt x="801" y="4277"/>
                </a:lnTo>
                <a:lnTo>
                  <a:pt x="805" y="4252"/>
                </a:lnTo>
                <a:lnTo>
                  <a:pt x="807" y="4227"/>
                </a:lnTo>
                <a:lnTo>
                  <a:pt x="807" y="4201"/>
                </a:lnTo>
                <a:lnTo>
                  <a:pt x="806" y="4176"/>
                </a:lnTo>
                <a:lnTo>
                  <a:pt x="803" y="4151"/>
                </a:lnTo>
                <a:lnTo>
                  <a:pt x="797" y="4128"/>
                </a:lnTo>
                <a:lnTo>
                  <a:pt x="790" y="4105"/>
                </a:lnTo>
                <a:lnTo>
                  <a:pt x="781" y="4083"/>
                </a:lnTo>
                <a:lnTo>
                  <a:pt x="771" y="4063"/>
                </a:lnTo>
                <a:lnTo>
                  <a:pt x="759" y="4044"/>
                </a:lnTo>
                <a:close/>
                <a:moveTo>
                  <a:pt x="2320" y="3404"/>
                </a:moveTo>
                <a:lnTo>
                  <a:pt x="1982" y="3404"/>
                </a:lnTo>
                <a:lnTo>
                  <a:pt x="1978" y="3439"/>
                </a:lnTo>
                <a:lnTo>
                  <a:pt x="1968" y="3515"/>
                </a:lnTo>
                <a:lnTo>
                  <a:pt x="1956" y="3629"/>
                </a:lnTo>
                <a:lnTo>
                  <a:pt x="1949" y="3701"/>
                </a:lnTo>
                <a:lnTo>
                  <a:pt x="1943" y="3779"/>
                </a:lnTo>
                <a:lnTo>
                  <a:pt x="1937" y="3866"/>
                </a:lnTo>
                <a:lnTo>
                  <a:pt x="1932" y="3959"/>
                </a:lnTo>
                <a:lnTo>
                  <a:pt x="1926" y="4061"/>
                </a:lnTo>
                <a:lnTo>
                  <a:pt x="1923" y="4169"/>
                </a:lnTo>
                <a:lnTo>
                  <a:pt x="1921" y="4283"/>
                </a:lnTo>
                <a:lnTo>
                  <a:pt x="1920" y="4403"/>
                </a:lnTo>
                <a:lnTo>
                  <a:pt x="1920" y="4529"/>
                </a:lnTo>
                <a:lnTo>
                  <a:pt x="1923" y="4659"/>
                </a:lnTo>
                <a:lnTo>
                  <a:pt x="1898" y="4630"/>
                </a:lnTo>
                <a:lnTo>
                  <a:pt x="1872" y="4603"/>
                </a:lnTo>
                <a:lnTo>
                  <a:pt x="1847" y="4575"/>
                </a:lnTo>
                <a:lnTo>
                  <a:pt x="1821" y="4549"/>
                </a:lnTo>
                <a:lnTo>
                  <a:pt x="1794" y="4524"/>
                </a:lnTo>
                <a:lnTo>
                  <a:pt x="1767" y="4498"/>
                </a:lnTo>
                <a:lnTo>
                  <a:pt x="1739" y="4474"/>
                </a:lnTo>
                <a:lnTo>
                  <a:pt x="1712" y="4451"/>
                </a:lnTo>
                <a:lnTo>
                  <a:pt x="1656" y="4406"/>
                </a:lnTo>
                <a:lnTo>
                  <a:pt x="1599" y="4364"/>
                </a:lnTo>
                <a:lnTo>
                  <a:pt x="1543" y="4325"/>
                </a:lnTo>
                <a:lnTo>
                  <a:pt x="1488" y="4288"/>
                </a:lnTo>
                <a:lnTo>
                  <a:pt x="1434" y="4255"/>
                </a:lnTo>
                <a:lnTo>
                  <a:pt x="1383" y="4224"/>
                </a:lnTo>
                <a:lnTo>
                  <a:pt x="1333" y="4197"/>
                </a:lnTo>
                <a:lnTo>
                  <a:pt x="1286" y="4172"/>
                </a:lnTo>
                <a:lnTo>
                  <a:pt x="1243" y="4150"/>
                </a:lnTo>
                <a:lnTo>
                  <a:pt x="1203" y="4131"/>
                </a:lnTo>
                <a:lnTo>
                  <a:pt x="1167" y="4114"/>
                </a:lnTo>
                <a:lnTo>
                  <a:pt x="1136" y="4101"/>
                </a:lnTo>
                <a:lnTo>
                  <a:pt x="1112" y="4125"/>
                </a:lnTo>
                <a:lnTo>
                  <a:pt x="1086" y="4149"/>
                </a:lnTo>
                <a:lnTo>
                  <a:pt x="1058" y="4169"/>
                </a:lnTo>
                <a:lnTo>
                  <a:pt x="1031" y="4188"/>
                </a:lnTo>
                <a:lnTo>
                  <a:pt x="1031" y="4215"/>
                </a:lnTo>
                <a:lnTo>
                  <a:pt x="1029" y="4242"/>
                </a:lnTo>
                <a:lnTo>
                  <a:pt x="1027" y="4270"/>
                </a:lnTo>
                <a:lnTo>
                  <a:pt x="1024" y="4296"/>
                </a:lnTo>
                <a:lnTo>
                  <a:pt x="1059" y="4311"/>
                </a:lnTo>
                <a:lnTo>
                  <a:pt x="1105" y="4333"/>
                </a:lnTo>
                <a:lnTo>
                  <a:pt x="1163" y="4361"/>
                </a:lnTo>
                <a:lnTo>
                  <a:pt x="1226" y="4394"/>
                </a:lnTo>
                <a:lnTo>
                  <a:pt x="1262" y="4414"/>
                </a:lnTo>
                <a:lnTo>
                  <a:pt x="1298" y="4435"/>
                </a:lnTo>
                <a:lnTo>
                  <a:pt x="1334" y="4457"/>
                </a:lnTo>
                <a:lnTo>
                  <a:pt x="1373" y="4481"/>
                </a:lnTo>
                <a:lnTo>
                  <a:pt x="1411" y="4506"/>
                </a:lnTo>
                <a:lnTo>
                  <a:pt x="1450" y="4533"/>
                </a:lnTo>
                <a:lnTo>
                  <a:pt x="1489" y="4560"/>
                </a:lnTo>
                <a:lnTo>
                  <a:pt x="1528" y="4591"/>
                </a:lnTo>
                <a:lnTo>
                  <a:pt x="1566" y="4622"/>
                </a:lnTo>
                <a:lnTo>
                  <a:pt x="1605" y="4655"/>
                </a:lnTo>
                <a:lnTo>
                  <a:pt x="1642" y="4689"/>
                </a:lnTo>
                <a:lnTo>
                  <a:pt x="1679" y="4724"/>
                </a:lnTo>
                <a:lnTo>
                  <a:pt x="1714" y="4761"/>
                </a:lnTo>
                <a:lnTo>
                  <a:pt x="1748" y="4800"/>
                </a:lnTo>
                <a:lnTo>
                  <a:pt x="1781" y="4839"/>
                </a:lnTo>
                <a:lnTo>
                  <a:pt x="1812" y="4881"/>
                </a:lnTo>
                <a:lnTo>
                  <a:pt x="1826" y="4902"/>
                </a:lnTo>
                <a:lnTo>
                  <a:pt x="1839" y="4924"/>
                </a:lnTo>
                <a:lnTo>
                  <a:pt x="1854" y="4946"/>
                </a:lnTo>
                <a:lnTo>
                  <a:pt x="1866" y="4968"/>
                </a:lnTo>
                <a:lnTo>
                  <a:pt x="1878" y="4991"/>
                </a:lnTo>
                <a:lnTo>
                  <a:pt x="1890" y="5014"/>
                </a:lnTo>
                <a:lnTo>
                  <a:pt x="1901" y="5037"/>
                </a:lnTo>
                <a:lnTo>
                  <a:pt x="1911" y="5061"/>
                </a:lnTo>
                <a:lnTo>
                  <a:pt x="1920" y="5085"/>
                </a:lnTo>
                <a:lnTo>
                  <a:pt x="1928" y="5110"/>
                </a:lnTo>
                <a:lnTo>
                  <a:pt x="1936" y="5134"/>
                </a:lnTo>
                <a:lnTo>
                  <a:pt x="1943" y="5160"/>
                </a:lnTo>
                <a:lnTo>
                  <a:pt x="1949" y="5185"/>
                </a:lnTo>
                <a:lnTo>
                  <a:pt x="1955" y="5211"/>
                </a:lnTo>
                <a:lnTo>
                  <a:pt x="1959" y="5237"/>
                </a:lnTo>
                <a:lnTo>
                  <a:pt x="1962" y="5264"/>
                </a:lnTo>
                <a:lnTo>
                  <a:pt x="1976" y="5388"/>
                </a:lnTo>
                <a:lnTo>
                  <a:pt x="1988" y="5504"/>
                </a:lnTo>
                <a:lnTo>
                  <a:pt x="2002" y="5611"/>
                </a:lnTo>
                <a:lnTo>
                  <a:pt x="2009" y="5663"/>
                </a:lnTo>
                <a:lnTo>
                  <a:pt x="2018" y="5716"/>
                </a:lnTo>
                <a:lnTo>
                  <a:pt x="2026" y="5769"/>
                </a:lnTo>
                <a:lnTo>
                  <a:pt x="2036" y="5822"/>
                </a:lnTo>
                <a:lnTo>
                  <a:pt x="2047" y="5877"/>
                </a:lnTo>
                <a:lnTo>
                  <a:pt x="2059" y="5933"/>
                </a:lnTo>
                <a:lnTo>
                  <a:pt x="2073" y="5992"/>
                </a:lnTo>
                <a:lnTo>
                  <a:pt x="2088" y="6054"/>
                </a:lnTo>
                <a:lnTo>
                  <a:pt x="2104" y="6119"/>
                </a:lnTo>
                <a:lnTo>
                  <a:pt x="2123" y="6187"/>
                </a:lnTo>
                <a:lnTo>
                  <a:pt x="2447" y="6098"/>
                </a:lnTo>
                <a:lnTo>
                  <a:pt x="2429" y="6033"/>
                </a:lnTo>
                <a:lnTo>
                  <a:pt x="2412" y="5968"/>
                </a:lnTo>
                <a:lnTo>
                  <a:pt x="2397" y="5903"/>
                </a:lnTo>
                <a:lnTo>
                  <a:pt x="2382" y="5839"/>
                </a:lnTo>
                <a:lnTo>
                  <a:pt x="2368" y="5776"/>
                </a:lnTo>
                <a:lnTo>
                  <a:pt x="2355" y="5712"/>
                </a:lnTo>
                <a:lnTo>
                  <a:pt x="2343" y="5648"/>
                </a:lnTo>
                <a:lnTo>
                  <a:pt x="2331" y="5584"/>
                </a:lnTo>
                <a:lnTo>
                  <a:pt x="2320" y="5522"/>
                </a:lnTo>
                <a:lnTo>
                  <a:pt x="2310" y="5460"/>
                </a:lnTo>
                <a:lnTo>
                  <a:pt x="2293" y="5336"/>
                </a:lnTo>
                <a:lnTo>
                  <a:pt x="2277" y="5213"/>
                </a:lnTo>
                <a:lnTo>
                  <a:pt x="2265" y="5095"/>
                </a:lnTo>
                <a:lnTo>
                  <a:pt x="2255" y="4977"/>
                </a:lnTo>
                <a:lnTo>
                  <a:pt x="2247" y="4861"/>
                </a:lnTo>
                <a:lnTo>
                  <a:pt x="2241" y="4749"/>
                </a:lnTo>
                <a:lnTo>
                  <a:pt x="2238" y="4640"/>
                </a:lnTo>
                <a:lnTo>
                  <a:pt x="2235" y="4534"/>
                </a:lnTo>
                <a:lnTo>
                  <a:pt x="2235" y="4431"/>
                </a:lnTo>
                <a:lnTo>
                  <a:pt x="2236" y="4332"/>
                </a:lnTo>
                <a:lnTo>
                  <a:pt x="2239" y="4237"/>
                </a:lnTo>
                <a:lnTo>
                  <a:pt x="2242" y="4145"/>
                </a:lnTo>
                <a:lnTo>
                  <a:pt x="2247" y="4058"/>
                </a:lnTo>
                <a:lnTo>
                  <a:pt x="2252" y="3975"/>
                </a:lnTo>
                <a:lnTo>
                  <a:pt x="2258" y="3897"/>
                </a:lnTo>
                <a:lnTo>
                  <a:pt x="2265" y="3824"/>
                </a:lnTo>
                <a:lnTo>
                  <a:pt x="2272" y="3756"/>
                </a:lnTo>
                <a:lnTo>
                  <a:pt x="2278" y="3693"/>
                </a:lnTo>
                <a:lnTo>
                  <a:pt x="2285" y="3636"/>
                </a:lnTo>
                <a:lnTo>
                  <a:pt x="2298" y="3539"/>
                </a:lnTo>
                <a:lnTo>
                  <a:pt x="2309" y="3466"/>
                </a:lnTo>
                <a:lnTo>
                  <a:pt x="2320" y="3404"/>
                </a:lnTo>
                <a:close/>
                <a:moveTo>
                  <a:pt x="2047" y="1713"/>
                </a:moveTo>
                <a:lnTo>
                  <a:pt x="2047" y="1713"/>
                </a:lnTo>
                <a:lnTo>
                  <a:pt x="2085" y="1715"/>
                </a:lnTo>
                <a:lnTo>
                  <a:pt x="2122" y="1715"/>
                </a:lnTo>
                <a:lnTo>
                  <a:pt x="2159" y="1715"/>
                </a:lnTo>
                <a:lnTo>
                  <a:pt x="2196" y="1714"/>
                </a:lnTo>
                <a:lnTo>
                  <a:pt x="2232" y="1712"/>
                </a:lnTo>
                <a:lnTo>
                  <a:pt x="2268" y="1708"/>
                </a:lnTo>
                <a:lnTo>
                  <a:pt x="2305" y="1705"/>
                </a:lnTo>
                <a:lnTo>
                  <a:pt x="2340" y="1700"/>
                </a:lnTo>
                <a:lnTo>
                  <a:pt x="2375" y="1694"/>
                </a:lnTo>
                <a:lnTo>
                  <a:pt x="2410" y="1688"/>
                </a:lnTo>
                <a:lnTo>
                  <a:pt x="2444" y="1680"/>
                </a:lnTo>
                <a:lnTo>
                  <a:pt x="2478" y="1672"/>
                </a:lnTo>
                <a:lnTo>
                  <a:pt x="2512" y="1662"/>
                </a:lnTo>
                <a:lnTo>
                  <a:pt x="2545" y="1652"/>
                </a:lnTo>
                <a:lnTo>
                  <a:pt x="2578" y="1641"/>
                </a:lnTo>
                <a:lnTo>
                  <a:pt x="2609" y="1630"/>
                </a:lnTo>
                <a:lnTo>
                  <a:pt x="2641" y="1618"/>
                </a:lnTo>
                <a:lnTo>
                  <a:pt x="2672" y="1605"/>
                </a:lnTo>
                <a:lnTo>
                  <a:pt x="2703" y="1591"/>
                </a:lnTo>
                <a:lnTo>
                  <a:pt x="2733" y="1575"/>
                </a:lnTo>
                <a:lnTo>
                  <a:pt x="2762" y="1560"/>
                </a:lnTo>
                <a:lnTo>
                  <a:pt x="2791" y="1543"/>
                </a:lnTo>
                <a:lnTo>
                  <a:pt x="2820" y="1527"/>
                </a:lnTo>
                <a:lnTo>
                  <a:pt x="2847" y="1508"/>
                </a:lnTo>
                <a:lnTo>
                  <a:pt x="2873" y="1490"/>
                </a:lnTo>
                <a:lnTo>
                  <a:pt x="2899" y="1471"/>
                </a:lnTo>
                <a:lnTo>
                  <a:pt x="2924" y="1450"/>
                </a:lnTo>
                <a:lnTo>
                  <a:pt x="2949" y="1429"/>
                </a:lnTo>
                <a:lnTo>
                  <a:pt x="2973" y="1408"/>
                </a:lnTo>
                <a:lnTo>
                  <a:pt x="2996" y="1385"/>
                </a:lnTo>
                <a:lnTo>
                  <a:pt x="3018" y="1362"/>
                </a:lnTo>
                <a:lnTo>
                  <a:pt x="3039" y="1339"/>
                </a:lnTo>
                <a:lnTo>
                  <a:pt x="3064" y="1308"/>
                </a:lnTo>
                <a:lnTo>
                  <a:pt x="3089" y="1277"/>
                </a:lnTo>
                <a:lnTo>
                  <a:pt x="3112" y="1244"/>
                </a:lnTo>
                <a:lnTo>
                  <a:pt x="3135" y="1210"/>
                </a:lnTo>
                <a:lnTo>
                  <a:pt x="3158" y="1175"/>
                </a:lnTo>
                <a:lnTo>
                  <a:pt x="3179" y="1140"/>
                </a:lnTo>
                <a:lnTo>
                  <a:pt x="3201" y="1102"/>
                </a:lnTo>
                <a:lnTo>
                  <a:pt x="3221" y="1066"/>
                </a:lnTo>
                <a:lnTo>
                  <a:pt x="3240" y="1029"/>
                </a:lnTo>
                <a:lnTo>
                  <a:pt x="3259" y="990"/>
                </a:lnTo>
                <a:lnTo>
                  <a:pt x="3277" y="953"/>
                </a:lnTo>
                <a:lnTo>
                  <a:pt x="3294" y="914"/>
                </a:lnTo>
                <a:lnTo>
                  <a:pt x="3310" y="876"/>
                </a:lnTo>
                <a:lnTo>
                  <a:pt x="3325" y="838"/>
                </a:lnTo>
                <a:lnTo>
                  <a:pt x="3339" y="800"/>
                </a:lnTo>
                <a:lnTo>
                  <a:pt x="3353" y="762"/>
                </a:lnTo>
                <a:lnTo>
                  <a:pt x="3338" y="770"/>
                </a:lnTo>
                <a:lnTo>
                  <a:pt x="3320" y="776"/>
                </a:lnTo>
                <a:lnTo>
                  <a:pt x="3301" y="780"/>
                </a:lnTo>
                <a:lnTo>
                  <a:pt x="3279" y="783"/>
                </a:lnTo>
                <a:lnTo>
                  <a:pt x="3257" y="785"/>
                </a:lnTo>
                <a:lnTo>
                  <a:pt x="3233" y="785"/>
                </a:lnTo>
                <a:lnTo>
                  <a:pt x="3208" y="784"/>
                </a:lnTo>
                <a:lnTo>
                  <a:pt x="3182" y="782"/>
                </a:lnTo>
                <a:lnTo>
                  <a:pt x="3156" y="779"/>
                </a:lnTo>
                <a:lnTo>
                  <a:pt x="3130" y="774"/>
                </a:lnTo>
                <a:lnTo>
                  <a:pt x="3103" y="768"/>
                </a:lnTo>
                <a:lnTo>
                  <a:pt x="3078" y="760"/>
                </a:lnTo>
                <a:lnTo>
                  <a:pt x="3053" y="750"/>
                </a:lnTo>
                <a:lnTo>
                  <a:pt x="3030" y="740"/>
                </a:lnTo>
                <a:lnTo>
                  <a:pt x="3007" y="728"/>
                </a:lnTo>
                <a:lnTo>
                  <a:pt x="2986" y="714"/>
                </a:lnTo>
                <a:lnTo>
                  <a:pt x="2985" y="736"/>
                </a:lnTo>
                <a:lnTo>
                  <a:pt x="2982" y="758"/>
                </a:lnTo>
                <a:lnTo>
                  <a:pt x="2978" y="780"/>
                </a:lnTo>
                <a:lnTo>
                  <a:pt x="2974" y="802"/>
                </a:lnTo>
                <a:lnTo>
                  <a:pt x="2967" y="827"/>
                </a:lnTo>
                <a:lnTo>
                  <a:pt x="2959" y="853"/>
                </a:lnTo>
                <a:lnTo>
                  <a:pt x="2952" y="877"/>
                </a:lnTo>
                <a:lnTo>
                  <a:pt x="2943" y="900"/>
                </a:lnTo>
                <a:lnTo>
                  <a:pt x="2933" y="923"/>
                </a:lnTo>
                <a:lnTo>
                  <a:pt x="2922" y="945"/>
                </a:lnTo>
                <a:lnTo>
                  <a:pt x="2911" y="967"/>
                </a:lnTo>
                <a:lnTo>
                  <a:pt x="2899" y="988"/>
                </a:lnTo>
                <a:lnTo>
                  <a:pt x="2886" y="1008"/>
                </a:lnTo>
                <a:lnTo>
                  <a:pt x="2871" y="1027"/>
                </a:lnTo>
                <a:lnTo>
                  <a:pt x="2856" y="1046"/>
                </a:lnTo>
                <a:lnTo>
                  <a:pt x="2840" y="1065"/>
                </a:lnTo>
                <a:lnTo>
                  <a:pt x="2823" y="1082"/>
                </a:lnTo>
                <a:lnTo>
                  <a:pt x="2805" y="1099"/>
                </a:lnTo>
                <a:lnTo>
                  <a:pt x="2787" y="1115"/>
                </a:lnTo>
                <a:lnTo>
                  <a:pt x="2767" y="1131"/>
                </a:lnTo>
                <a:lnTo>
                  <a:pt x="2746" y="1145"/>
                </a:lnTo>
                <a:lnTo>
                  <a:pt x="2724" y="1160"/>
                </a:lnTo>
                <a:lnTo>
                  <a:pt x="2702" y="1173"/>
                </a:lnTo>
                <a:lnTo>
                  <a:pt x="2678" y="1185"/>
                </a:lnTo>
                <a:lnTo>
                  <a:pt x="2652" y="1197"/>
                </a:lnTo>
                <a:lnTo>
                  <a:pt x="2626" y="1208"/>
                </a:lnTo>
                <a:lnTo>
                  <a:pt x="2600" y="1218"/>
                </a:lnTo>
                <a:lnTo>
                  <a:pt x="2571" y="1228"/>
                </a:lnTo>
                <a:lnTo>
                  <a:pt x="2541" y="1237"/>
                </a:lnTo>
                <a:lnTo>
                  <a:pt x="2510" y="1245"/>
                </a:lnTo>
                <a:lnTo>
                  <a:pt x="2478" y="1252"/>
                </a:lnTo>
                <a:lnTo>
                  <a:pt x="2445" y="1259"/>
                </a:lnTo>
                <a:lnTo>
                  <a:pt x="2411" y="1265"/>
                </a:lnTo>
                <a:lnTo>
                  <a:pt x="2376" y="1270"/>
                </a:lnTo>
                <a:lnTo>
                  <a:pt x="2339" y="1274"/>
                </a:lnTo>
                <a:lnTo>
                  <a:pt x="2301" y="1278"/>
                </a:lnTo>
                <a:lnTo>
                  <a:pt x="2238" y="1283"/>
                </a:lnTo>
                <a:lnTo>
                  <a:pt x="2178" y="1286"/>
                </a:lnTo>
                <a:lnTo>
                  <a:pt x="2122" y="1287"/>
                </a:lnTo>
                <a:lnTo>
                  <a:pt x="2068" y="1288"/>
                </a:lnTo>
                <a:lnTo>
                  <a:pt x="2019" y="1288"/>
                </a:lnTo>
                <a:lnTo>
                  <a:pt x="1971" y="1287"/>
                </a:lnTo>
                <a:lnTo>
                  <a:pt x="1927" y="1285"/>
                </a:lnTo>
                <a:lnTo>
                  <a:pt x="1885" y="1283"/>
                </a:lnTo>
                <a:lnTo>
                  <a:pt x="1807" y="1276"/>
                </a:lnTo>
                <a:lnTo>
                  <a:pt x="1736" y="1268"/>
                </a:lnTo>
                <a:lnTo>
                  <a:pt x="1670" y="1262"/>
                </a:lnTo>
                <a:lnTo>
                  <a:pt x="1608" y="1256"/>
                </a:lnTo>
                <a:lnTo>
                  <a:pt x="1641" y="1300"/>
                </a:lnTo>
                <a:lnTo>
                  <a:pt x="1674" y="1344"/>
                </a:lnTo>
                <a:lnTo>
                  <a:pt x="1707" y="1386"/>
                </a:lnTo>
                <a:lnTo>
                  <a:pt x="1740" y="1426"/>
                </a:lnTo>
                <a:lnTo>
                  <a:pt x="1773" y="1464"/>
                </a:lnTo>
                <a:lnTo>
                  <a:pt x="1805" y="1499"/>
                </a:lnTo>
                <a:lnTo>
                  <a:pt x="1836" y="1534"/>
                </a:lnTo>
                <a:lnTo>
                  <a:pt x="1867" y="1565"/>
                </a:lnTo>
                <a:lnTo>
                  <a:pt x="1895" y="1594"/>
                </a:lnTo>
                <a:lnTo>
                  <a:pt x="1923" y="1620"/>
                </a:lnTo>
                <a:lnTo>
                  <a:pt x="1949" y="1644"/>
                </a:lnTo>
                <a:lnTo>
                  <a:pt x="1973" y="1664"/>
                </a:lnTo>
                <a:lnTo>
                  <a:pt x="1995" y="1682"/>
                </a:lnTo>
                <a:lnTo>
                  <a:pt x="2015" y="1695"/>
                </a:lnTo>
                <a:lnTo>
                  <a:pt x="2033" y="1706"/>
                </a:lnTo>
                <a:lnTo>
                  <a:pt x="2047" y="1713"/>
                </a:lnTo>
                <a:close/>
                <a:moveTo>
                  <a:pt x="1446" y="969"/>
                </a:moveTo>
                <a:lnTo>
                  <a:pt x="1446" y="969"/>
                </a:lnTo>
                <a:lnTo>
                  <a:pt x="1448" y="968"/>
                </a:lnTo>
                <a:lnTo>
                  <a:pt x="1449" y="952"/>
                </a:lnTo>
                <a:lnTo>
                  <a:pt x="1450" y="935"/>
                </a:lnTo>
                <a:lnTo>
                  <a:pt x="1454" y="902"/>
                </a:lnTo>
                <a:lnTo>
                  <a:pt x="1461" y="868"/>
                </a:lnTo>
                <a:lnTo>
                  <a:pt x="1471" y="834"/>
                </a:lnTo>
                <a:lnTo>
                  <a:pt x="1483" y="799"/>
                </a:lnTo>
                <a:lnTo>
                  <a:pt x="1498" y="762"/>
                </a:lnTo>
                <a:lnTo>
                  <a:pt x="1516" y="727"/>
                </a:lnTo>
                <a:lnTo>
                  <a:pt x="1537" y="691"/>
                </a:lnTo>
                <a:lnTo>
                  <a:pt x="1559" y="658"/>
                </a:lnTo>
                <a:lnTo>
                  <a:pt x="1583" y="625"/>
                </a:lnTo>
                <a:lnTo>
                  <a:pt x="1610" y="591"/>
                </a:lnTo>
                <a:lnTo>
                  <a:pt x="1641" y="557"/>
                </a:lnTo>
                <a:lnTo>
                  <a:pt x="1673" y="523"/>
                </a:lnTo>
                <a:lnTo>
                  <a:pt x="1708" y="490"/>
                </a:lnTo>
                <a:lnTo>
                  <a:pt x="1745" y="457"/>
                </a:lnTo>
                <a:lnTo>
                  <a:pt x="1782" y="424"/>
                </a:lnTo>
                <a:lnTo>
                  <a:pt x="1794" y="386"/>
                </a:lnTo>
                <a:lnTo>
                  <a:pt x="1806" y="350"/>
                </a:lnTo>
                <a:lnTo>
                  <a:pt x="1821" y="316"/>
                </a:lnTo>
                <a:lnTo>
                  <a:pt x="1836" y="283"/>
                </a:lnTo>
                <a:lnTo>
                  <a:pt x="1852" y="251"/>
                </a:lnTo>
                <a:lnTo>
                  <a:pt x="1870" y="221"/>
                </a:lnTo>
                <a:lnTo>
                  <a:pt x="1889" y="192"/>
                </a:lnTo>
                <a:lnTo>
                  <a:pt x="1909" y="166"/>
                </a:lnTo>
                <a:lnTo>
                  <a:pt x="1929" y="141"/>
                </a:lnTo>
                <a:lnTo>
                  <a:pt x="1951" y="117"/>
                </a:lnTo>
                <a:lnTo>
                  <a:pt x="1973" y="95"/>
                </a:lnTo>
                <a:lnTo>
                  <a:pt x="1998" y="73"/>
                </a:lnTo>
                <a:lnTo>
                  <a:pt x="2022" y="53"/>
                </a:lnTo>
                <a:lnTo>
                  <a:pt x="2046" y="34"/>
                </a:lnTo>
                <a:lnTo>
                  <a:pt x="2071" y="16"/>
                </a:lnTo>
                <a:lnTo>
                  <a:pt x="2098" y="0"/>
                </a:lnTo>
                <a:lnTo>
                  <a:pt x="2063" y="2"/>
                </a:lnTo>
                <a:lnTo>
                  <a:pt x="2029" y="4"/>
                </a:lnTo>
                <a:lnTo>
                  <a:pt x="1994" y="9"/>
                </a:lnTo>
                <a:lnTo>
                  <a:pt x="1960" y="14"/>
                </a:lnTo>
                <a:lnTo>
                  <a:pt x="1927" y="20"/>
                </a:lnTo>
                <a:lnTo>
                  <a:pt x="1895" y="26"/>
                </a:lnTo>
                <a:lnTo>
                  <a:pt x="1863" y="34"/>
                </a:lnTo>
                <a:lnTo>
                  <a:pt x="1832" y="43"/>
                </a:lnTo>
                <a:lnTo>
                  <a:pt x="1801" y="52"/>
                </a:lnTo>
                <a:lnTo>
                  <a:pt x="1771" y="63"/>
                </a:lnTo>
                <a:lnTo>
                  <a:pt x="1741" y="73"/>
                </a:lnTo>
                <a:lnTo>
                  <a:pt x="1712" y="85"/>
                </a:lnTo>
                <a:lnTo>
                  <a:pt x="1684" y="97"/>
                </a:lnTo>
                <a:lnTo>
                  <a:pt x="1656" y="109"/>
                </a:lnTo>
                <a:lnTo>
                  <a:pt x="1629" y="122"/>
                </a:lnTo>
                <a:lnTo>
                  <a:pt x="1603" y="136"/>
                </a:lnTo>
                <a:lnTo>
                  <a:pt x="1576" y="151"/>
                </a:lnTo>
                <a:lnTo>
                  <a:pt x="1551" y="165"/>
                </a:lnTo>
                <a:lnTo>
                  <a:pt x="1527" y="180"/>
                </a:lnTo>
                <a:lnTo>
                  <a:pt x="1504" y="196"/>
                </a:lnTo>
                <a:lnTo>
                  <a:pt x="1481" y="212"/>
                </a:lnTo>
                <a:lnTo>
                  <a:pt x="1459" y="228"/>
                </a:lnTo>
                <a:lnTo>
                  <a:pt x="1417" y="261"/>
                </a:lnTo>
                <a:lnTo>
                  <a:pt x="1377" y="295"/>
                </a:lnTo>
                <a:lnTo>
                  <a:pt x="1342" y="329"/>
                </a:lnTo>
                <a:lnTo>
                  <a:pt x="1309" y="364"/>
                </a:lnTo>
                <a:lnTo>
                  <a:pt x="1280" y="398"/>
                </a:lnTo>
                <a:lnTo>
                  <a:pt x="1276" y="431"/>
                </a:lnTo>
                <a:lnTo>
                  <a:pt x="1275" y="466"/>
                </a:lnTo>
                <a:lnTo>
                  <a:pt x="1276" y="502"/>
                </a:lnTo>
                <a:lnTo>
                  <a:pt x="1278" y="538"/>
                </a:lnTo>
                <a:lnTo>
                  <a:pt x="1283" y="574"/>
                </a:lnTo>
                <a:lnTo>
                  <a:pt x="1290" y="612"/>
                </a:lnTo>
                <a:lnTo>
                  <a:pt x="1298" y="649"/>
                </a:lnTo>
                <a:lnTo>
                  <a:pt x="1309" y="688"/>
                </a:lnTo>
                <a:lnTo>
                  <a:pt x="1321" y="725"/>
                </a:lnTo>
                <a:lnTo>
                  <a:pt x="1334" y="765"/>
                </a:lnTo>
                <a:lnTo>
                  <a:pt x="1349" y="803"/>
                </a:lnTo>
                <a:lnTo>
                  <a:pt x="1365" y="842"/>
                </a:lnTo>
                <a:lnTo>
                  <a:pt x="1383" y="881"/>
                </a:lnTo>
                <a:lnTo>
                  <a:pt x="1401" y="920"/>
                </a:lnTo>
                <a:lnTo>
                  <a:pt x="1421" y="958"/>
                </a:lnTo>
                <a:lnTo>
                  <a:pt x="1442" y="998"/>
                </a:lnTo>
                <a:lnTo>
                  <a:pt x="1446" y="969"/>
                </a:lnTo>
                <a:close/>
                <a:moveTo>
                  <a:pt x="1905" y="3153"/>
                </a:moveTo>
                <a:lnTo>
                  <a:pt x="1905" y="3153"/>
                </a:lnTo>
                <a:lnTo>
                  <a:pt x="1882" y="3134"/>
                </a:lnTo>
                <a:lnTo>
                  <a:pt x="1859" y="3116"/>
                </a:lnTo>
                <a:lnTo>
                  <a:pt x="1838" y="3096"/>
                </a:lnTo>
                <a:lnTo>
                  <a:pt x="1816" y="3075"/>
                </a:lnTo>
                <a:lnTo>
                  <a:pt x="1796" y="3054"/>
                </a:lnTo>
                <a:lnTo>
                  <a:pt x="1777" y="3032"/>
                </a:lnTo>
                <a:lnTo>
                  <a:pt x="1757" y="3010"/>
                </a:lnTo>
                <a:lnTo>
                  <a:pt x="1738" y="2987"/>
                </a:lnTo>
                <a:lnTo>
                  <a:pt x="1720" y="2963"/>
                </a:lnTo>
                <a:lnTo>
                  <a:pt x="1703" y="2938"/>
                </a:lnTo>
                <a:lnTo>
                  <a:pt x="1686" y="2914"/>
                </a:lnTo>
                <a:lnTo>
                  <a:pt x="1670" y="2889"/>
                </a:lnTo>
                <a:lnTo>
                  <a:pt x="1654" y="2863"/>
                </a:lnTo>
                <a:lnTo>
                  <a:pt x="1640" y="2836"/>
                </a:lnTo>
                <a:lnTo>
                  <a:pt x="1626" y="2810"/>
                </a:lnTo>
                <a:lnTo>
                  <a:pt x="1612" y="2782"/>
                </a:lnTo>
                <a:lnTo>
                  <a:pt x="1598" y="2755"/>
                </a:lnTo>
                <a:lnTo>
                  <a:pt x="1585" y="2727"/>
                </a:lnTo>
                <a:lnTo>
                  <a:pt x="1561" y="2670"/>
                </a:lnTo>
                <a:lnTo>
                  <a:pt x="1539" y="2611"/>
                </a:lnTo>
                <a:lnTo>
                  <a:pt x="1519" y="2551"/>
                </a:lnTo>
                <a:lnTo>
                  <a:pt x="1500" y="2491"/>
                </a:lnTo>
                <a:lnTo>
                  <a:pt x="1485" y="2429"/>
                </a:lnTo>
                <a:lnTo>
                  <a:pt x="1470" y="2366"/>
                </a:lnTo>
                <a:lnTo>
                  <a:pt x="1456" y="2303"/>
                </a:lnTo>
                <a:lnTo>
                  <a:pt x="1445" y="2240"/>
                </a:lnTo>
                <a:lnTo>
                  <a:pt x="1435" y="2176"/>
                </a:lnTo>
                <a:lnTo>
                  <a:pt x="1427" y="2112"/>
                </a:lnTo>
                <a:lnTo>
                  <a:pt x="1419" y="2048"/>
                </a:lnTo>
                <a:lnTo>
                  <a:pt x="1413" y="1985"/>
                </a:lnTo>
                <a:lnTo>
                  <a:pt x="1408" y="1922"/>
                </a:lnTo>
                <a:lnTo>
                  <a:pt x="1405" y="1860"/>
                </a:lnTo>
                <a:lnTo>
                  <a:pt x="1402" y="1799"/>
                </a:lnTo>
                <a:lnTo>
                  <a:pt x="1400" y="1737"/>
                </a:lnTo>
                <a:lnTo>
                  <a:pt x="1399" y="1678"/>
                </a:lnTo>
                <a:lnTo>
                  <a:pt x="1399" y="1619"/>
                </a:lnTo>
                <a:lnTo>
                  <a:pt x="1400" y="1563"/>
                </a:lnTo>
                <a:lnTo>
                  <a:pt x="1402" y="1454"/>
                </a:lnTo>
                <a:lnTo>
                  <a:pt x="1408" y="1353"/>
                </a:lnTo>
                <a:lnTo>
                  <a:pt x="1386" y="1320"/>
                </a:lnTo>
                <a:lnTo>
                  <a:pt x="1355" y="1275"/>
                </a:lnTo>
                <a:lnTo>
                  <a:pt x="1325" y="1228"/>
                </a:lnTo>
                <a:lnTo>
                  <a:pt x="1296" y="1179"/>
                </a:lnTo>
                <a:lnTo>
                  <a:pt x="1266" y="1129"/>
                </a:lnTo>
                <a:lnTo>
                  <a:pt x="1237" y="1077"/>
                </a:lnTo>
                <a:lnTo>
                  <a:pt x="1211" y="1023"/>
                </a:lnTo>
                <a:lnTo>
                  <a:pt x="1185" y="969"/>
                </a:lnTo>
                <a:lnTo>
                  <a:pt x="1160" y="914"/>
                </a:lnTo>
                <a:lnTo>
                  <a:pt x="1154" y="969"/>
                </a:lnTo>
                <a:lnTo>
                  <a:pt x="1146" y="1022"/>
                </a:lnTo>
                <a:lnTo>
                  <a:pt x="1137" y="1074"/>
                </a:lnTo>
                <a:lnTo>
                  <a:pt x="1129" y="1123"/>
                </a:lnTo>
                <a:lnTo>
                  <a:pt x="1119" y="1172"/>
                </a:lnTo>
                <a:lnTo>
                  <a:pt x="1108" y="1219"/>
                </a:lnTo>
                <a:lnTo>
                  <a:pt x="1087" y="1309"/>
                </a:lnTo>
                <a:lnTo>
                  <a:pt x="1064" y="1394"/>
                </a:lnTo>
                <a:lnTo>
                  <a:pt x="1042" y="1475"/>
                </a:lnTo>
                <a:lnTo>
                  <a:pt x="996" y="1626"/>
                </a:lnTo>
                <a:lnTo>
                  <a:pt x="976" y="1697"/>
                </a:lnTo>
                <a:lnTo>
                  <a:pt x="957" y="1767"/>
                </a:lnTo>
                <a:lnTo>
                  <a:pt x="948" y="1801"/>
                </a:lnTo>
                <a:lnTo>
                  <a:pt x="940" y="1835"/>
                </a:lnTo>
                <a:lnTo>
                  <a:pt x="934" y="1869"/>
                </a:lnTo>
                <a:lnTo>
                  <a:pt x="928" y="1902"/>
                </a:lnTo>
                <a:lnTo>
                  <a:pt x="923" y="1936"/>
                </a:lnTo>
                <a:lnTo>
                  <a:pt x="918" y="1969"/>
                </a:lnTo>
                <a:lnTo>
                  <a:pt x="916" y="2003"/>
                </a:lnTo>
                <a:lnTo>
                  <a:pt x="914" y="2037"/>
                </a:lnTo>
                <a:lnTo>
                  <a:pt x="914" y="2072"/>
                </a:lnTo>
                <a:lnTo>
                  <a:pt x="914" y="2107"/>
                </a:lnTo>
                <a:lnTo>
                  <a:pt x="916" y="2142"/>
                </a:lnTo>
                <a:lnTo>
                  <a:pt x="921" y="2177"/>
                </a:lnTo>
                <a:lnTo>
                  <a:pt x="924" y="2207"/>
                </a:lnTo>
                <a:lnTo>
                  <a:pt x="929" y="2235"/>
                </a:lnTo>
                <a:lnTo>
                  <a:pt x="935" y="2263"/>
                </a:lnTo>
                <a:lnTo>
                  <a:pt x="941" y="2292"/>
                </a:lnTo>
                <a:lnTo>
                  <a:pt x="949" y="2318"/>
                </a:lnTo>
                <a:lnTo>
                  <a:pt x="958" y="2345"/>
                </a:lnTo>
                <a:lnTo>
                  <a:pt x="968" y="2372"/>
                </a:lnTo>
                <a:lnTo>
                  <a:pt x="978" y="2398"/>
                </a:lnTo>
                <a:lnTo>
                  <a:pt x="989" y="2424"/>
                </a:lnTo>
                <a:lnTo>
                  <a:pt x="1000" y="2449"/>
                </a:lnTo>
                <a:lnTo>
                  <a:pt x="1012" y="2474"/>
                </a:lnTo>
                <a:lnTo>
                  <a:pt x="1025" y="2498"/>
                </a:lnTo>
                <a:lnTo>
                  <a:pt x="1038" y="2523"/>
                </a:lnTo>
                <a:lnTo>
                  <a:pt x="1053" y="2547"/>
                </a:lnTo>
                <a:lnTo>
                  <a:pt x="1067" y="2570"/>
                </a:lnTo>
                <a:lnTo>
                  <a:pt x="1082" y="2593"/>
                </a:lnTo>
                <a:lnTo>
                  <a:pt x="1114" y="2637"/>
                </a:lnTo>
                <a:lnTo>
                  <a:pt x="1148" y="2680"/>
                </a:lnTo>
                <a:lnTo>
                  <a:pt x="1184" y="2721"/>
                </a:lnTo>
                <a:lnTo>
                  <a:pt x="1220" y="2760"/>
                </a:lnTo>
                <a:lnTo>
                  <a:pt x="1258" y="2798"/>
                </a:lnTo>
                <a:lnTo>
                  <a:pt x="1297" y="2833"/>
                </a:lnTo>
                <a:lnTo>
                  <a:pt x="1336" y="2867"/>
                </a:lnTo>
                <a:lnTo>
                  <a:pt x="1377" y="2899"/>
                </a:lnTo>
                <a:lnTo>
                  <a:pt x="1418" y="2929"/>
                </a:lnTo>
                <a:lnTo>
                  <a:pt x="1459" y="2957"/>
                </a:lnTo>
                <a:lnTo>
                  <a:pt x="1498" y="2984"/>
                </a:lnTo>
                <a:lnTo>
                  <a:pt x="1539" y="3009"/>
                </a:lnTo>
                <a:lnTo>
                  <a:pt x="1577" y="3031"/>
                </a:lnTo>
                <a:lnTo>
                  <a:pt x="1616" y="3052"/>
                </a:lnTo>
                <a:lnTo>
                  <a:pt x="1653" y="3072"/>
                </a:lnTo>
                <a:lnTo>
                  <a:pt x="1690" y="3088"/>
                </a:lnTo>
                <a:lnTo>
                  <a:pt x="1725" y="3103"/>
                </a:lnTo>
                <a:lnTo>
                  <a:pt x="1757" y="3117"/>
                </a:lnTo>
                <a:lnTo>
                  <a:pt x="1788" y="3128"/>
                </a:lnTo>
                <a:lnTo>
                  <a:pt x="1817" y="3136"/>
                </a:lnTo>
                <a:lnTo>
                  <a:pt x="1843" y="3143"/>
                </a:lnTo>
                <a:lnTo>
                  <a:pt x="1867" y="3149"/>
                </a:lnTo>
                <a:lnTo>
                  <a:pt x="1888" y="3152"/>
                </a:lnTo>
                <a:lnTo>
                  <a:pt x="1905" y="3153"/>
                </a:lnTo>
                <a:close/>
                <a:moveTo>
                  <a:pt x="3351" y="1263"/>
                </a:moveTo>
                <a:lnTo>
                  <a:pt x="3351" y="1263"/>
                </a:lnTo>
                <a:lnTo>
                  <a:pt x="3334" y="1293"/>
                </a:lnTo>
                <a:lnTo>
                  <a:pt x="3318" y="1322"/>
                </a:lnTo>
                <a:lnTo>
                  <a:pt x="3299" y="1351"/>
                </a:lnTo>
                <a:lnTo>
                  <a:pt x="3282" y="1380"/>
                </a:lnTo>
                <a:lnTo>
                  <a:pt x="3262" y="1408"/>
                </a:lnTo>
                <a:lnTo>
                  <a:pt x="3241" y="1436"/>
                </a:lnTo>
                <a:lnTo>
                  <a:pt x="3220" y="1462"/>
                </a:lnTo>
                <a:lnTo>
                  <a:pt x="3198" y="1488"/>
                </a:lnTo>
                <a:lnTo>
                  <a:pt x="3175" y="1515"/>
                </a:lnTo>
                <a:lnTo>
                  <a:pt x="3150" y="1541"/>
                </a:lnTo>
                <a:lnTo>
                  <a:pt x="3124" y="1567"/>
                </a:lnTo>
                <a:lnTo>
                  <a:pt x="3098" y="1591"/>
                </a:lnTo>
                <a:lnTo>
                  <a:pt x="3072" y="1615"/>
                </a:lnTo>
                <a:lnTo>
                  <a:pt x="3044" y="1637"/>
                </a:lnTo>
                <a:lnTo>
                  <a:pt x="3015" y="1659"/>
                </a:lnTo>
                <a:lnTo>
                  <a:pt x="2987" y="1681"/>
                </a:lnTo>
                <a:lnTo>
                  <a:pt x="2957" y="1702"/>
                </a:lnTo>
                <a:lnTo>
                  <a:pt x="2927" y="1721"/>
                </a:lnTo>
                <a:lnTo>
                  <a:pt x="2897" y="1740"/>
                </a:lnTo>
                <a:lnTo>
                  <a:pt x="2865" y="1758"/>
                </a:lnTo>
                <a:lnTo>
                  <a:pt x="2833" y="1776"/>
                </a:lnTo>
                <a:lnTo>
                  <a:pt x="2800" y="1792"/>
                </a:lnTo>
                <a:lnTo>
                  <a:pt x="2767" y="1807"/>
                </a:lnTo>
                <a:lnTo>
                  <a:pt x="2734" y="1822"/>
                </a:lnTo>
                <a:lnTo>
                  <a:pt x="2699" y="1836"/>
                </a:lnTo>
                <a:lnTo>
                  <a:pt x="2664" y="1849"/>
                </a:lnTo>
                <a:lnTo>
                  <a:pt x="2629" y="1861"/>
                </a:lnTo>
                <a:lnTo>
                  <a:pt x="2593" y="1872"/>
                </a:lnTo>
                <a:lnTo>
                  <a:pt x="2557" y="1883"/>
                </a:lnTo>
                <a:lnTo>
                  <a:pt x="2520" y="1893"/>
                </a:lnTo>
                <a:lnTo>
                  <a:pt x="2483" y="1902"/>
                </a:lnTo>
                <a:lnTo>
                  <a:pt x="2445" y="1910"/>
                </a:lnTo>
                <a:lnTo>
                  <a:pt x="2408" y="1916"/>
                </a:lnTo>
                <a:lnTo>
                  <a:pt x="2370" y="1922"/>
                </a:lnTo>
                <a:lnTo>
                  <a:pt x="2330" y="1927"/>
                </a:lnTo>
                <a:lnTo>
                  <a:pt x="2291" y="1932"/>
                </a:lnTo>
                <a:lnTo>
                  <a:pt x="2252" y="1935"/>
                </a:lnTo>
                <a:lnTo>
                  <a:pt x="2212" y="1937"/>
                </a:lnTo>
                <a:lnTo>
                  <a:pt x="2173" y="1938"/>
                </a:lnTo>
                <a:lnTo>
                  <a:pt x="2132" y="1939"/>
                </a:lnTo>
                <a:lnTo>
                  <a:pt x="2080" y="1938"/>
                </a:lnTo>
                <a:lnTo>
                  <a:pt x="2030" y="1936"/>
                </a:lnTo>
                <a:lnTo>
                  <a:pt x="2019" y="1935"/>
                </a:lnTo>
                <a:lnTo>
                  <a:pt x="2009" y="1933"/>
                </a:lnTo>
                <a:lnTo>
                  <a:pt x="1998" y="1931"/>
                </a:lnTo>
                <a:lnTo>
                  <a:pt x="1987" y="1927"/>
                </a:lnTo>
                <a:lnTo>
                  <a:pt x="1962" y="1917"/>
                </a:lnTo>
                <a:lnTo>
                  <a:pt x="1938" y="1905"/>
                </a:lnTo>
                <a:lnTo>
                  <a:pt x="1912" y="1890"/>
                </a:lnTo>
                <a:lnTo>
                  <a:pt x="1885" y="1872"/>
                </a:lnTo>
                <a:lnTo>
                  <a:pt x="1858" y="1851"/>
                </a:lnTo>
                <a:lnTo>
                  <a:pt x="1830" y="1829"/>
                </a:lnTo>
                <a:lnTo>
                  <a:pt x="1802" y="1805"/>
                </a:lnTo>
                <a:lnTo>
                  <a:pt x="1772" y="1779"/>
                </a:lnTo>
                <a:lnTo>
                  <a:pt x="1744" y="1750"/>
                </a:lnTo>
                <a:lnTo>
                  <a:pt x="1714" y="1722"/>
                </a:lnTo>
                <a:lnTo>
                  <a:pt x="1684" y="1691"/>
                </a:lnTo>
                <a:lnTo>
                  <a:pt x="1654" y="1659"/>
                </a:lnTo>
                <a:lnTo>
                  <a:pt x="1625" y="1626"/>
                </a:lnTo>
                <a:lnTo>
                  <a:pt x="1596" y="1593"/>
                </a:lnTo>
                <a:lnTo>
                  <a:pt x="1597" y="1691"/>
                </a:lnTo>
                <a:lnTo>
                  <a:pt x="1599" y="1741"/>
                </a:lnTo>
                <a:lnTo>
                  <a:pt x="1602" y="1793"/>
                </a:lnTo>
                <a:lnTo>
                  <a:pt x="1605" y="1846"/>
                </a:lnTo>
                <a:lnTo>
                  <a:pt x="1609" y="1900"/>
                </a:lnTo>
                <a:lnTo>
                  <a:pt x="1615" y="1954"/>
                </a:lnTo>
                <a:lnTo>
                  <a:pt x="1621" y="2009"/>
                </a:lnTo>
                <a:lnTo>
                  <a:pt x="1628" y="2064"/>
                </a:lnTo>
                <a:lnTo>
                  <a:pt x="1637" y="2120"/>
                </a:lnTo>
                <a:lnTo>
                  <a:pt x="1646" y="2176"/>
                </a:lnTo>
                <a:lnTo>
                  <a:pt x="1657" y="2232"/>
                </a:lnTo>
                <a:lnTo>
                  <a:pt x="1669" y="2288"/>
                </a:lnTo>
                <a:lnTo>
                  <a:pt x="1682" y="2343"/>
                </a:lnTo>
                <a:lnTo>
                  <a:pt x="1696" y="2399"/>
                </a:lnTo>
                <a:lnTo>
                  <a:pt x="1712" y="2454"/>
                </a:lnTo>
                <a:lnTo>
                  <a:pt x="1729" y="2509"/>
                </a:lnTo>
                <a:lnTo>
                  <a:pt x="1748" y="2564"/>
                </a:lnTo>
                <a:lnTo>
                  <a:pt x="1769" y="2618"/>
                </a:lnTo>
                <a:lnTo>
                  <a:pt x="1791" y="2671"/>
                </a:lnTo>
                <a:lnTo>
                  <a:pt x="1815" y="2724"/>
                </a:lnTo>
                <a:lnTo>
                  <a:pt x="1841" y="2774"/>
                </a:lnTo>
                <a:lnTo>
                  <a:pt x="1869" y="2825"/>
                </a:lnTo>
                <a:lnTo>
                  <a:pt x="1899" y="2874"/>
                </a:lnTo>
                <a:lnTo>
                  <a:pt x="1929" y="2922"/>
                </a:lnTo>
                <a:lnTo>
                  <a:pt x="1964" y="2968"/>
                </a:lnTo>
                <a:lnTo>
                  <a:pt x="1980" y="2990"/>
                </a:lnTo>
                <a:lnTo>
                  <a:pt x="1999" y="3012"/>
                </a:lnTo>
                <a:lnTo>
                  <a:pt x="2018" y="3034"/>
                </a:lnTo>
                <a:lnTo>
                  <a:pt x="2036" y="3055"/>
                </a:lnTo>
                <a:lnTo>
                  <a:pt x="2056" y="3076"/>
                </a:lnTo>
                <a:lnTo>
                  <a:pt x="2076" y="3097"/>
                </a:lnTo>
                <a:lnTo>
                  <a:pt x="2097" y="3117"/>
                </a:lnTo>
                <a:lnTo>
                  <a:pt x="2118" y="3136"/>
                </a:lnTo>
                <a:lnTo>
                  <a:pt x="2140" y="3155"/>
                </a:lnTo>
                <a:lnTo>
                  <a:pt x="2163" y="3174"/>
                </a:lnTo>
                <a:lnTo>
                  <a:pt x="2186" y="3191"/>
                </a:lnTo>
                <a:lnTo>
                  <a:pt x="2209" y="3209"/>
                </a:lnTo>
                <a:lnTo>
                  <a:pt x="2239" y="3206"/>
                </a:lnTo>
                <a:lnTo>
                  <a:pt x="2272" y="3201"/>
                </a:lnTo>
                <a:lnTo>
                  <a:pt x="2308" y="3196"/>
                </a:lnTo>
                <a:lnTo>
                  <a:pt x="2348" y="3188"/>
                </a:lnTo>
                <a:lnTo>
                  <a:pt x="2390" y="3178"/>
                </a:lnTo>
                <a:lnTo>
                  <a:pt x="2434" y="3167"/>
                </a:lnTo>
                <a:lnTo>
                  <a:pt x="2482" y="3155"/>
                </a:lnTo>
                <a:lnTo>
                  <a:pt x="2530" y="3140"/>
                </a:lnTo>
                <a:lnTo>
                  <a:pt x="2581" y="3124"/>
                </a:lnTo>
                <a:lnTo>
                  <a:pt x="2633" y="3106"/>
                </a:lnTo>
                <a:lnTo>
                  <a:pt x="2685" y="3086"/>
                </a:lnTo>
                <a:lnTo>
                  <a:pt x="2739" y="3064"/>
                </a:lnTo>
                <a:lnTo>
                  <a:pt x="2793" y="3041"/>
                </a:lnTo>
                <a:lnTo>
                  <a:pt x="2847" y="3014"/>
                </a:lnTo>
                <a:lnTo>
                  <a:pt x="2901" y="2987"/>
                </a:lnTo>
                <a:lnTo>
                  <a:pt x="2955" y="2957"/>
                </a:lnTo>
                <a:lnTo>
                  <a:pt x="3008" y="2926"/>
                </a:lnTo>
                <a:lnTo>
                  <a:pt x="3061" y="2892"/>
                </a:lnTo>
                <a:lnTo>
                  <a:pt x="3111" y="2857"/>
                </a:lnTo>
                <a:lnTo>
                  <a:pt x="3136" y="2838"/>
                </a:lnTo>
                <a:lnTo>
                  <a:pt x="3161" y="2819"/>
                </a:lnTo>
                <a:lnTo>
                  <a:pt x="3185" y="2799"/>
                </a:lnTo>
                <a:lnTo>
                  <a:pt x="3209" y="2779"/>
                </a:lnTo>
                <a:lnTo>
                  <a:pt x="3232" y="2758"/>
                </a:lnTo>
                <a:lnTo>
                  <a:pt x="3254" y="2736"/>
                </a:lnTo>
                <a:lnTo>
                  <a:pt x="3276" y="2714"/>
                </a:lnTo>
                <a:lnTo>
                  <a:pt x="3298" y="2692"/>
                </a:lnTo>
                <a:lnTo>
                  <a:pt x="3318" y="2669"/>
                </a:lnTo>
                <a:lnTo>
                  <a:pt x="3339" y="2645"/>
                </a:lnTo>
                <a:lnTo>
                  <a:pt x="3358" y="2620"/>
                </a:lnTo>
                <a:lnTo>
                  <a:pt x="3376" y="2596"/>
                </a:lnTo>
                <a:lnTo>
                  <a:pt x="3394" y="2571"/>
                </a:lnTo>
                <a:lnTo>
                  <a:pt x="3410" y="2545"/>
                </a:lnTo>
                <a:lnTo>
                  <a:pt x="3427" y="2518"/>
                </a:lnTo>
                <a:lnTo>
                  <a:pt x="3442" y="2492"/>
                </a:lnTo>
                <a:lnTo>
                  <a:pt x="3457" y="2463"/>
                </a:lnTo>
                <a:lnTo>
                  <a:pt x="3470" y="2436"/>
                </a:lnTo>
                <a:lnTo>
                  <a:pt x="3482" y="2406"/>
                </a:lnTo>
                <a:lnTo>
                  <a:pt x="3493" y="2377"/>
                </a:lnTo>
                <a:lnTo>
                  <a:pt x="3503" y="2347"/>
                </a:lnTo>
                <a:lnTo>
                  <a:pt x="3512" y="2316"/>
                </a:lnTo>
                <a:lnTo>
                  <a:pt x="3519" y="2285"/>
                </a:lnTo>
                <a:lnTo>
                  <a:pt x="3526" y="2253"/>
                </a:lnTo>
                <a:lnTo>
                  <a:pt x="3531" y="2220"/>
                </a:lnTo>
                <a:lnTo>
                  <a:pt x="3536" y="2187"/>
                </a:lnTo>
                <a:lnTo>
                  <a:pt x="3539" y="2151"/>
                </a:lnTo>
                <a:lnTo>
                  <a:pt x="3541" y="2116"/>
                </a:lnTo>
                <a:lnTo>
                  <a:pt x="3542" y="2080"/>
                </a:lnTo>
                <a:lnTo>
                  <a:pt x="3542" y="2046"/>
                </a:lnTo>
                <a:lnTo>
                  <a:pt x="3541" y="2013"/>
                </a:lnTo>
                <a:lnTo>
                  <a:pt x="3540" y="1980"/>
                </a:lnTo>
                <a:lnTo>
                  <a:pt x="3537" y="1947"/>
                </a:lnTo>
                <a:lnTo>
                  <a:pt x="3534" y="1916"/>
                </a:lnTo>
                <a:lnTo>
                  <a:pt x="3530" y="1884"/>
                </a:lnTo>
                <a:lnTo>
                  <a:pt x="3525" y="1854"/>
                </a:lnTo>
                <a:lnTo>
                  <a:pt x="3519" y="1824"/>
                </a:lnTo>
                <a:lnTo>
                  <a:pt x="3514" y="1794"/>
                </a:lnTo>
                <a:lnTo>
                  <a:pt x="3500" y="1736"/>
                </a:lnTo>
                <a:lnTo>
                  <a:pt x="3484" y="1680"/>
                </a:lnTo>
                <a:lnTo>
                  <a:pt x="3468" y="1625"/>
                </a:lnTo>
                <a:lnTo>
                  <a:pt x="3450" y="1571"/>
                </a:lnTo>
                <a:lnTo>
                  <a:pt x="3414" y="1466"/>
                </a:lnTo>
                <a:lnTo>
                  <a:pt x="3396" y="1415"/>
                </a:lnTo>
                <a:lnTo>
                  <a:pt x="3380" y="1364"/>
                </a:lnTo>
                <a:lnTo>
                  <a:pt x="3364" y="1314"/>
                </a:lnTo>
                <a:lnTo>
                  <a:pt x="3351" y="1263"/>
                </a:lnTo>
                <a:close/>
                <a:moveTo>
                  <a:pt x="2817" y="628"/>
                </a:moveTo>
                <a:lnTo>
                  <a:pt x="2817" y="628"/>
                </a:lnTo>
                <a:lnTo>
                  <a:pt x="2814" y="613"/>
                </a:lnTo>
                <a:lnTo>
                  <a:pt x="2809" y="594"/>
                </a:lnTo>
                <a:lnTo>
                  <a:pt x="2800" y="573"/>
                </a:lnTo>
                <a:lnTo>
                  <a:pt x="2789" y="552"/>
                </a:lnTo>
                <a:lnTo>
                  <a:pt x="2776" y="530"/>
                </a:lnTo>
                <a:lnTo>
                  <a:pt x="2759" y="508"/>
                </a:lnTo>
                <a:lnTo>
                  <a:pt x="2750" y="497"/>
                </a:lnTo>
                <a:lnTo>
                  <a:pt x="2740" y="487"/>
                </a:lnTo>
                <a:lnTo>
                  <a:pt x="2730" y="476"/>
                </a:lnTo>
                <a:lnTo>
                  <a:pt x="2719" y="468"/>
                </a:lnTo>
                <a:lnTo>
                  <a:pt x="2707" y="459"/>
                </a:lnTo>
                <a:lnTo>
                  <a:pt x="2695" y="450"/>
                </a:lnTo>
                <a:lnTo>
                  <a:pt x="2682" y="442"/>
                </a:lnTo>
                <a:lnTo>
                  <a:pt x="2669" y="436"/>
                </a:lnTo>
                <a:lnTo>
                  <a:pt x="2655" y="429"/>
                </a:lnTo>
                <a:lnTo>
                  <a:pt x="2640" y="424"/>
                </a:lnTo>
                <a:lnTo>
                  <a:pt x="2625" y="420"/>
                </a:lnTo>
                <a:lnTo>
                  <a:pt x="2608" y="417"/>
                </a:lnTo>
                <a:lnTo>
                  <a:pt x="2592" y="415"/>
                </a:lnTo>
                <a:lnTo>
                  <a:pt x="2574" y="415"/>
                </a:lnTo>
                <a:lnTo>
                  <a:pt x="2557" y="416"/>
                </a:lnTo>
                <a:lnTo>
                  <a:pt x="2538" y="418"/>
                </a:lnTo>
                <a:lnTo>
                  <a:pt x="2519" y="421"/>
                </a:lnTo>
                <a:lnTo>
                  <a:pt x="2499" y="427"/>
                </a:lnTo>
                <a:lnTo>
                  <a:pt x="2480" y="435"/>
                </a:lnTo>
                <a:lnTo>
                  <a:pt x="2459" y="443"/>
                </a:lnTo>
                <a:lnTo>
                  <a:pt x="2444" y="451"/>
                </a:lnTo>
                <a:lnTo>
                  <a:pt x="2429" y="459"/>
                </a:lnTo>
                <a:lnTo>
                  <a:pt x="2414" y="469"/>
                </a:lnTo>
                <a:lnTo>
                  <a:pt x="2398" y="479"/>
                </a:lnTo>
                <a:lnTo>
                  <a:pt x="2383" y="490"/>
                </a:lnTo>
                <a:lnTo>
                  <a:pt x="2367" y="503"/>
                </a:lnTo>
                <a:lnTo>
                  <a:pt x="2351" y="516"/>
                </a:lnTo>
                <a:lnTo>
                  <a:pt x="2335" y="530"/>
                </a:lnTo>
                <a:lnTo>
                  <a:pt x="2320" y="545"/>
                </a:lnTo>
                <a:lnTo>
                  <a:pt x="2305" y="561"/>
                </a:lnTo>
                <a:lnTo>
                  <a:pt x="2289" y="579"/>
                </a:lnTo>
                <a:lnTo>
                  <a:pt x="2274" y="596"/>
                </a:lnTo>
                <a:lnTo>
                  <a:pt x="2260" y="615"/>
                </a:lnTo>
                <a:lnTo>
                  <a:pt x="2245" y="635"/>
                </a:lnTo>
                <a:lnTo>
                  <a:pt x="2231" y="656"/>
                </a:lnTo>
                <a:lnTo>
                  <a:pt x="2217" y="677"/>
                </a:lnTo>
                <a:lnTo>
                  <a:pt x="2203" y="700"/>
                </a:lnTo>
                <a:lnTo>
                  <a:pt x="2190" y="723"/>
                </a:lnTo>
                <a:lnTo>
                  <a:pt x="2178" y="746"/>
                </a:lnTo>
                <a:lnTo>
                  <a:pt x="2166" y="771"/>
                </a:lnTo>
                <a:lnTo>
                  <a:pt x="2155" y="796"/>
                </a:lnTo>
                <a:lnTo>
                  <a:pt x="2144" y="823"/>
                </a:lnTo>
                <a:lnTo>
                  <a:pt x="2134" y="850"/>
                </a:lnTo>
                <a:lnTo>
                  <a:pt x="2125" y="879"/>
                </a:lnTo>
                <a:lnTo>
                  <a:pt x="2117" y="908"/>
                </a:lnTo>
                <a:lnTo>
                  <a:pt x="2109" y="937"/>
                </a:lnTo>
                <a:lnTo>
                  <a:pt x="2102" y="967"/>
                </a:lnTo>
                <a:lnTo>
                  <a:pt x="2096" y="999"/>
                </a:lnTo>
                <a:lnTo>
                  <a:pt x="2091" y="1031"/>
                </a:lnTo>
                <a:lnTo>
                  <a:pt x="2087" y="1063"/>
                </a:lnTo>
                <a:lnTo>
                  <a:pt x="2085" y="1097"/>
                </a:lnTo>
                <a:lnTo>
                  <a:pt x="2082" y="1130"/>
                </a:lnTo>
                <a:lnTo>
                  <a:pt x="2141" y="1132"/>
                </a:lnTo>
                <a:lnTo>
                  <a:pt x="2196" y="1132"/>
                </a:lnTo>
                <a:lnTo>
                  <a:pt x="2249" y="1130"/>
                </a:lnTo>
                <a:lnTo>
                  <a:pt x="2298" y="1125"/>
                </a:lnTo>
                <a:lnTo>
                  <a:pt x="2344" y="1120"/>
                </a:lnTo>
                <a:lnTo>
                  <a:pt x="2389" y="1112"/>
                </a:lnTo>
                <a:lnTo>
                  <a:pt x="2430" y="1103"/>
                </a:lnTo>
                <a:lnTo>
                  <a:pt x="2470" y="1092"/>
                </a:lnTo>
                <a:lnTo>
                  <a:pt x="2506" y="1080"/>
                </a:lnTo>
                <a:lnTo>
                  <a:pt x="2540" y="1067"/>
                </a:lnTo>
                <a:lnTo>
                  <a:pt x="2571" y="1052"/>
                </a:lnTo>
                <a:lnTo>
                  <a:pt x="2601" y="1036"/>
                </a:lnTo>
                <a:lnTo>
                  <a:pt x="2628" y="1020"/>
                </a:lnTo>
                <a:lnTo>
                  <a:pt x="2653" y="1002"/>
                </a:lnTo>
                <a:lnTo>
                  <a:pt x="2675" y="983"/>
                </a:lnTo>
                <a:lnTo>
                  <a:pt x="2697" y="964"/>
                </a:lnTo>
                <a:lnTo>
                  <a:pt x="2716" y="944"/>
                </a:lnTo>
                <a:lnTo>
                  <a:pt x="2733" y="923"/>
                </a:lnTo>
                <a:lnTo>
                  <a:pt x="2748" y="902"/>
                </a:lnTo>
                <a:lnTo>
                  <a:pt x="2762" y="880"/>
                </a:lnTo>
                <a:lnTo>
                  <a:pt x="2774" y="859"/>
                </a:lnTo>
                <a:lnTo>
                  <a:pt x="2784" y="837"/>
                </a:lnTo>
                <a:lnTo>
                  <a:pt x="2793" y="815"/>
                </a:lnTo>
                <a:lnTo>
                  <a:pt x="2801" y="793"/>
                </a:lnTo>
                <a:lnTo>
                  <a:pt x="2807" y="771"/>
                </a:lnTo>
                <a:lnTo>
                  <a:pt x="2812" y="749"/>
                </a:lnTo>
                <a:lnTo>
                  <a:pt x="2815" y="728"/>
                </a:lnTo>
                <a:lnTo>
                  <a:pt x="2818" y="707"/>
                </a:lnTo>
                <a:lnTo>
                  <a:pt x="2820" y="686"/>
                </a:lnTo>
                <a:lnTo>
                  <a:pt x="2820" y="667"/>
                </a:lnTo>
                <a:lnTo>
                  <a:pt x="2818" y="647"/>
                </a:lnTo>
                <a:lnTo>
                  <a:pt x="2817" y="628"/>
                </a:lnTo>
                <a:close/>
                <a:moveTo>
                  <a:pt x="2837" y="396"/>
                </a:moveTo>
                <a:lnTo>
                  <a:pt x="2837" y="396"/>
                </a:lnTo>
                <a:lnTo>
                  <a:pt x="2859" y="416"/>
                </a:lnTo>
                <a:lnTo>
                  <a:pt x="2881" y="433"/>
                </a:lnTo>
                <a:lnTo>
                  <a:pt x="2903" y="450"/>
                </a:lnTo>
                <a:lnTo>
                  <a:pt x="2924" y="465"/>
                </a:lnTo>
                <a:lnTo>
                  <a:pt x="2945" y="481"/>
                </a:lnTo>
                <a:lnTo>
                  <a:pt x="2966" y="494"/>
                </a:lnTo>
                <a:lnTo>
                  <a:pt x="2987" y="507"/>
                </a:lnTo>
                <a:lnTo>
                  <a:pt x="3007" y="519"/>
                </a:lnTo>
                <a:lnTo>
                  <a:pt x="3047" y="540"/>
                </a:lnTo>
                <a:lnTo>
                  <a:pt x="3085" y="558"/>
                </a:lnTo>
                <a:lnTo>
                  <a:pt x="3122" y="572"/>
                </a:lnTo>
                <a:lnTo>
                  <a:pt x="3157" y="583"/>
                </a:lnTo>
                <a:lnTo>
                  <a:pt x="3191" y="591"/>
                </a:lnTo>
                <a:lnTo>
                  <a:pt x="3223" y="595"/>
                </a:lnTo>
                <a:lnTo>
                  <a:pt x="3239" y="596"/>
                </a:lnTo>
                <a:lnTo>
                  <a:pt x="3253" y="597"/>
                </a:lnTo>
                <a:lnTo>
                  <a:pt x="3267" y="597"/>
                </a:lnTo>
                <a:lnTo>
                  <a:pt x="3282" y="596"/>
                </a:lnTo>
                <a:lnTo>
                  <a:pt x="3294" y="595"/>
                </a:lnTo>
                <a:lnTo>
                  <a:pt x="3307" y="593"/>
                </a:lnTo>
                <a:lnTo>
                  <a:pt x="3319" y="591"/>
                </a:lnTo>
                <a:lnTo>
                  <a:pt x="3330" y="587"/>
                </a:lnTo>
                <a:lnTo>
                  <a:pt x="3341" y="584"/>
                </a:lnTo>
                <a:lnTo>
                  <a:pt x="3351" y="580"/>
                </a:lnTo>
                <a:lnTo>
                  <a:pt x="3361" y="575"/>
                </a:lnTo>
                <a:lnTo>
                  <a:pt x="3370" y="570"/>
                </a:lnTo>
                <a:lnTo>
                  <a:pt x="3375" y="553"/>
                </a:lnTo>
                <a:lnTo>
                  <a:pt x="3377" y="537"/>
                </a:lnTo>
                <a:lnTo>
                  <a:pt x="3380" y="519"/>
                </a:lnTo>
                <a:lnTo>
                  <a:pt x="3380" y="502"/>
                </a:lnTo>
                <a:lnTo>
                  <a:pt x="3377" y="483"/>
                </a:lnTo>
                <a:lnTo>
                  <a:pt x="3375" y="463"/>
                </a:lnTo>
                <a:lnTo>
                  <a:pt x="3370" y="444"/>
                </a:lnTo>
                <a:lnTo>
                  <a:pt x="3363" y="425"/>
                </a:lnTo>
                <a:lnTo>
                  <a:pt x="3355" y="404"/>
                </a:lnTo>
                <a:lnTo>
                  <a:pt x="3345" y="384"/>
                </a:lnTo>
                <a:lnTo>
                  <a:pt x="3334" y="364"/>
                </a:lnTo>
                <a:lnTo>
                  <a:pt x="3321" y="343"/>
                </a:lnTo>
                <a:lnTo>
                  <a:pt x="3307" y="323"/>
                </a:lnTo>
                <a:lnTo>
                  <a:pt x="3290" y="303"/>
                </a:lnTo>
                <a:lnTo>
                  <a:pt x="3273" y="283"/>
                </a:lnTo>
                <a:lnTo>
                  <a:pt x="3253" y="263"/>
                </a:lnTo>
                <a:lnTo>
                  <a:pt x="3232" y="244"/>
                </a:lnTo>
                <a:lnTo>
                  <a:pt x="3209" y="224"/>
                </a:lnTo>
                <a:lnTo>
                  <a:pt x="3184" y="206"/>
                </a:lnTo>
                <a:lnTo>
                  <a:pt x="3157" y="188"/>
                </a:lnTo>
                <a:lnTo>
                  <a:pt x="3130" y="170"/>
                </a:lnTo>
                <a:lnTo>
                  <a:pt x="3100" y="153"/>
                </a:lnTo>
                <a:lnTo>
                  <a:pt x="3068" y="136"/>
                </a:lnTo>
                <a:lnTo>
                  <a:pt x="3035" y="121"/>
                </a:lnTo>
                <a:lnTo>
                  <a:pt x="3000" y="107"/>
                </a:lnTo>
                <a:lnTo>
                  <a:pt x="2963" y="93"/>
                </a:lnTo>
                <a:lnTo>
                  <a:pt x="2924" y="80"/>
                </a:lnTo>
                <a:lnTo>
                  <a:pt x="2884" y="68"/>
                </a:lnTo>
                <a:lnTo>
                  <a:pt x="2842" y="58"/>
                </a:lnTo>
                <a:lnTo>
                  <a:pt x="2799" y="48"/>
                </a:lnTo>
                <a:lnTo>
                  <a:pt x="2752" y="41"/>
                </a:lnTo>
                <a:lnTo>
                  <a:pt x="2705" y="34"/>
                </a:lnTo>
                <a:lnTo>
                  <a:pt x="2675" y="31"/>
                </a:lnTo>
                <a:lnTo>
                  <a:pt x="2646" y="29"/>
                </a:lnTo>
                <a:lnTo>
                  <a:pt x="2616" y="26"/>
                </a:lnTo>
                <a:lnTo>
                  <a:pt x="2587" y="26"/>
                </a:lnTo>
                <a:lnTo>
                  <a:pt x="2560" y="27"/>
                </a:lnTo>
                <a:lnTo>
                  <a:pt x="2531" y="29"/>
                </a:lnTo>
                <a:lnTo>
                  <a:pt x="2504" y="31"/>
                </a:lnTo>
                <a:lnTo>
                  <a:pt x="2477" y="34"/>
                </a:lnTo>
                <a:lnTo>
                  <a:pt x="2451" y="37"/>
                </a:lnTo>
                <a:lnTo>
                  <a:pt x="2426" y="42"/>
                </a:lnTo>
                <a:lnTo>
                  <a:pt x="2400" y="47"/>
                </a:lnTo>
                <a:lnTo>
                  <a:pt x="2376" y="53"/>
                </a:lnTo>
                <a:lnTo>
                  <a:pt x="2352" y="59"/>
                </a:lnTo>
                <a:lnTo>
                  <a:pt x="2330" y="66"/>
                </a:lnTo>
                <a:lnTo>
                  <a:pt x="2307" y="73"/>
                </a:lnTo>
                <a:lnTo>
                  <a:pt x="2286" y="81"/>
                </a:lnTo>
                <a:lnTo>
                  <a:pt x="2265" y="89"/>
                </a:lnTo>
                <a:lnTo>
                  <a:pt x="2245" y="98"/>
                </a:lnTo>
                <a:lnTo>
                  <a:pt x="2227" y="107"/>
                </a:lnTo>
                <a:lnTo>
                  <a:pt x="2209" y="117"/>
                </a:lnTo>
                <a:lnTo>
                  <a:pt x="2191" y="125"/>
                </a:lnTo>
                <a:lnTo>
                  <a:pt x="2176" y="135"/>
                </a:lnTo>
                <a:lnTo>
                  <a:pt x="2161" y="145"/>
                </a:lnTo>
                <a:lnTo>
                  <a:pt x="2146" y="156"/>
                </a:lnTo>
                <a:lnTo>
                  <a:pt x="2134" y="166"/>
                </a:lnTo>
                <a:lnTo>
                  <a:pt x="2122" y="176"/>
                </a:lnTo>
                <a:lnTo>
                  <a:pt x="2111" y="187"/>
                </a:lnTo>
                <a:lnTo>
                  <a:pt x="2101" y="197"/>
                </a:lnTo>
                <a:lnTo>
                  <a:pt x="2093" y="208"/>
                </a:lnTo>
                <a:lnTo>
                  <a:pt x="2086" y="218"/>
                </a:lnTo>
                <a:lnTo>
                  <a:pt x="2080" y="228"/>
                </a:lnTo>
                <a:lnTo>
                  <a:pt x="2076" y="238"/>
                </a:lnTo>
                <a:lnTo>
                  <a:pt x="2085" y="232"/>
                </a:lnTo>
                <a:lnTo>
                  <a:pt x="2096" y="227"/>
                </a:lnTo>
                <a:lnTo>
                  <a:pt x="2121" y="216"/>
                </a:lnTo>
                <a:lnTo>
                  <a:pt x="2136" y="210"/>
                </a:lnTo>
                <a:lnTo>
                  <a:pt x="2152" y="205"/>
                </a:lnTo>
                <a:lnTo>
                  <a:pt x="2169" y="200"/>
                </a:lnTo>
                <a:lnTo>
                  <a:pt x="2187" y="196"/>
                </a:lnTo>
                <a:lnTo>
                  <a:pt x="2207" y="192"/>
                </a:lnTo>
                <a:lnTo>
                  <a:pt x="2227" y="189"/>
                </a:lnTo>
                <a:lnTo>
                  <a:pt x="2247" y="187"/>
                </a:lnTo>
                <a:lnTo>
                  <a:pt x="2269" y="185"/>
                </a:lnTo>
                <a:lnTo>
                  <a:pt x="2293" y="184"/>
                </a:lnTo>
                <a:lnTo>
                  <a:pt x="2317" y="184"/>
                </a:lnTo>
                <a:lnTo>
                  <a:pt x="2341" y="184"/>
                </a:lnTo>
                <a:lnTo>
                  <a:pt x="2367" y="185"/>
                </a:lnTo>
                <a:lnTo>
                  <a:pt x="2393" y="188"/>
                </a:lnTo>
                <a:lnTo>
                  <a:pt x="2420" y="191"/>
                </a:lnTo>
                <a:lnTo>
                  <a:pt x="2447" y="197"/>
                </a:lnTo>
                <a:lnTo>
                  <a:pt x="2475" y="202"/>
                </a:lnTo>
                <a:lnTo>
                  <a:pt x="2504" y="210"/>
                </a:lnTo>
                <a:lnTo>
                  <a:pt x="2532" y="219"/>
                </a:lnTo>
                <a:lnTo>
                  <a:pt x="2562" y="229"/>
                </a:lnTo>
                <a:lnTo>
                  <a:pt x="2592" y="241"/>
                </a:lnTo>
                <a:lnTo>
                  <a:pt x="2622" y="254"/>
                </a:lnTo>
                <a:lnTo>
                  <a:pt x="2651" y="268"/>
                </a:lnTo>
                <a:lnTo>
                  <a:pt x="2682" y="285"/>
                </a:lnTo>
                <a:lnTo>
                  <a:pt x="2713" y="304"/>
                </a:lnTo>
                <a:lnTo>
                  <a:pt x="2744" y="323"/>
                </a:lnTo>
                <a:lnTo>
                  <a:pt x="2776" y="347"/>
                </a:lnTo>
                <a:lnTo>
                  <a:pt x="2806" y="371"/>
                </a:lnTo>
                <a:lnTo>
                  <a:pt x="2837" y="396"/>
                </a:lnTo>
                <a:close/>
                <a:moveTo>
                  <a:pt x="1670" y="772"/>
                </a:moveTo>
                <a:lnTo>
                  <a:pt x="1670" y="772"/>
                </a:lnTo>
                <a:lnTo>
                  <a:pt x="1658" y="794"/>
                </a:lnTo>
                <a:lnTo>
                  <a:pt x="1646" y="815"/>
                </a:lnTo>
                <a:lnTo>
                  <a:pt x="1636" y="836"/>
                </a:lnTo>
                <a:lnTo>
                  <a:pt x="1627" y="857"/>
                </a:lnTo>
                <a:lnTo>
                  <a:pt x="1620" y="878"/>
                </a:lnTo>
                <a:lnTo>
                  <a:pt x="1614" y="898"/>
                </a:lnTo>
                <a:lnTo>
                  <a:pt x="1609" y="916"/>
                </a:lnTo>
                <a:lnTo>
                  <a:pt x="1606" y="935"/>
                </a:lnTo>
                <a:lnTo>
                  <a:pt x="1604" y="954"/>
                </a:lnTo>
                <a:lnTo>
                  <a:pt x="1604" y="971"/>
                </a:lnTo>
                <a:lnTo>
                  <a:pt x="1604" y="988"/>
                </a:lnTo>
                <a:lnTo>
                  <a:pt x="1606" y="1004"/>
                </a:lnTo>
                <a:lnTo>
                  <a:pt x="1609" y="1020"/>
                </a:lnTo>
                <a:lnTo>
                  <a:pt x="1615" y="1034"/>
                </a:lnTo>
                <a:lnTo>
                  <a:pt x="1621" y="1048"/>
                </a:lnTo>
                <a:lnTo>
                  <a:pt x="1629" y="1060"/>
                </a:lnTo>
                <a:lnTo>
                  <a:pt x="1638" y="1073"/>
                </a:lnTo>
                <a:lnTo>
                  <a:pt x="1649" y="1082"/>
                </a:lnTo>
                <a:lnTo>
                  <a:pt x="1661" y="1092"/>
                </a:lnTo>
                <a:lnTo>
                  <a:pt x="1675" y="1100"/>
                </a:lnTo>
                <a:lnTo>
                  <a:pt x="1691" y="1108"/>
                </a:lnTo>
                <a:lnTo>
                  <a:pt x="1707" y="1114"/>
                </a:lnTo>
                <a:lnTo>
                  <a:pt x="1725" y="1120"/>
                </a:lnTo>
                <a:lnTo>
                  <a:pt x="1744" y="1124"/>
                </a:lnTo>
                <a:lnTo>
                  <a:pt x="1763" y="1128"/>
                </a:lnTo>
                <a:lnTo>
                  <a:pt x="1784" y="1131"/>
                </a:lnTo>
                <a:lnTo>
                  <a:pt x="1806" y="1133"/>
                </a:lnTo>
                <a:lnTo>
                  <a:pt x="1828" y="1134"/>
                </a:lnTo>
                <a:lnTo>
                  <a:pt x="1873" y="1135"/>
                </a:lnTo>
                <a:lnTo>
                  <a:pt x="1922" y="1133"/>
                </a:lnTo>
                <a:lnTo>
                  <a:pt x="1922" y="1097"/>
                </a:lnTo>
                <a:lnTo>
                  <a:pt x="1924" y="1059"/>
                </a:lnTo>
                <a:lnTo>
                  <a:pt x="1927" y="1024"/>
                </a:lnTo>
                <a:lnTo>
                  <a:pt x="1933" y="989"/>
                </a:lnTo>
                <a:lnTo>
                  <a:pt x="1938" y="954"/>
                </a:lnTo>
                <a:lnTo>
                  <a:pt x="1945" y="921"/>
                </a:lnTo>
                <a:lnTo>
                  <a:pt x="1954" y="888"/>
                </a:lnTo>
                <a:lnTo>
                  <a:pt x="1962" y="855"/>
                </a:lnTo>
                <a:lnTo>
                  <a:pt x="1972" y="823"/>
                </a:lnTo>
                <a:lnTo>
                  <a:pt x="1983" y="792"/>
                </a:lnTo>
                <a:lnTo>
                  <a:pt x="1995" y="762"/>
                </a:lnTo>
                <a:lnTo>
                  <a:pt x="2008" y="733"/>
                </a:lnTo>
                <a:lnTo>
                  <a:pt x="2021" y="704"/>
                </a:lnTo>
                <a:lnTo>
                  <a:pt x="2035" y="677"/>
                </a:lnTo>
                <a:lnTo>
                  <a:pt x="2051" y="650"/>
                </a:lnTo>
                <a:lnTo>
                  <a:pt x="2066" y="624"/>
                </a:lnTo>
                <a:lnTo>
                  <a:pt x="2081" y="598"/>
                </a:lnTo>
                <a:lnTo>
                  <a:pt x="2098" y="573"/>
                </a:lnTo>
                <a:lnTo>
                  <a:pt x="2115" y="550"/>
                </a:lnTo>
                <a:lnTo>
                  <a:pt x="2133" y="527"/>
                </a:lnTo>
                <a:lnTo>
                  <a:pt x="2151" y="505"/>
                </a:lnTo>
                <a:lnTo>
                  <a:pt x="2168" y="484"/>
                </a:lnTo>
                <a:lnTo>
                  <a:pt x="2187" y="463"/>
                </a:lnTo>
                <a:lnTo>
                  <a:pt x="2206" y="444"/>
                </a:lnTo>
                <a:lnTo>
                  <a:pt x="2224" y="426"/>
                </a:lnTo>
                <a:lnTo>
                  <a:pt x="2243" y="408"/>
                </a:lnTo>
                <a:lnTo>
                  <a:pt x="2262" y="392"/>
                </a:lnTo>
                <a:lnTo>
                  <a:pt x="2282" y="376"/>
                </a:lnTo>
                <a:lnTo>
                  <a:pt x="2300" y="362"/>
                </a:lnTo>
                <a:lnTo>
                  <a:pt x="2319" y="348"/>
                </a:lnTo>
                <a:lnTo>
                  <a:pt x="2338" y="334"/>
                </a:lnTo>
                <a:lnTo>
                  <a:pt x="2356" y="323"/>
                </a:lnTo>
                <a:lnTo>
                  <a:pt x="2330" y="326"/>
                </a:lnTo>
                <a:lnTo>
                  <a:pt x="2304" y="329"/>
                </a:lnTo>
                <a:lnTo>
                  <a:pt x="2277" y="334"/>
                </a:lnTo>
                <a:lnTo>
                  <a:pt x="2252" y="340"/>
                </a:lnTo>
                <a:lnTo>
                  <a:pt x="2225" y="347"/>
                </a:lnTo>
                <a:lnTo>
                  <a:pt x="2200" y="355"/>
                </a:lnTo>
                <a:lnTo>
                  <a:pt x="2174" y="364"/>
                </a:lnTo>
                <a:lnTo>
                  <a:pt x="2148" y="374"/>
                </a:lnTo>
                <a:lnTo>
                  <a:pt x="2123" y="384"/>
                </a:lnTo>
                <a:lnTo>
                  <a:pt x="2098" y="396"/>
                </a:lnTo>
                <a:lnTo>
                  <a:pt x="2074" y="408"/>
                </a:lnTo>
                <a:lnTo>
                  <a:pt x="2049" y="421"/>
                </a:lnTo>
                <a:lnTo>
                  <a:pt x="2025" y="436"/>
                </a:lnTo>
                <a:lnTo>
                  <a:pt x="2001" y="450"/>
                </a:lnTo>
                <a:lnTo>
                  <a:pt x="1978" y="464"/>
                </a:lnTo>
                <a:lnTo>
                  <a:pt x="1955" y="480"/>
                </a:lnTo>
                <a:lnTo>
                  <a:pt x="1933" y="496"/>
                </a:lnTo>
                <a:lnTo>
                  <a:pt x="1911" y="513"/>
                </a:lnTo>
                <a:lnTo>
                  <a:pt x="1868" y="548"/>
                </a:lnTo>
                <a:lnTo>
                  <a:pt x="1828" y="583"/>
                </a:lnTo>
                <a:lnTo>
                  <a:pt x="1790" y="620"/>
                </a:lnTo>
                <a:lnTo>
                  <a:pt x="1756" y="658"/>
                </a:lnTo>
                <a:lnTo>
                  <a:pt x="1724" y="696"/>
                </a:lnTo>
                <a:lnTo>
                  <a:pt x="1708" y="715"/>
                </a:lnTo>
                <a:lnTo>
                  <a:pt x="1695" y="735"/>
                </a:lnTo>
                <a:lnTo>
                  <a:pt x="1682" y="754"/>
                </a:lnTo>
                <a:lnTo>
                  <a:pt x="1670" y="772"/>
                </a:lnTo>
                <a:close/>
              </a:path>
            </a:pathLst>
          </a:custGeom>
          <a:solidFill>
            <a:srgbClr val="E89CA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KSO_Shape"/>
          <p:cNvSpPr>
            <a:spLocks/>
          </p:cNvSpPr>
          <p:nvPr/>
        </p:nvSpPr>
        <p:spPr bwMode="auto">
          <a:xfrm>
            <a:off x="3952302" y="6326592"/>
            <a:ext cx="302903" cy="529859"/>
          </a:xfrm>
          <a:custGeom>
            <a:avLst/>
            <a:gdLst>
              <a:gd name="T0" fmla="*/ 410028 w 3542"/>
              <a:gd name="T1" fmla="*/ 1700244 h 6187"/>
              <a:gd name="T2" fmla="*/ 219482 w 3542"/>
              <a:gd name="T3" fmla="*/ 1672533 h 6187"/>
              <a:gd name="T4" fmla="*/ 206861 w 3542"/>
              <a:gd name="T5" fmla="*/ 1500722 h 6187"/>
              <a:gd name="T6" fmla="*/ 321989 w 3542"/>
              <a:gd name="T7" fmla="*/ 1408351 h 6187"/>
              <a:gd name="T8" fmla="*/ 402333 w 3542"/>
              <a:gd name="T9" fmla="*/ 1481940 h 6187"/>
              <a:gd name="T10" fmla="*/ 446352 w 3542"/>
              <a:gd name="T11" fmla="*/ 1570001 h 6187"/>
              <a:gd name="T12" fmla="*/ 294593 w 3542"/>
              <a:gd name="T13" fmla="*/ 1220530 h 6187"/>
              <a:gd name="T14" fmla="*/ 309368 w 3542"/>
              <a:gd name="T15" fmla="*/ 1107837 h 6187"/>
              <a:gd name="T16" fmla="*/ 172384 w 3542"/>
              <a:gd name="T17" fmla="*/ 1058881 h 6187"/>
              <a:gd name="T18" fmla="*/ 2463 w 3542"/>
              <a:gd name="T19" fmla="*/ 1153099 h 6187"/>
              <a:gd name="T20" fmla="*/ 95119 w 3542"/>
              <a:gd name="T21" fmla="*/ 1360934 h 6187"/>
              <a:gd name="T22" fmla="*/ 216712 w 3542"/>
              <a:gd name="T23" fmla="*/ 1364321 h 6187"/>
              <a:gd name="T24" fmla="*/ 237336 w 3542"/>
              <a:gd name="T25" fmla="*/ 1251013 h 6187"/>
              <a:gd name="T26" fmla="*/ 584260 w 3542"/>
              <a:gd name="T27" fmla="*/ 1425594 h 6187"/>
              <a:gd name="T28" fmla="*/ 349694 w 3542"/>
              <a:gd name="T29" fmla="*/ 1262713 h 6187"/>
              <a:gd name="T30" fmla="*/ 446352 w 3542"/>
              <a:gd name="T31" fmla="*/ 1395727 h 6187"/>
              <a:gd name="T32" fmla="*/ 593495 w 3542"/>
              <a:gd name="T33" fmla="*/ 1573388 h 6187"/>
              <a:gd name="T34" fmla="*/ 653521 w 3542"/>
              <a:gd name="T35" fmla="*/ 1905000 h 6187"/>
              <a:gd name="T36" fmla="*/ 687998 w 3542"/>
              <a:gd name="T37" fmla="*/ 1396035 h 6187"/>
              <a:gd name="T38" fmla="*/ 664603 w 3542"/>
              <a:gd name="T39" fmla="*/ 528055 h 6187"/>
              <a:gd name="T40" fmla="*/ 868078 w 3542"/>
              <a:gd name="T41" fmla="*/ 470169 h 6187"/>
              <a:gd name="T42" fmla="*/ 1003215 w 3542"/>
              <a:gd name="T43" fmla="*/ 304825 h 6187"/>
              <a:gd name="T44" fmla="*/ 939803 w 3542"/>
              <a:gd name="T45" fmla="*/ 230928 h 6187"/>
              <a:gd name="T46" fmla="*/ 879160 w 3542"/>
              <a:gd name="T47" fmla="*/ 322067 h 6187"/>
              <a:gd name="T48" fmla="*/ 720012 w 3542"/>
              <a:gd name="T49" fmla="*/ 392269 h 6187"/>
              <a:gd name="T50" fmla="*/ 545781 w 3542"/>
              <a:gd name="T51" fmla="*/ 450771 h 6187"/>
              <a:gd name="T52" fmla="*/ 449738 w 3542"/>
              <a:gd name="T53" fmla="*/ 267260 h 6187"/>
              <a:gd name="T54" fmla="*/ 570100 w 3542"/>
              <a:gd name="T55" fmla="*/ 77284 h 6187"/>
              <a:gd name="T56" fmla="*/ 563943 w 3542"/>
              <a:gd name="T57" fmla="*/ 13240 h 6187"/>
              <a:gd name="T58" fmla="*/ 394021 w 3542"/>
              <a:gd name="T59" fmla="*/ 122546 h 6187"/>
              <a:gd name="T60" fmla="*/ 586415 w 3542"/>
              <a:gd name="T61" fmla="*/ 970820 h 6187"/>
              <a:gd name="T62" fmla="*/ 480521 w 3542"/>
              <a:gd name="T63" fmla="*/ 822103 h 6187"/>
              <a:gd name="T64" fmla="*/ 433424 w 3542"/>
              <a:gd name="T65" fmla="*/ 416594 h 6187"/>
              <a:gd name="T66" fmla="*/ 327530 w 3542"/>
              <a:gd name="T67" fmla="*/ 429218 h 6187"/>
              <a:gd name="T68" fmla="*/ 287820 w 3542"/>
              <a:gd name="T69" fmla="*/ 696786 h 6187"/>
              <a:gd name="T70" fmla="*/ 411260 w 3542"/>
              <a:gd name="T71" fmla="*/ 882760 h 6187"/>
              <a:gd name="T72" fmla="*/ 1031536 w 3542"/>
              <a:gd name="T73" fmla="*/ 388882 h 6187"/>
              <a:gd name="T74" fmla="*/ 891781 w 3542"/>
              <a:gd name="T75" fmla="*/ 535752 h 6187"/>
              <a:gd name="T76" fmla="*/ 668913 w 3542"/>
              <a:gd name="T77" fmla="*/ 596717 h 6187"/>
              <a:gd name="T78" fmla="*/ 518384 w 3542"/>
              <a:gd name="T79" fmla="*/ 520665 h 6187"/>
              <a:gd name="T80" fmla="*/ 532237 w 3542"/>
              <a:gd name="T81" fmla="*/ 772530 h 6187"/>
              <a:gd name="T82" fmla="*/ 672915 w 3542"/>
              <a:gd name="T83" fmla="*/ 982521 h 6187"/>
              <a:gd name="T84" fmla="*/ 942265 w 3542"/>
              <a:gd name="T85" fmla="*/ 890457 h 6187"/>
              <a:gd name="T86" fmla="*/ 1071861 w 3542"/>
              <a:gd name="T87" fmla="*/ 740816 h 6187"/>
              <a:gd name="T88" fmla="*/ 1081712 w 3542"/>
              <a:gd name="T89" fmla="*/ 552379 h 6187"/>
              <a:gd name="T90" fmla="*/ 843452 w 3542"/>
              <a:gd name="T91" fmla="*/ 149949 h 6187"/>
              <a:gd name="T92" fmla="*/ 752335 w 3542"/>
              <a:gd name="T93" fmla="*/ 138865 h 6187"/>
              <a:gd name="T94" fmla="*/ 663372 w 3542"/>
              <a:gd name="T95" fmla="*/ 245091 h 6187"/>
              <a:gd name="T96" fmla="*/ 760338 w 3542"/>
              <a:gd name="T97" fmla="*/ 336231 h 6187"/>
              <a:gd name="T98" fmla="*/ 867463 w 3542"/>
              <a:gd name="T99" fmla="*/ 217688 h 6187"/>
              <a:gd name="T100" fmla="*/ 982283 w 3542"/>
              <a:gd name="T101" fmla="*/ 181971 h 6187"/>
              <a:gd name="T102" fmla="*/ 1038924 w 3542"/>
              <a:gd name="T103" fmla="*/ 142559 h 6187"/>
              <a:gd name="T104" fmla="*/ 912098 w 3542"/>
              <a:gd name="T105" fmla="*/ 28635 h 6187"/>
              <a:gd name="T106" fmla="*/ 724014 w 3542"/>
              <a:gd name="T107" fmla="*/ 18166 h 6187"/>
              <a:gd name="T108" fmla="*/ 639053 w 3542"/>
              <a:gd name="T109" fmla="*/ 73281 h 6187"/>
              <a:gd name="T110" fmla="*/ 770804 w 3542"/>
              <a:gd name="T111" fmla="*/ 64660 h 6187"/>
              <a:gd name="T112" fmla="*/ 496836 w 3542"/>
              <a:gd name="T113" fmla="*/ 276497 h 6187"/>
              <a:gd name="T114" fmla="*/ 542703 w 3542"/>
              <a:gd name="T115" fmla="*/ 347315 h 6187"/>
              <a:gd name="T116" fmla="*/ 626432 w 3542"/>
              <a:gd name="T117" fmla="*/ 208451 h 6187"/>
              <a:gd name="T118" fmla="*/ 717242 w 3542"/>
              <a:gd name="T119" fmla="*/ 100377 h 6187"/>
              <a:gd name="T120" fmla="*/ 551014 w 3542"/>
              <a:gd name="T121" fmla="*/ 190900 h 618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542" h="6187">
                <a:moveTo>
                  <a:pt x="1508" y="5232"/>
                </a:moveTo>
                <a:lnTo>
                  <a:pt x="1508" y="5232"/>
                </a:lnTo>
                <a:lnTo>
                  <a:pt x="1509" y="5255"/>
                </a:lnTo>
                <a:lnTo>
                  <a:pt x="1509" y="5277"/>
                </a:lnTo>
                <a:lnTo>
                  <a:pt x="1507" y="5299"/>
                </a:lnTo>
                <a:lnTo>
                  <a:pt x="1504" y="5321"/>
                </a:lnTo>
                <a:lnTo>
                  <a:pt x="1498" y="5342"/>
                </a:lnTo>
                <a:lnTo>
                  <a:pt x="1492" y="5362"/>
                </a:lnTo>
                <a:lnTo>
                  <a:pt x="1484" y="5382"/>
                </a:lnTo>
                <a:lnTo>
                  <a:pt x="1474" y="5401"/>
                </a:lnTo>
                <a:lnTo>
                  <a:pt x="1462" y="5418"/>
                </a:lnTo>
                <a:lnTo>
                  <a:pt x="1450" y="5436"/>
                </a:lnTo>
                <a:lnTo>
                  <a:pt x="1435" y="5451"/>
                </a:lnTo>
                <a:lnTo>
                  <a:pt x="1420" y="5467"/>
                </a:lnTo>
                <a:lnTo>
                  <a:pt x="1404" y="5480"/>
                </a:lnTo>
                <a:lnTo>
                  <a:pt x="1386" y="5493"/>
                </a:lnTo>
                <a:lnTo>
                  <a:pt x="1367" y="5504"/>
                </a:lnTo>
                <a:lnTo>
                  <a:pt x="1347" y="5514"/>
                </a:lnTo>
                <a:lnTo>
                  <a:pt x="1332" y="5522"/>
                </a:lnTo>
                <a:lnTo>
                  <a:pt x="1316" y="5527"/>
                </a:lnTo>
                <a:lnTo>
                  <a:pt x="1300" y="5533"/>
                </a:lnTo>
                <a:lnTo>
                  <a:pt x="1284" y="5537"/>
                </a:lnTo>
                <a:lnTo>
                  <a:pt x="1251" y="5545"/>
                </a:lnTo>
                <a:lnTo>
                  <a:pt x="1218" y="5550"/>
                </a:lnTo>
                <a:lnTo>
                  <a:pt x="1185" y="5553"/>
                </a:lnTo>
                <a:lnTo>
                  <a:pt x="1151" y="5553"/>
                </a:lnTo>
                <a:lnTo>
                  <a:pt x="1116" y="5553"/>
                </a:lnTo>
                <a:lnTo>
                  <a:pt x="1082" y="5550"/>
                </a:lnTo>
                <a:lnTo>
                  <a:pt x="1048" y="5546"/>
                </a:lnTo>
                <a:lnTo>
                  <a:pt x="1015" y="5540"/>
                </a:lnTo>
                <a:lnTo>
                  <a:pt x="981" y="5533"/>
                </a:lnTo>
                <a:lnTo>
                  <a:pt x="948" y="5524"/>
                </a:lnTo>
                <a:lnTo>
                  <a:pt x="916" y="5515"/>
                </a:lnTo>
                <a:lnTo>
                  <a:pt x="884" y="5504"/>
                </a:lnTo>
                <a:lnTo>
                  <a:pt x="852" y="5493"/>
                </a:lnTo>
                <a:lnTo>
                  <a:pt x="823" y="5482"/>
                </a:lnTo>
                <a:lnTo>
                  <a:pt x="793" y="5470"/>
                </a:lnTo>
                <a:lnTo>
                  <a:pt x="765" y="5457"/>
                </a:lnTo>
                <a:lnTo>
                  <a:pt x="713" y="5432"/>
                </a:lnTo>
                <a:lnTo>
                  <a:pt x="665" y="5407"/>
                </a:lnTo>
                <a:lnTo>
                  <a:pt x="625" y="5385"/>
                </a:lnTo>
                <a:lnTo>
                  <a:pt x="592" y="5365"/>
                </a:lnTo>
                <a:lnTo>
                  <a:pt x="566" y="5350"/>
                </a:lnTo>
                <a:lnTo>
                  <a:pt x="546" y="5336"/>
                </a:lnTo>
                <a:lnTo>
                  <a:pt x="545" y="5335"/>
                </a:lnTo>
                <a:lnTo>
                  <a:pt x="548" y="5309"/>
                </a:lnTo>
                <a:lnTo>
                  <a:pt x="552" y="5281"/>
                </a:lnTo>
                <a:lnTo>
                  <a:pt x="557" y="5242"/>
                </a:lnTo>
                <a:lnTo>
                  <a:pt x="566" y="5197"/>
                </a:lnTo>
                <a:lnTo>
                  <a:pt x="577" y="5144"/>
                </a:lnTo>
                <a:lnTo>
                  <a:pt x="592" y="5088"/>
                </a:lnTo>
                <a:lnTo>
                  <a:pt x="600" y="5058"/>
                </a:lnTo>
                <a:lnTo>
                  <a:pt x="609" y="5028"/>
                </a:lnTo>
                <a:lnTo>
                  <a:pt x="620" y="4998"/>
                </a:lnTo>
                <a:lnTo>
                  <a:pt x="631" y="4966"/>
                </a:lnTo>
                <a:lnTo>
                  <a:pt x="643" y="4935"/>
                </a:lnTo>
                <a:lnTo>
                  <a:pt x="658" y="4904"/>
                </a:lnTo>
                <a:lnTo>
                  <a:pt x="672" y="4874"/>
                </a:lnTo>
                <a:lnTo>
                  <a:pt x="687" y="4843"/>
                </a:lnTo>
                <a:lnTo>
                  <a:pt x="705" y="4813"/>
                </a:lnTo>
                <a:lnTo>
                  <a:pt x="723" y="4784"/>
                </a:lnTo>
                <a:lnTo>
                  <a:pt x="742" y="4756"/>
                </a:lnTo>
                <a:lnTo>
                  <a:pt x="763" y="4729"/>
                </a:lnTo>
                <a:lnTo>
                  <a:pt x="785" y="4704"/>
                </a:lnTo>
                <a:lnTo>
                  <a:pt x="809" y="4680"/>
                </a:lnTo>
                <a:lnTo>
                  <a:pt x="835" y="4658"/>
                </a:lnTo>
                <a:lnTo>
                  <a:pt x="861" y="4638"/>
                </a:lnTo>
                <a:lnTo>
                  <a:pt x="875" y="4628"/>
                </a:lnTo>
                <a:lnTo>
                  <a:pt x="890" y="4619"/>
                </a:lnTo>
                <a:lnTo>
                  <a:pt x="904" y="4611"/>
                </a:lnTo>
                <a:lnTo>
                  <a:pt x="919" y="4603"/>
                </a:lnTo>
                <a:lnTo>
                  <a:pt x="940" y="4594"/>
                </a:lnTo>
                <a:lnTo>
                  <a:pt x="961" y="4588"/>
                </a:lnTo>
                <a:lnTo>
                  <a:pt x="982" y="4582"/>
                </a:lnTo>
                <a:lnTo>
                  <a:pt x="1003" y="4578"/>
                </a:lnTo>
                <a:lnTo>
                  <a:pt x="1025" y="4575"/>
                </a:lnTo>
                <a:lnTo>
                  <a:pt x="1046" y="4574"/>
                </a:lnTo>
                <a:lnTo>
                  <a:pt x="1067" y="4575"/>
                </a:lnTo>
                <a:lnTo>
                  <a:pt x="1088" y="4579"/>
                </a:lnTo>
                <a:lnTo>
                  <a:pt x="1109" y="4583"/>
                </a:lnTo>
                <a:lnTo>
                  <a:pt x="1129" y="4590"/>
                </a:lnTo>
                <a:lnTo>
                  <a:pt x="1148" y="4597"/>
                </a:lnTo>
                <a:lnTo>
                  <a:pt x="1168" y="4606"/>
                </a:lnTo>
                <a:lnTo>
                  <a:pt x="1187" y="4617"/>
                </a:lnTo>
                <a:lnTo>
                  <a:pt x="1204" y="4630"/>
                </a:lnTo>
                <a:lnTo>
                  <a:pt x="1222" y="4645"/>
                </a:lnTo>
                <a:lnTo>
                  <a:pt x="1239" y="4660"/>
                </a:lnTo>
                <a:lnTo>
                  <a:pt x="1247" y="4670"/>
                </a:lnTo>
                <a:lnTo>
                  <a:pt x="1256" y="4680"/>
                </a:lnTo>
                <a:lnTo>
                  <a:pt x="1263" y="4690"/>
                </a:lnTo>
                <a:lnTo>
                  <a:pt x="1270" y="4700"/>
                </a:lnTo>
                <a:lnTo>
                  <a:pt x="1281" y="4721"/>
                </a:lnTo>
                <a:lnTo>
                  <a:pt x="1291" y="4744"/>
                </a:lnTo>
                <a:lnTo>
                  <a:pt x="1299" y="4766"/>
                </a:lnTo>
                <a:lnTo>
                  <a:pt x="1303" y="4790"/>
                </a:lnTo>
                <a:lnTo>
                  <a:pt x="1307" y="4813"/>
                </a:lnTo>
                <a:lnTo>
                  <a:pt x="1308" y="4836"/>
                </a:lnTo>
                <a:lnTo>
                  <a:pt x="1308" y="4859"/>
                </a:lnTo>
                <a:lnTo>
                  <a:pt x="1305" y="4882"/>
                </a:lnTo>
                <a:lnTo>
                  <a:pt x="1300" y="4905"/>
                </a:lnTo>
                <a:lnTo>
                  <a:pt x="1295" y="4926"/>
                </a:lnTo>
                <a:lnTo>
                  <a:pt x="1287" y="4947"/>
                </a:lnTo>
                <a:lnTo>
                  <a:pt x="1278" y="4966"/>
                </a:lnTo>
                <a:lnTo>
                  <a:pt x="1268" y="4985"/>
                </a:lnTo>
                <a:lnTo>
                  <a:pt x="1256" y="5001"/>
                </a:lnTo>
                <a:lnTo>
                  <a:pt x="1276" y="5002"/>
                </a:lnTo>
                <a:lnTo>
                  <a:pt x="1297" y="5006"/>
                </a:lnTo>
                <a:lnTo>
                  <a:pt x="1318" y="5011"/>
                </a:lnTo>
                <a:lnTo>
                  <a:pt x="1339" y="5019"/>
                </a:lnTo>
                <a:lnTo>
                  <a:pt x="1358" y="5029"/>
                </a:lnTo>
                <a:lnTo>
                  <a:pt x="1378" y="5040"/>
                </a:lnTo>
                <a:lnTo>
                  <a:pt x="1398" y="5052"/>
                </a:lnTo>
                <a:lnTo>
                  <a:pt x="1416" y="5066"/>
                </a:lnTo>
                <a:lnTo>
                  <a:pt x="1433" y="5083"/>
                </a:lnTo>
                <a:lnTo>
                  <a:pt x="1450" y="5099"/>
                </a:lnTo>
                <a:lnTo>
                  <a:pt x="1464" y="5119"/>
                </a:lnTo>
                <a:lnTo>
                  <a:pt x="1477" y="5139"/>
                </a:lnTo>
                <a:lnTo>
                  <a:pt x="1488" y="5161"/>
                </a:lnTo>
                <a:lnTo>
                  <a:pt x="1497" y="5183"/>
                </a:lnTo>
                <a:lnTo>
                  <a:pt x="1500" y="5195"/>
                </a:lnTo>
                <a:lnTo>
                  <a:pt x="1504" y="5207"/>
                </a:lnTo>
                <a:lnTo>
                  <a:pt x="1506" y="5220"/>
                </a:lnTo>
                <a:lnTo>
                  <a:pt x="1508" y="5232"/>
                </a:lnTo>
                <a:close/>
                <a:moveTo>
                  <a:pt x="759" y="4044"/>
                </a:moveTo>
                <a:lnTo>
                  <a:pt x="759" y="4044"/>
                </a:lnTo>
                <a:lnTo>
                  <a:pt x="781" y="4043"/>
                </a:lnTo>
                <a:lnTo>
                  <a:pt x="804" y="4041"/>
                </a:lnTo>
                <a:lnTo>
                  <a:pt x="826" y="4035"/>
                </a:lnTo>
                <a:lnTo>
                  <a:pt x="849" y="4029"/>
                </a:lnTo>
                <a:lnTo>
                  <a:pt x="872" y="4019"/>
                </a:lnTo>
                <a:lnTo>
                  <a:pt x="894" y="4008"/>
                </a:lnTo>
                <a:lnTo>
                  <a:pt x="916" y="3996"/>
                </a:lnTo>
                <a:lnTo>
                  <a:pt x="937" y="3980"/>
                </a:lnTo>
                <a:lnTo>
                  <a:pt x="957" y="3964"/>
                </a:lnTo>
                <a:lnTo>
                  <a:pt x="976" y="3946"/>
                </a:lnTo>
                <a:lnTo>
                  <a:pt x="992" y="3926"/>
                </a:lnTo>
                <a:lnTo>
                  <a:pt x="1007" y="3904"/>
                </a:lnTo>
                <a:lnTo>
                  <a:pt x="1021" y="3882"/>
                </a:lnTo>
                <a:lnTo>
                  <a:pt x="1026" y="3870"/>
                </a:lnTo>
                <a:lnTo>
                  <a:pt x="1031" y="3857"/>
                </a:lnTo>
                <a:lnTo>
                  <a:pt x="1036" y="3845"/>
                </a:lnTo>
                <a:lnTo>
                  <a:pt x="1039" y="3832"/>
                </a:lnTo>
                <a:lnTo>
                  <a:pt x="1043" y="3819"/>
                </a:lnTo>
                <a:lnTo>
                  <a:pt x="1045" y="3804"/>
                </a:lnTo>
                <a:lnTo>
                  <a:pt x="1048" y="3779"/>
                </a:lnTo>
                <a:lnTo>
                  <a:pt x="1049" y="3755"/>
                </a:lnTo>
                <a:lnTo>
                  <a:pt x="1048" y="3731"/>
                </a:lnTo>
                <a:lnTo>
                  <a:pt x="1045" y="3707"/>
                </a:lnTo>
                <a:lnTo>
                  <a:pt x="1040" y="3684"/>
                </a:lnTo>
                <a:lnTo>
                  <a:pt x="1035" y="3661"/>
                </a:lnTo>
                <a:lnTo>
                  <a:pt x="1026" y="3640"/>
                </a:lnTo>
                <a:lnTo>
                  <a:pt x="1016" y="3619"/>
                </a:lnTo>
                <a:lnTo>
                  <a:pt x="1005" y="3598"/>
                </a:lnTo>
                <a:lnTo>
                  <a:pt x="992" y="3580"/>
                </a:lnTo>
                <a:lnTo>
                  <a:pt x="978" y="3561"/>
                </a:lnTo>
                <a:lnTo>
                  <a:pt x="962" y="3545"/>
                </a:lnTo>
                <a:lnTo>
                  <a:pt x="945" y="3528"/>
                </a:lnTo>
                <a:lnTo>
                  <a:pt x="926" y="3514"/>
                </a:lnTo>
                <a:lnTo>
                  <a:pt x="906" y="3501"/>
                </a:lnTo>
                <a:lnTo>
                  <a:pt x="884" y="3488"/>
                </a:lnTo>
                <a:lnTo>
                  <a:pt x="868" y="3481"/>
                </a:lnTo>
                <a:lnTo>
                  <a:pt x="851" y="3473"/>
                </a:lnTo>
                <a:lnTo>
                  <a:pt x="834" y="3466"/>
                </a:lnTo>
                <a:lnTo>
                  <a:pt x="816" y="3460"/>
                </a:lnTo>
                <a:lnTo>
                  <a:pt x="798" y="3454"/>
                </a:lnTo>
                <a:lnTo>
                  <a:pt x="781" y="3450"/>
                </a:lnTo>
                <a:lnTo>
                  <a:pt x="745" y="3442"/>
                </a:lnTo>
                <a:lnTo>
                  <a:pt x="708" y="3438"/>
                </a:lnTo>
                <a:lnTo>
                  <a:pt x="672" y="3435"/>
                </a:lnTo>
                <a:lnTo>
                  <a:pt x="635" y="3435"/>
                </a:lnTo>
                <a:lnTo>
                  <a:pt x="597" y="3436"/>
                </a:lnTo>
                <a:lnTo>
                  <a:pt x="560" y="3439"/>
                </a:lnTo>
                <a:lnTo>
                  <a:pt x="522" y="3443"/>
                </a:lnTo>
                <a:lnTo>
                  <a:pt x="486" y="3450"/>
                </a:lnTo>
                <a:lnTo>
                  <a:pt x="450" y="3458"/>
                </a:lnTo>
                <a:lnTo>
                  <a:pt x="413" y="3465"/>
                </a:lnTo>
                <a:lnTo>
                  <a:pt x="378" y="3475"/>
                </a:lnTo>
                <a:lnTo>
                  <a:pt x="344" y="3486"/>
                </a:lnTo>
                <a:lnTo>
                  <a:pt x="310" y="3497"/>
                </a:lnTo>
                <a:lnTo>
                  <a:pt x="277" y="3509"/>
                </a:lnTo>
                <a:lnTo>
                  <a:pt x="246" y="3521"/>
                </a:lnTo>
                <a:lnTo>
                  <a:pt x="187" y="3546"/>
                </a:lnTo>
                <a:lnTo>
                  <a:pt x="134" y="3570"/>
                </a:lnTo>
                <a:lnTo>
                  <a:pt x="89" y="3593"/>
                </a:lnTo>
                <a:lnTo>
                  <a:pt x="51" y="3613"/>
                </a:lnTo>
                <a:lnTo>
                  <a:pt x="24" y="3628"/>
                </a:lnTo>
                <a:lnTo>
                  <a:pt x="1" y="3643"/>
                </a:lnTo>
                <a:lnTo>
                  <a:pt x="0" y="3644"/>
                </a:lnTo>
                <a:lnTo>
                  <a:pt x="2" y="3671"/>
                </a:lnTo>
                <a:lnTo>
                  <a:pt x="4" y="3703"/>
                </a:lnTo>
                <a:lnTo>
                  <a:pt x="8" y="3745"/>
                </a:lnTo>
                <a:lnTo>
                  <a:pt x="15" y="3795"/>
                </a:lnTo>
                <a:lnTo>
                  <a:pt x="25" y="3853"/>
                </a:lnTo>
                <a:lnTo>
                  <a:pt x="38" y="3915"/>
                </a:lnTo>
                <a:lnTo>
                  <a:pt x="46" y="3948"/>
                </a:lnTo>
                <a:lnTo>
                  <a:pt x="55" y="3981"/>
                </a:lnTo>
                <a:lnTo>
                  <a:pt x="63" y="4015"/>
                </a:lnTo>
                <a:lnTo>
                  <a:pt x="74" y="4050"/>
                </a:lnTo>
                <a:lnTo>
                  <a:pt x="87" y="4085"/>
                </a:lnTo>
                <a:lnTo>
                  <a:pt x="100" y="4119"/>
                </a:lnTo>
                <a:lnTo>
                  <a:pt x="114" y="4154"/>
                </a:lnTo>
                <a:lnTo>
                  <a:pt x="130" y="4187"/>
                </a:lnTo>
                <a:lnTo>
                  <a:pt x="147" y="4221"/>
                </a:lnTo>
                <a:lnTo>
                  <a:pt x="166" y="4253"/>
                </a:lnTo>
                <a:lnTo>
                  <a:pt x="186" y="4285"/>
                </a:lnTo>
                <a:lnTo>
                  <a:pt x="207" y="4315"/>
                </a:lnTo>
                <a:lnTo>
                  <a:pt x="230" y="4344"/>
                </a:lnTo>
                <a:lnTo>
                  <a:pt x="255" y="4371"/>
                </a:lnTo>
                <a:lnTo>
                  <a:pt x="281" y="4397"/>
                </a:lnTo>
                <a:lnTo>
                  <a:pt x="295" y="4409"/>
                </a:lnTo>
                <a:lnTo>
                  <a:pt x="309" y="4420"/>
                </a:lnTo>
                <a:lnTo>
                  <a:pt x="324" y="4431"/>
                </a:lnTo>
                <a:lnTo>
                  <a:pt x="340" y="4442"/>
                </a:lnTo>
                <a:lnTo>
                  <a:pt x="355" y="4451"/>
                </a:lnTo>
                <a:lnTo>
                  <a:pt x="372" y="4461"/>
                </a:lnTo>
                <a:lnTo>
                  <a:pt x="394" y="4472"/>
                </a:lnTo>
                <a:lnTo>
                  <a:pt x="416" y="4481"/>
                </a:lnTo>
                <a:lnTo>
                  <a:pt x="439" y="4487"/>
                </a:lnTo>
                <a:lnTo>
                  <a:pt x="461" y="4493"/>
                </a:lnTo>
                <a:lnTo>
                  <a:pt x="484" y="4497"/>
                </a:lnTo>
                <a:lnTo>
                  <a:pt x="507" y="4498"/>
                </a:lnTo>
                <a:lnTo>
                  <a:pt x="530" y="4498"/>
                </a:lnTo>
                <a:lnTo>
                  <a:pt x="553" y="4496"/>
                </a:lnTo>
                <a:lnTo>
                  <a:pt x="576" y="4493"/>
                </a:lnTo>
                <a:lnTo>
                  <a:pt x="598" y="4487"/>
                </a:lnTo>
                <a:lnTo>
                  <a:pt x="621" y="4480"/>
                </a:lnTo>
                <a:lnTo>
                  <a:pt x="642" y="4470"/>
                </a:lnTo>
                <a:lnTo>
                  <a:pt x="663" y="4459"/>
                </a:lnTo>
                <a:lnTo>
                  <a:pt x="684" y="4447"/>
                </a:lnTo>
                <a:lnTo>
                  <a:pt x="704" y="4431"/>
                </a:lnTo>
                <a:lnTo>
                  <a:pt x="723" y="4415"/>
                </a:lnTo>
                <a:lnTo>
                  <a:pt x="732" y="4405"/>
                </a:lnTo>
                <a:lnTo>
                  <a:pt x="742" y="4395"/>
                </a:lnTo>
                <a:lnTo>
                  <a:pt x="751" y="4384"/>
                </a:lnTo>
                <a:lnTo>
                  <a:pt x="759" y="4374"/>
                </a:lnTo>
                <a:lnTo>
                  <a:pt x="767" y="4362"/>
                </a:lnTo>
                <a:lnTo>
                  <a:pt x="773" y="4351"/>
                </a:lnTo>
                <a:lnTo>
                  <a:pt x="784" y="4327"/>
                </a:lnTo>
                <a:lnTo>
                  <a:pt x="793" y="4303"/>
                </a:lnTo>
                <a:lnTo>
                  <a:pt x="801" y="4277"/>
                </a:lnTo>
                <a:lnTo>
                  <a:pt x="805" y="4252"/>
                </a:lnTo>
                <a:lnTo>
                  <a:pt x="807" y="4227"/>
                </a:lnTo>
                <a:lnTo>
                  <a:pt x="807" y="4201"/>
                </a:lnTo>
                <a:lnTo>
                  <a:pt x="806" y="4176"/>
                </a:lnTo>
                <a:lnTo>
                  <a:pt x="803" y="4151"/>
                </a:lnTo>
                <a:lnTo>
                  <a:pt x="797" y="4128"/>
                </a:lnTo>
                <a:lnTo>
                  <a:pt x="790" y="4105"/>
                </a:lnTo>
                <a:lnTo>
                  <a:pt x="781" y="4083"/>
                </a:lnTo>
                <a:lnTo>
                  <a:pt x="771" y="4063"/>
                </a:lnTo>
                <a:lnTo>
                  <a:pt x="759" y="4044"/>
                </a:lnTo>
                <a:close/>
                <a:moveTo>
                  <a:pt x="2320" y="3404"/>
                </a:moveTo>
                <a:lnTo>
                  <a:pt x="1982" y="3404"/>
                </a:lnTo>
                <a:lnTo>
                  <a:pt x="1978" y="3439"/>
                </a:lnTo>
                <a:lnTo>
                  <a:pt x="1968" y="3515"/>
                </a:lnTo>
                <a:lnTo>
                  <a:pt x="1956" y="3629"/>
                </a:lnTo>
                <a:lnTo>
                  <a:pt x="1949" y="3701"/>
                </a:lnTo>
                <a:lnTo>
                  <a:pt x="1943" y="3779"/>
                </a:lnTo>
                <a:lnTo>
                  <a:pt x="1937" y="3866"/>
                </a:lnTo>
                <a:lnTo>
                  <a:pt x="1932" y="3959"/>
                </a:lnTo>
                <a:lnTo>
                  <a:pt x="1926" y="4061"/>
                </a:lnTo>
                <a:lnTo>
                  <a:pt x="1923" y="4169"/>
                </a:lnTo>
                <a:lnTo>
                  <a:pt x="1921" y="4283"/>
                </a:lnTo>
                <a:lnTo>
                  <a:pt x="1920" y="4403"/>
                </a:lnTo>
                <a:lnTo>
                  <a:pt x="1920" y="4529"/>
                </a:lnTo>
                <a:lnTo>
                  <a:pt x="1923" y="4659"/>
                </a:lnTo>
                <a:lnTo>
                  <a:pt x="1898" y="4630"/>
                </a:lnTo>
                <a:lnTo>
                  <a:pt x="1872" y="4603"/>
                </a:lnTo>
                <a:lnTo>
                  <a:pt x="1847" y="4575"/>
                </a:lnTo>
                <a:lnTo>
                  <a:pt x="1821" y="4549"/>
                </a:lnTo>
                <a:lnTo>
                  <a:pt x="1794" y="4524"/>
                </a:lnTo>
                <a:lnTo>
                  <a:pt x="1767" y="4498"/>
                </a:lnTo>
                <a:lnTo>
                  <a:pt x="1739" y="4474"/>
                </a:lnTo>
                <a:lnTo>
                  <a:pt x="1712" y="4451"/>
                </a:lnTo>
                <a:lnTo>
                  <a:pt x="1656" y="4406"/>
                </a:lnTo>
                <a:lnTo>
                  <a:pt x="1599" y="4364"/>
                </a:lnTo>
                <a:lnTo>
                  <a:pt x="1543" y="4325"/>
                </a:lnTo>
                <a:lnTo>
                  <a:pt x="1488" y="4288"/>
                </a:lnTo>
                <a:lnTo>
                  <a:pt x="1434" y="4255"/>
                </a:lnTo>
                <a:lnTo>
                  <a:pt x="1383" y="4224"/>
                </a:lnTo>
                <a:lnTo>
                  <a:pt x="1333" y="4197"/>
                </a:lnTo>
                <a:lnTo>
                  <a:pt x="1286" y="4172"/>
                </a:lnTo>
                <a:lnTo>
                  <a:pt x="1243" y="4150"/>
                </a:lnTo>
                <a:lnTo>
                  <a:pt x="1203" y="4131"/>
                </a:lnTo>
                <a:lnTo>
                  <a:pt x="1167" y="4114"/>
                </a:lnTo>
                <a:lnTo>
                  <a:pt x="1136" y="4101"/>
                </a:lnTo>
                <a:lnTo>
                  <a:pt x="1112" y="4125"/>
                </a:lnTo>
                <a:lnTo>
                  <a:pt x="1086" y="4149"/>
                </a:lnTo>
                <a:lnTo>
                  <a:pt x="1058" y="4169"/>
                </a:lnTo>
                <a:lnTo>
                  <a:pt x="1031" y="4188"/>
                </a:lnTo>
                <a:lnTo>
                  <a:pt x="1031" y="4215"/>
                </a:lnTo>
                <a:lnTo>
                  <a:pt x="1029" y="4242"/>
                </a:lnTo>
                <a:lnTo>
                  <a:pt x="1027" y="4270"/>
                </a:lnTo>
                <a:lnTo>
                  <a:pt x="1024" y="4296"/>
                </a:lnTo>
                <a:lnTo>
                  <a:pt x="1059" y="4311"/>
                </a:lnTo>
                <a:lnTo>
                  <a:pt x="1105" y="4333"/>
                </a:lnTo>
                <a:lnTo>
                  <a:pt x="1163" y="4361"/>
                </a:lnTo>
                <a:lnTo>
                  <a:pt x="1226" y="4394"/>
                </a:lnTo>
                <a:lnTo>
                  <a:pt x="1262" y="4414"/>
                </a:lnTo>
                <a:lnTo>
                  <a:pt x="1298" y="4435"/>
                </a:lnTo>
                <a:lnTo>
                  <a:pt x="1334" y="4457"/>
                </a:lnTo>
                <a:lnTo>
                  <a:pt x="1373" y="4481"/>
                </a:lnTo>
                <a:lnTo>
                  <a:pt x="1411" y="4506"/>
                </a:lnTo>
                <a:lnTo>
                  <a:pt x="1450" y="4533"/>
                </a:lnTo>
                <a:lnTo>
                  <a:pt x="1489" y="4560"/>
                </a:lnTo>
                <a:lnTo>
                  <a:pt x="1528" y="4591"/>
                </a:lnTo>
                <a:lnTo>
                  <a:pt x="1566" y="4622"/>
                </a:lnTo>
                <a:lnTo>
                  <a:pt x="1605" y="4655"/>
                </a:lnTo>
                <a:lnTo>
                  <a:pt x="1642" y="4689"/>
                </a:lnTo>
                <a:lnTo>
                  <a:pt x="1679" y="4724"/>
                </a:lnTo>
                <a:lnTo>
                  <a:pt x="1714" y="4761"/>
                </a:lnTo>
                <a:lnTo>
                  <a:pt x="1748" y="4800"/>
                </a:lnTo>
                <a:lnTo>
                  <a:pt x="1781" y="4839"/>
                </a:lnTo>
                <a:lnTo>
                  <a:pt x="1812" y="4881"/>
                </a:lnTo>
                <a:lnTo>
                  <a:pt x="1826" y="4902"/>
                </a:lnTo>
                <a:lnTo>
                  <a:pt x="1839" y="4924"/>
                </a:lnTo>
                <a:lnTo>
                  <a:pt x="1854" y="4946"/>
                </a:lnTo>
                <a:lnTo>
                  <a:pt x="1866" y="4968"/>
                </a:lnTo>
                <a:lnTo>
                  <a:pt x="1878" y="4991"/>
                </a:lnTo>
                <a:lnTo>
                  <a:pt x="1890" y="5014"/>
                </a:lnTo>
                <a:lnTo>
                  <a:pt x="1901" y="5037"/>
                </a:lnTo>
                <a:lnTo>
                  <a:pt x="1911" y="5061"/>
                </a:lnTo>
                <a:lnTo>
                  <a:pt x="1920" y="5085"/>
                </a:lnTo>
                <a:lnTo>
                  <a:pt x="1928" y="5110"/>
                </a:lnTo>
                <a:lnTo>
                  <a:pt x="1936" y="5134"/>
                </a:lnTo>
                <a:lnTo>
                  <a:pt x="1943" y="5160"/>
                </a:lnTo>
                <a:lnTo>
                  <a:pt x="1949" y="5185"/>
                </a:lnTo>
                <a:lnTo>
                  <a:pt x="1955" y="5211"/>
                </a:lnTo>
                <a:lnTo>
                  <a:pt x="1959" y="5237"/>
                </a:lnTo>
                <a:lnTo>
                  <a:pt x="1962" y="5264"/>
                </a:lnTo>
                <a:lnTo>
                  <a:pt x="1976" y="5388"/>
                </a:lnTo>
                <a:lnTo>
                  <a:pt x="1988" y="5504"/>
                </a:lnTo>
                <a:lnTo>
                  <a:pt x="2002" y="5611"/>
                </a:lnTo>
                <a:lnTo>
                  <a:pt x="2009" y="5663"/>
                </a:lnTo>
                <a:lnTo>
                  <a:pt x="2018" y="5716"/>
                </a:lnTo>
                <a:lnTo>
                  <a:pt x="2026" y="5769"/>
                </a:lnTo>
                <a:lnTo>
                  <a:pt x="2036" y="5822"/>
                </a:lnTo>
                <a:lnTo>
                  <a:pt x="2047" y="5877"/>
                </a:lnTo>
                <a:lnTo>
                  <a:pt x="2059" y="5933"/>
                </a:lnTo>
                <a:lnTo>
                  <a:pt x="2073" y="5992"/>
                </a:lnTo>
                <a:lnTo>
                  <a:pt x="2088" y="6054"/>
                </a:lnTo>
                <a:lnTo>
                  <a:pt x="2104" y="6119"/>
                </a:lnTo>
                <a:lnTo>
                  <a:pt x="2123" y="6187"/>
                </a:lnTo>
                <a:lnTo>
                  <a:pt x="2447" y="6098"/>
                </a:lnTo>
                <a:lnTo>
                  <a:pt x="2429" y="6033"/>
                </a:lnTo>
                <a:lnTo>
                  <a:pt x="2412" y="5968"/>
                </a:lnTo>
                <a:lnTo>
                  <a:pt x="2397" y="5903"/>
                </a:lnTo>
                <a:lnTo>
                  <a:pt x="2382" y="5839"/>
                </a:lnTo>
                <a:lnTo>
                  <a:pt x="2368" y="5776"/>
                </a:lnTo>
                <a:lnTo>
                  <a:pt x="2355" y="5712"/>
                </a:lnTo>
                <a:lnTo>
                  <a:pt x="2343" y="5648"/>
                </a:lnTo>
                <a:lnTo>
                  <a:pt x="2331" y="5584"/>
                </a:lnTo>
                <a:lnTo>
                  <a:pt x="2320" y="5522"/>
                </a:lnTo>
                <a:lnTo>
                  <a:pt x="2310" y="5460"/>
                </a:lnTo>
                <a:lnTo>
                  <a:pt x="2293" y="5336"/>
                </a:lnTo>
                <a:lnTo>
                  <a:pt x="2277" y="5213"/>
                </a:lnTo>
                <a:lnTo>
                  <a:pt x="2265" y="5095"/>
                </a:lnTo>
                <a:lnTo>
                  <a:pt x="2255" y="4977"/>
                </a:lnTo>
                <a:lnTo>
                  <a:pt x="2247" y="4861"/>
                </a:lnTo>
                <a:lnTo>
                  <a:pt x="2241" y="4749"/>
                </a:lnTo>
                <a:lnTo>
                  <a:pt x="2238" y="4640"/>
                </a:lnTo>
                <a:lnTo>
                  <a:pt x="2235" y="4534"/>
                </a:lnTo>
                <a:lnTo>
                  <a:pt x="2235" y="4431"/>
                </a:lnTo>
                <a:lnTo>
                  <a:pt x="2236" y="4332"/>
                </a:lnTo>
                <a:lnTo>
                  <a:pt x="2239" y="4237"/>
                </a:lnTo>
                <a:lnTo>
                  <a:pt x="2242" y="4145"/>
                </a:lnTo>
                <a:lnTo>
                  <a:pt x="2247" y="4058"/>
                </a:lnTo>
                <a:lnTo>
                  <a:pt x="2252" y="3975"/>
                </a:lnTo>
                <a:lnTo>
                  <a:pt x="2258" y="3897"/>
                </a:lnTo>
                <a:lnTo>
                  <a:pt x="2265" y="3824"/>
                </a:lnTo>
                <a:lnTo>
                  <a:pt x="2272" y="3756"/>
                </a:lnTo>
                <a:lnTo>
                  <a:pt x="2278" y="3693"/>
                </a:lnTo>
                <a:lnTo>
                  <a:pt x="2285" y="3636"/>
                </a:lnTo>
                <a:lnTo>
                  <a:pt x="2298" y="3539"/>
                </a:lnTo>
                <a:lnTo>
                  <a:pt x="2309" y="3466"/>
                </a:lnTo>
                <a:lnTo>
                  <a:pt x="2320" y="3404"/>
                </a:lnTo>
                <a:close/>
                <a:moveTo>
                  <a:pt x="2047" y="1713"/>
                </a:moveTo>
                <a:lnTo>
                  <a:pt x="2047" y="1713"/>
                </a:lnTo>
                <a:lnTo>
                  <a:pt x="2085" y="1715"/>
                </a:lnTo>
                <a:lnTo>
                  <a:pt x="2122" y="1715"/>
                </a:lnTo>
                <a:lnTo>
                  <a:pt x="2159" y="1715"/>
                </a:lnTo>
                <a:lnTo>
                  <a:pt x="2196" y="1714"/>
                </a:lnTo>
                <a:lnTo>
                  <a:pt x="2232" y="1712"/>
                </a:lnTo>
                <a:lnTo>
                  <a:pt x="2268" y="1708"/>
                </a:lnTo>
                <a:lnTo>
                  <a:pt x="2305" y="1705"/>
                </a:lnTo>
                <a:lnTo>
                  <a:pt x="2340" y="1700"/>
                </a:lnTo>
                <a:lnTo>
                  <a:pt x="2375" y="1694"/>
                </a:lnTo>
                <a:lnTo>
                  <a:pt x="2410" y="1688"/>
                </a:lnTo>
                <a:lnTo>
                  <a:pt x="2444" y="1680"/>
                </a:lnTo>
                <a:lnTo>
                  <a:pt x="2478" y="1672"/>
                </a:lnTo>
                <a:lnTo>
                  <a:pt x="2512" y="1662"/>
                </a:lnTo>
                <a:lnTo>
                  <a:pt x="2545" y="1652"/>
                </a:lnTo>
                <a:lnTo>
                  <a:pt x="2578" y="1641"/>
                </a:lnTo>
                <a:lnTo>
                  <a:pt x="2609" y="1630"/>
                </a:lnTo>
                <a:lnTo>
                  <a:pt x="2641" y="1618"/>
                </a:lnTo>
                <a:lnTo>
                  <a:pt x="2672" y="1605"/>
                </a:lnTo>
                <a:lnTo>
                  <a:pt x="2703" y="1591"/>
                </a:lnTo>
                <a:lnTo>
                  <a:pt x="2733" y="1575"/>
                </a:lnTo>
                <a:lnTo>
                  <a:pt x="2762" y="1560"/>
                </a:lnTo>
                <a:lnTo>
                  <a:pt x="2791" y="1543"/>
                </a:lnTo>
                <a:lnTo>
                  <a:pt x="2820" y="1527"/>
                </a:lnTo>
                <a:lnTo>
                  <a:pt x="2847" y="1508"/>
                </a:lnTo>
                <a:lnTo>
                  <a:pt x="2873" y="1490"/>
                </a:lnTo>
                <a:lnTo>
                  <a:pt x="2899" y="1471"/>
                </a:lnTo>
                <a:lnTo>
                  <a:pt x="2924" y="1450"/>
                </a:lnTo>
                <a:lnTo>
                  <a:pt x="2949" y="1429"/>
                </a:lnTo>
                <a:lnTo>
                  <a:pt x="2973" y="1408"/>
                </a:lnTo>
                <a:lnTo>
                  <a:pt x="2996" y="1385"/>
                </a:lnTo>
                <a:lnTo>
                  <a:pt x="3018" y="1362"/>
                </a:lnTo>
                <a:lnTo>
                  <a:pt x="3039" y="1339"/>
                </a:lnTo>
                <a:lnTo>
                  <a:pt x="3064" y="1308"/>
                </a:lnTo>
                <a:lnTo>
                  <a:pt x="3089" y="1277"/>
                </a:lnTo>
                <a:lnTo>
                  <a:pt x="3112" y="1244"/>
                </a:lnTo>
                <a:lnTo>
                  <a:pt x="3135" y="1210"/>
                </a:lnTo>
                <a:lnTo>
                  <a:pt x="3158" y="1175"/>
                </a:lnTo>
                <a:lnTo>
                  <a:pt x="3179" y="1140"/>
                </a:lnTo>
                <a:lnTo>
                  <a:pt x="3201" y="1102"/>
                </a:lnTo>
                <a:lnTo>
                  <a:pt x="3221" y="1066"/>
                </a:lnTo>
                <a:lnTo>
                  <a:pt x="3240" y="1029"/>
                </a:lnTo>
                <a:lnTo>
                  <a:pt x="3259" y="990"/>
                </a:lnTo>
                <a:lnTo>
                  <a:pt x="3277" y="953"/>
                </a:lnTo>
                <a:lnTo>
                  <a:pt x="3294" y="914"/>
                </a:lnTo>
                <a:lnTo>
                  <a:pt x="3310" y="876"/>
                </a:lnTo>
                <a:lnTo>
                  <a:pt x="3325" y="838"/>
                </a:lnTo>
                <a:lnTo>
                  <a:pt x="3339" y="800"/>
                </a:lnTo>
                <a:lnTo>
                  <a:pt x="3353" y="762"/>
                </a:lnTo>
                <a:lnTo>
                  <a:pt x="3338" y="770"/>
                </a:lnTo>
                <a:lnTo>
                  <a:pt x="3320" y="776"/>
                </a:lnTo>
                <a:lnTo>
                  <a:pt x="3301" y="780"/>
                </a:lnTo>
                <a:lnTo>
                  <a:pt x="3279" y="783"/>
                </a:lnTo>
                <a:lnTo>
                  <a:pt x="3257" y="785"/>
                </a:lnTo>
                <a:lnTo>
                  <a:pt x="3233" y="785"/>
                </a:lnTo>
                <a:lnTo>
                  <a:pt x="3208" y="784"/>
                </a:lnTo>
                <a:lnTo>
                  <a:pt x="3182" y="782"/>
                </a:lnTo>
                <a:lnTo>
                  <a:pt x="3156" y="779"/>
                </a:lnTo>
                <a:lnTo>
                  <a:pt x="3130" y="774"/>
                </a:lnTo>
                <a:lnTo>
                  <a:pt x="3103" y="768"/>
                </a:lnTo>
                <a:lnTo>
                  <a:pt x="3078" y="760"/>
                </a:lnTo>
                <a:lnTo>
                  <a:pt x="3053" y="750"/>
                </a:lnTo>
                <a:lnTo>
                  <a:pt x="3030" y="740"/>
                </a:lnTo>
                <a:lnTo>
                  <a:pt x="3007" y="728"/>
                </a:lnTo>
                <a:lnTo>
                  <a:pt x="2986" y="714"/>
                </a:lnTo>
                <a:lnTo>
                  <a:pt x="2985" y="736"/>
                </a:lnTo>
                <a:lnTo>
                  <a:pt x="2982" y="758"/>
                </a:lnTo>
                <a:lnTo>
                  <a:pt x="2978" y="780"/>
                </a:lnTo>
                <a:lnTo>
                  <a:pt x="2974" y="802"/>
                </a:lnTo>
                <a:lnTo>
                  <a:pt x="2967" y="827"/>
                </a:lnTo>
                <a:lnTo>
                  <a:pt x="2959" y="853"/>
                </a:lnTo>
                <a:lnTo>
                  <a:pt x="2952" y="877"/>
                </a:lnTo>
                <a:lnTo>
                  <a:pt x="2943" y="900"/>
                </a:lnTo>
                <a:lnTo>
                  <a:pt x="2933" y="923"/>
                </a:lnTo>
                <a:lnTo>
                  <a:pt x="2922" y="945"/>
                </a:lnTo>
                <a:lnTo>
                  <a:pt x="2911" y="967"/>
                </a:lnTo>
                <a:lnTo>
                  <a:pt x="2899" y="988"/>
                </a:lnTo>
                <a:lnTo>
                  <a:pt x="2886" y="1008"/>
                </a:lnTo>
                <a:lnTo>
                  <a:pt x="2871" y="1027"/>
                </a:lnTo>
                <a:lnTo>
                  <a:pt x="2856" y="1046"/>
                </a:lnTo>
                <a:lnTo>
                  <a:pt x="2840" y="1065"/>
                </a:lnTo>
                <a:lnTo>
                  <a:pt x="2823" y="1082"/>
                </a:lnTo>
                <a:lnTo>
                  <a:pt x="2805" y="1099"/>
                </a:lnTo>
                <a:lnTo>
                  <a:pt x="2787" y="1115"/>
                </a:lnTo>
                <a:lnTo>
                  <a:pt x="2767" y="1131"/>
                </a:lnTo>
                <a:lnTo>
                  <a:pt x="2746" y="1145"/>
                </a:lnTo>
                <a:lnTo>
                  <a:pt x="2724" y="1160"/>
                </a:lnTo>
                <a:lnTo>
                  <a:pt x="2702" y="1173"/>
                </a:lnTo>
                <a:lnTo>
                  <a:pt x="2678" y="1185"/>
                </a:lnTo>
                <a:lnTo>
                  <a:pt x="2652" y="1197"/>
                </a:lnTo>
                <a:lnTo>
                  <a:pt x="2626" y="1208"/>
                </a:lnTo>
                <a:lnTo>
                  <a:pt x="2600" y="1218"/>
                </a:lnTo>
                <a:lnTo>
                  <a:pt x="2571" y="1228"/>
                </a:lnTo>
                <a:lnTo>
                  <a:pt x="2541" y="1237"/>
                </a:lnTo>
                <a:lnTo>
                  <a:pt x="2510" y="1245"/>
                </a:lnTo>
                <a:lnTo>
                  <a:pt x="2478" y="1252"/>
                </a:lnTo>
                <a:lnTo>
                  <a:pt x="2445" y="1259"/>
                </a:lnTo>
                <a:lnTo>
                  <a:pt x="2411" y="1265"/>
                </a:lnTo>
                <a:lnTo>
                  <a:pt x="2376" y="1270"/>
                </a:lnTo>
                <a:lnTo>
                  <a:pt x="2339" y="1274"/>
                </a:lnTo>
                <a:lnTo>
                  <a:pt x="2301" y="1278"/>
                </a:lnTo>
                <a:lnTo>
                  <a:pt x="2238" y="1283"/>
                </a:lnTo>
                <a:lnTo>
                  <a:pt x="2178" y="1286"/>
                </a:lnTo>
                <a:lnTo>
                  <a:pt x="2122" y="1287"/>
                </a:lnTo>
                <a:lnTo>
                  <a:pt x="2068" y="1288"/>
                </a:lnTo>
                <a:lnTo>
                  <a:pt x="2019" y="1288"/>
                </a:lnTo>
                <a:lnTo>
                  <a:pt x="1971" y="1287"/>
                </a:lnTo>
                <a:lnTo>
                  <a:pt x="1927" y="1285"/>
                </a:lnTo>
                <a:lnTo>
                  <a:pt x="1885" y="1283"/>
                </a:lnTo>
                <a:lnTo>
                  <a:pt x="1807" y="1276"/>
                </a:lnTo>
                <a:lnTo>
                  <a:pt x="1736" y="1268"/>
                </a:lnTo>
                <a:lnTo>
                  <a:pt x="1670" y="1262"/>
                </a:lnTo>
                <a:lnTo>
                  <a:pt x="1608" y="1256"/>
                </a:lnTo>
                <a:lnTo>
                  <a:pt x="1641" y="1300"/>
                </a:lnTo>
                <a:lnTo>
                  <a:pt x="1674" y="1344"/>
                </a:lnTo>
                <a:lnTo>
                  <a:pt x="1707" y="1386"/>
                </a:lnTo>
                <a:lnTo>
                  <a:pt x="1740" y="1426"/>
                </a:lnTo>
                <a:lnTo>
                  <a:pt x="1773" y="1464"/>
                </a:lnTo>
                <a:lnTo>
                  <a:pt x="1805" y="1499"/>
                </a:lnTo>
                <a:lnTo>
                  <a:pt x="1836" y="1534"/>
                </a:lnTo>
                <a:lnTo>
                  <a:pt x="1867" y="1565"/>
                </a:lnTo>
                <a:lnTo>
                  <a:pt x="1895" y="1594"/>
                </a:lnTo>
                <a:lnTo>
                  <a:pt x="1923" y="1620"/>
                </a:lnTo>
                <a:lnTo>
                  <a:pt x="1949" y="1644"/>
                </a:lnTo>
                <a:lnTo>
                  <a:pt x="1973" y="1664"/>
                </a:lnTo>
                <a:lnTo>
                  <a:pt x="1995" y="1682"/>
                </a:lnTo>
                <a:lnTo>
                  <a:pt x="2015" y="1695"/>
                </a:lnTo>
                <a:lnTo>
                  <a:pt x="2033" y="1706"/>
                </a:lnTo>
                <a:lnTo>
                  <a:pt x="2047" y="1713"/>
                </a:lnTo>
                <a:close/>
                <a:moveTo>
                  <a:pt x="1446" y="969"/>
                </a:moveTo>
                <a:lnTo>
                  <a:pt x="1446" y="969"/>
                </a:lnTo>
                <a:lnTo>
                  <a:pt x="1448" y="968"/>
                </a:lnTo>
                <a:lnTo>
                  <a:pt x="1449" y="952"/>
                </a:lnTo>
                <a:lnTo>
                  <a:pt x="1450" y="935"/>
                </a:lnTo>
                <a:lnTo>
                  <a:pt x="1454" y="902"/>
                </a:lnTo>
                <a:lnTo>
                  <a:pt x="1461" y="868"/>
                </a:lnTo>
                <a:lnTo>
                  <a:pt x="1471" y="834"/>
                </a:lnTo>
                <a:lnTo>
                  <a:pt x="1483" y="799"/>
                </a:lnTo>
                <a:lnTo>
                  <a:pt x="1498" y="762"/>
                </a:lnTo>
                <a:lnTo>
                  <a:pt x="1516" y="727"/>
                </a:lnTo>
                <a:lnTo>
                  <a:pt x="1537" y="691"/>
                </a:lnTo>
                <a:lnTo>
                  <a:pt x="1559" y="658"/>
                </a:lnTo>
                <a:lnTo>
                  <a:pt x="1583" y="625"/>
                </a:lnTo>
                <a:lnTo>
                  <a:pt x="1610" y="591"/>
                </a:lnTo>
                <a:lnTo>
                  <a:pt x="1641" y="557"/>
                </a:lnTo>
                <a:lnTo>
                  <a:pt x="1673" y="523"/>
                </a:lnTo>
                <a:lnTo>
                  <a:pt x="1708" y="490"/>
                </a:lnTo>
                <a:lnTo>
                  <a:pt x="1745" y="457"/>
                </a:lnTo>
                <a:lnTo>
                  <a:pt x="1782" y="424"/>
                </a:lnTo>
                <a:lnTo>
                  <a:pt x="1794" y="386"/>
                </a:lnTo>
                <a:lnTo>
                  <a:pt x="1806" y="350"/>
                </a:lnTo>
                <a:lnTo>
                  <a:pt x="1821" y="316"/>
                </a:lnTo>
                <a:lnTo>
                  <a:pt x="1836" y="283"/>
                </a:lnTo>
                <a:lnTo>
                  <a:pt x="1852" y="251"/>
                </a:lnTo>
                <a:lnTo>
                  <a:pt x="1870" y="221"/>
                </a:lnTo>
                <a:lnTo>
                  <a:pt x="1889" y="192"/>
                </a:lnTo>
                <a:lnTo>
                  <a:pt x="1909" y="166"/>
                </a:lnTo>
                <a:lnTo>
                  <a:pt x="1929" y="141"/>
                </a:lnTo>
                <a:lnTo>
                  <a:pt x="1951" y="117"/>
                </a:lnTo>
                <a:lnTo>
                  <a:pt x="1973" y="95"/>
                </a:lnTo>
                <a:lnTo>
                  <a:pt x="1998" y="73"/>
                </a:lnTo>
                <a:lnTo>
                  <a:pt x="2022" y="53"/>
                </a:lnTo>
                <a:lnTo>
                  <a:pt x="2046" y="34"/>
                </a:lnTo>
                <a:lnTo>
                  <a:pt x="2071" y="16"/>
                </a:lnTo>
                <a:lnTo>
                  <a:pt x="2098" y="0"/>
                </a:lnTo>
                <a:lnTo>
                  <a:pt x="2063" y="2"/>
                </a:lnTo>
                <a:lnTo>
                  <a:pt x="2029" y="4"/>
                </a:lnTo>
                <a:lnTo>
                  <a:pt x="1994" y="9"/>
                </a:lnTo>
                <a:lnTo>
                  <a:pt x="1960" y="14"/>
                </a:lnTo>
                <a:lnTo>
                  <a:pt x="1927" y="20"/>
                </a:lnTo>
                <a:lnTo>
                  <a:pt x="1895" y="26"/>
                </a:lnTo>
                <a:lnTo>
                  <a:pt x="1863" y="34"/>
                </a:lnTo>
                <a:lnTo>
                  <a:pt x="1832" y="43"/>
                </a:lnTo>
                <a:lnTo>
                  <a:pt x="1801" y="52"/>
                </a:lnTo>
                <a:lnTo>
                  <a:pt x="1771" y="63"/>
                </a:lnTo>
                <a:lnTo>
                  <a:pt x="1741" y="73"/>
                </a:lnTo>
                <a:lnTo>
                  <a:pt x="1712" y="85"/>
                </a:lnTo>
                <a:lnTo>
                  <a:pt x="1684" y="97"/>
                </a:lnTo>
                <a:lnTo>
                  <a:pt x="1656" y="109"/>
                </a:lnTo>
                <a:lnTo>
                  <a:pt x="1629" y="122"/>
                </a:lnTo>
                <a:lnTo>
                  <a:pt x="1603" y="136"/>
                </a:lnTo>
                <a:lnTo>
                  <a:pt x="1576" y="151"/>
                </a:lnTo>
                <a:lnTo>
                  <a:pt x="1551" y="165"/>
                </a:lnTo>
                <a:lnTo>
                  <a:pt x="1527" y="180"/>
                </a:lnTo>
                <a:lnTo>
                  <a:pt x="1504" y="196"/>
                </a:lnTo>
                <a:lnTo>
                  <a:pt x="1481" y="212"/>
                </a:lnTo>
                <a:lnTo>
                  <a:pt x="1459" y="228"/>
                </a:lnTo>
                <a:lnTo>
                  <a:pt x="1417" y="261"/>
                </a:lnTo>
                <a:lnTo>
                  <a:pt x="1377" y="295"/>
                </a:lnTo>
                <a:lnTo>
                  <a:pt x="1342" y="329"/>
                </a:lnTo>
                <a:lnTo>
                  <a:pt x="1309" y="364"/>
                </a:lnTo>
                <a:lnTo>
                  <a:pt x="1280" y="398"/>
                </a:lnTo>
                <a:lnTo>
                  <a:pt x="1276" y="431"/>
                </a:lnTo>
                <a:lnTo>
                  <a:pt x="1275" y="466"/>
                </a:lnTo>
                <a:lnTo>
                  <a:pt x="1276" y="502"/>
                </a:lnTo>
                <a:lnTo>
                  <a:pt x="1278" y="538"/>
                </a:lnTo>
                <a:lnTo>
                  <a:pt x="1283" y="574"/>
                </a:lnTo>
                <a:lnTo>
                  <a:pt x="1290" y="612"/>
                </a:lnTo>
                <a:lnTo>
                  <a:pt x="1298" y="649"/>
                </a:lnTo>
                <a:lnTo>
                  <a:pt x="1309" y="688"/>
                </a:lnTo>
                <a:lnTo>
                  <a:pt x="1321" y="725"/>
                </a:lnTo>
                <a:lnTo>
                  <a:pt x="1334" y="765"/>
                </a:lnTo>
                <a:lnTo>
                  <a:pt x="1349" y="803"/>
                </a:lnTo>
                <a:lnTo>
                  <a:pt x="1365" y="842"/>
                </a:lnTo>
                <a:lnTo>
                  <a:pt x="1383" y="881"/>
                </a:lnTo>
                <a:lnTo>
                  <a:pt x="1401" y="920"/>
                </a:lnTo>
                <a:lnTo>
                  <a:pt x="1421" y="958"/>
                </a:lnTo>
                <a:lnTo>
                  <a:pt x="1442" y="998"/>
                </a:lnTo>
                <a:lnTo>
                  <a:pt x="1446" y="969"/>
                </a:lnTo>
                <a:close/>
                <a:moveTo>
                  <a:pt x="1905" y="3153"/>
                </a:moveTo>
                <a:lnTo>
                  <a:pt x="1905" y="3153"/>
                </a:lnTo>
                <a:lnTo>
                  <a:pt x="1882" y="3134"/>
                </a:lnTo>
                <a:lnTo>
                  <a:pt x="1859" y="3116"/>
                </a:lnTo>
                <a:lnTo>
                  <a:pt x="1838" y="3096"/>
                </a:lnTo>
                <a:lnTo>
                  <a:pt x="1816" y="3075"/>
                </a:lnTo>
                <a:lnTo>
                  <a:pt x="1796" y="3054"/>
                </a:lnTo>
                <a:lnTo>
                  <a:pt x="1777" y="3032"/>
                </a:lnTo>
                <a:lnTo>
                  <a:pt x="1757" y="3010"/>
                </a:lnTo>
                <a:lnTo>
                  <a:pt x="1738" y="2987"/>
                </a:lnTo>
                <a:lnTo>
                  <a:pt x="1720" y="2963"/>
                </a:lnTo>
                <a:lnTo>
                  <a:pt x="1703" y="2938"/>
                </a:lnTo>
                <a:lnTo>
                  <a:pt x="1686" y="2914"/>
                </a:lnTo>
                <a:lnTo>
                  <a:pt x="1670" y="2889"/>
                </a:lnTo>
                <a:lnTo>
                  <a:pt x="1654" y="2863"/>
                </a:lnTo>
                <a:lnTo>
                  <a:pt x="1640" y="2836"/>
                </a:lnTo>
                <a:lnTo>
                  <a:pt x="1626" y="2810"/>
                </a:lnTo>
                <a:lnTo>
                  <a:pt x="1612" y="2782"/>
                </a:lnTo>
                <a:lnTo>
                  <a:pt x="1598" y="2755"/>
                </a:lnTo>
                <a:lnTo>
                  <a:pt x="1585" y="2727"/>
                </a:lnTo>
                <a:lnTo>
                  <a:pt x="1561" y="2670"/>
                </a:lnTo>
                <a:lnTo>
                  <a:pt x="1539" y="2611"/>
                </a:lnTo>
                <a:lnTo>
                  <a:pt x="1519" y="2551"/>
                </a:lnTo>
                <a:lnTo>
                  <a:pt x="1500" y="2491"/>
                </a:lnTo>
                <a:lnTo>
                  <a:pt x="1485" y="2429"/>
                </a:lnTo>
                <a:lnTo>
                  <a:pt x="1470" y="2366"/>
                </a:lnTo>
                <a:lnTo>
                  <a:pt x="1456" y="2303"/>
                </a:lnTo>
                <a:lnTo>
                  <a:pt x="1445" y="2240"/>
                </a:lnTo>
                <a:lnTo>
                  <a:pt x="1435" y="2176"/>
                </a:lnTo>
                <a:lnTo>
                  <a:pt x="1427" y="2112"/>
                </a:lnTo>
                <a:lnTo>
                  <a:pt x="1419" y="2048"/>
                </a:lnTo>
                <a:lnTo>
                  <a:pt x="1413" y="1985"/>
                </a:lnTo>
                <a:lnTo>
                  <a:pt x="1408" y="1922"/>
                </a:lnTo>
                <a:lnTo>
                  <a:pt x="1405" y="1860"/>
                </a:lnTo>
                <a:lnTo>
                  <a:pt x="1402" y="1799"/>
                </a:lnTo>
                <a:lnTo>
                  <a:pt x="1400" y="1737"/>
                </a:lnTo>
                <a:lnTo>
                  <a:pt x="1399" y="1678"/>
                </a:lnTo>
                <a:lnTo>
                  <a:pt x="1399" y="1619"/>
                </a:lnTo>
                <a:lnTo>
                  <a:pt x="1400" y="1563"/>
                </a:lnTo>
                <a:lnTo>
                  <a:pt x="1402" y="1454"/>
                </a:lnTo>
                <a:lnTo>
                  <a:pt x="1408" y="1353"/>
                </a:lnTo>
                <a:lnTo>
                  <a:pt x="1386" y="1320"/>
                </a:lnTo>
                <a:lnTo>
                  <a:pt x="1355" y="1275"/>
                </a:lnTo>
                <a:lnTo>
                  <a:pt x="1325" y="1228"/>
                </a:lnTo>
                <a:lnTo>
                  <a:pt x="1296" y="1179"/>
                </a:lnTo>
                <a:lnTo>
                  <a:pt x="1266" y="1129"/>
                </a:lnTo>
                <a:lnTo>
                  <a:pt x="1237" y="1077"/>
                </a:lnTo>
                <a:lnTo>
                  <a:pt x="1211" y="1023"/>
                </a:lnTo>
                <a:lnTo>
                  <a:pt x="1185" y="969"/>
                </a:lnTo>
                <a:lnTo>
                  <a:pt x="1160" y="914"/>
                </a:lnTo>
                <a:lnTo>
                  <a:pt x="1154" y="969"/>
                </a:lnTo>
                <a:lnTo>
                  <a:pt x="1146" y="1022"/>
                </a:lnTo>
                <a:lnTo>
                  <a:pt x="1137" y="1074"/>
                </a:lnTo>
                <a:lnTo>
                  <a:pt x="1129" y="1123"/>
                </a:lnTo>
                <a:lnTo>
                  <a:pt x="1119" y="1172"/>
                </a:lnTo>
                <a:lnTo>
                  <a:pt x="1108" y="1219"/>
                </a:lnTo>
                <a:lnTo>
                  <a:pt x="1087" y="1309"/>
                </a:lnTo>
                <a:lnTo>
                  <a:pt x="1064" y="1394"/>
                </a:lnTo>
                <a:lnTo>
                  <a:pt x="1042" y="1475"/>
                </a:lnTo>
                <a:lnTo>
                  <a:pt x="996" y="1626"/>
                </a:lnTo>
                <a:lnTo>
                  <a:pt x="976" y="1697"/>
                </a:lnTo>
                <a:lnTo>
                  <a:pt x="957" y="1767"/>
                </a:lnTo>
                <a:lnTo>
                  <a:pt x="948" y="1801"/>
                </a:lnTo>
                <a:lnTo>
                  <a:pt x="940" y="1835"/>
                </a:lnTo>
                <a:lnTo>
                  <a:pt x="934" y="1869"/>
                </a:lnTo>
                <a:lnTo>
                  <a:pt x="928" y="1902"/>
                </a:lnTo>
                <a:lnTo>
                  <a:pt x="923" y="1936"/>
                </a:lnTo>
                <a:lnTo>
                  <a:pt x="918" y="1969"/>
                </a:lnTo>
                <a:lnTo>
                  <a:pt x="916" y="2003"/>
                </a:lnTo>
                <a:lnTo>
                  <a:pt x="914" y="2037"/>
                </a:lnTo>
                <a:lnTo>
                  <a:pt x="914" y="2072"/>
                </a:lnTo>
                <a:lnTo>
                  <a:pt x="914" y="2107"/>
                </a:lnTo>
                <a:lnTo>
                  <a:pt x="916" y="2142"/>
                </a:lnTo>
                <a:lnTo>
                  <a:pt x="921" y="2177"/>
                </a:lnTo>
                <a:lnTo>
                  <a:pt x="924" y="2207"/>
                </a:lnTo>
                <a:lnTo>
                  <a:pt x="929" y="2235"/>
                </a:lnTo>
                <a:lnTo>
                  <a:pt x="935" y="2263"/>
                </a:lnTo>
                <a:lnTo>
                  <a:pt x="941" y="2292"/>
                </a:lnTo>
                <a:lnTo>
                  <a:pt x="949" y="2318"/>
                </a:lnTo>
                <a:lnTo>
                  <a:pt x="958" y="2345"/>
                </a:lnTo>
                <a:lnTo>
                  <a:pt x="968" y="2372"/>
                </a:lnTo>
                <a:lnTo>
                  <a:pt x="978" y="2398"/>
                </a:lnTo>
                <a:lnTo>
                  <a:pt x="989" y="2424"/>
                </a:lnTo>
                <a:lnTo>
                  <a:pt x="1000" y="2449"/>
                </a:lnTo>
                <a:lnTo>
                  <a:pt x="1012" y="2474"/>
                </a:lnTo>
                <a:lnTo>
                  <a:pt x="1025" y="2498"/>
                </a:lnTo>
                <a:lnTo>
                  <a:pt x="1038" y="2523"/>
                </a:lnTo>
                <a:lnTo>
                  <a:pt x="1053" y="2547"/>
                </a:lnTo>
                <a:lnTo>
                  <a:pt x="1067" y="2570"/>
                </a:lnTo>
                <a:lnTo>
                  <a:pt x="1082" y="2593"/>
                </a:lnTo>
                <a:lnTo>
                  <a:pt x="1114" y="2637"/>
                </a:lnTo>
                <a:lnTo>
                  <a:pt x="1148" y="2680"/>
                </a:lnTo>
                <a:lnTo>
                  <a:pt x="1184" y="2721"/>
                </a:lnTo>
                <a:lnTo>
                  <a:pt x="1220" y="2760"/>
                </a:lnTo>
                <a:lnTo>
                  <a:pt x="1258" y="2798"/>
                </a:lnTo>
                <a:lnTo>
                  <a:pt x="1297" y="2833"/>
                </a:lnTo>
                <a:lnTo>
                  <a:pt x="1336" y="2867"/>
                </a:lnTo>
                <a:lnTo>
                  <a:pt x="1377" y="2899"/>
                </a:lnTo>
                <a:lnTo>
                  <a:pt x="1418" y="2929"/>
                </a:lnTo>
                <a:lnTo>
                  <a:pt x="1459" y="2957"/>
                </a:lnTo>
                <a:lnTo>
                  <a:pt x="1498" y="2984"/>
                </a:lnTo>
                <a:lnTo>
                  <a:pt x="1539" y="3009"/>
                </a:lnTo>
                <a:lnTo>
                  <a:pt x="1577" y="3031"/>
                </a:lnTo>
                <a:lnTo>
                  <a:pt x="1616" y="3052"/>
                </a:lnTo>
                <a:lnTo>
                  <a:pt x="1653" y="3072"/>
                </a:lnTo>
                <a:lnTo>
                  <a:pt x="1690" y="3088"/>
                </a:lnTo>
                <a:lnTo>
                  <a:pt x="1725" y="3103"/>
                </a:lnTo>
                <a:lnTo>
                  <a:pt x="1757" y="3117"/>
                </a:lnTo>
                <a:lnTo>
                  <a:pt x="1788" y="3128"/>
                </a:lnTo>
                <a:lnTo>
                  <a:pt x="1817" y="3136"/>
                </a:lnTo>
                <a:lnTo>
                  <a:pt x="1843" y="3143"/>
                </a:lnTo>
                <a:lnTo>
                  <a:pt x="1867" y="3149"/>
                </a:lnTo>
                <a:lnTo>
                  <a:pt x="1888" y="3152"/>
                </a:lnTo>
                <a:lnTo>
                  <a:pt x="1905" y="3153"/>
                </a:lnTo>
                <a:close/>
                <a:moveTo>
                  <a:pt x="3351" y="1263"/>
                </a:moveTo>
                <a:lnTo>
                  <a:pt x="3351" y="1263"/>
                </a:lnTo>
                <a:lnTo>
                  <a:pt x="3334" y="1293"/>
                </a:lnTo>
                <a:lnTo>
                  <a:pt x="3318" y="1322"/>
                </a:lnTo>
                <a:lnTo>
                  <a:pt x="3299" y="1351"/>
                </a:lnTo>
                <a:lnTo>
                  <a:pt x="3282" y="1380"/>
                </a:lnTo>
                <a:lnTo>
                  <a:pt x="3262" y="1408"/>
                </a:lnTo>
                <a:lnTo>
                  <a:pt x="3241" y="1436"/>
                </a:lnTo>
                <a:lnTo>
                  <a:pt x="3220" y="1462"/>
                </a:lnTo>
                <a:lnTo>
                  <a:pt x="3198" y="1488"/>
                </a:lnTo>
                <a:lnTo>
                  <a:pt x="3175" y="1515"/>
                </a:lnTo>
                <a:lnTo>
                  <a:pt x="3150" y="1541"/>
                </a:lnTo>
                <a:lnTo>
                  <a:pt x="3124" y="1567"/>
                </a:lnTo>
                <a:lnTo>
                  <a:pt x="3098" y="1591"/>
                </a:lnTo>
                <a:lnTo>
                  <a:pt x="3072" y="1615"/>
                </a:lnTo>
                <a:lnTo>
                  <a:pt x="3044" y="1637"/>
                </a:lnTo>
                <a:lnTo>
                  <a:pt x="3015" y="1659"/>
                </a:lnTo>
                <a:lnTo>
                  <a:pt x="2987" y="1681"/>
                </a:lnTo>
                <a:lnTo>
                  <a:pt x="2957" y="1702"/>
                </a:lnTo>
                <a:lnTo>
                  <a:pt x="2927" y="1721"/>
                </a:lnTo>
                <a:lnTo>
                  <a:pt x="2897" y="1740"/>
                </a:lnTo>
                <a:lnTo>
                  <a:pt x="2865" y="1758"/>
                </a:lnTo>
                <a:lnTo>
                  <a:pt x="2833" y="1776"/>
                </a:lnTo>
                <a:lnTo>
                  <a:pt x="2800" y="1792"/>
                </a:lnTo>
                <a:lnTo>
                  <a:pt x="2767" y="1807"/>
                </a:lnTo>
                <a:lnTo>
                  <a:pt x="2734" y="1822"/>
                </a:lnTo>
                <a:lnTo>
                  <a:pt x="2699" y="1836"/>
                </a:lnTo>
                <a:lnTo>
                  <a:pt x="2664" y="1849"/>
                </a:lnTo>
                <a:lnTo>
                  <a:pt x="2629" y="1861"/>
                </a:lnTo>
                <a:lnTo>
                  <a:pt x="2593" y="1872"/>
                </a:lnTo>
                <a:lnTo>
                  <a:pt x="2557" y="1883"/>
                </a:lnTo>
                <a:lnTo>
                  <a:pt x="2520" y="1893"/>
                </a:lnTo>
                <a:lnTo>
                  <a:pt x="2483" y="1902"/>
                </a:lnTo>
                <a:lnTo>
                  <a:pt x="2445" y="1910"/>
                </a:lnTo>
                <a:lnTo>
                  <a:pt x="2408" y="1916"/>
                </a:lnTo>
                <a:lnTo>
                  <a:pt x="2370" y="1922"/>
                </a:lnTo>
                <a:lnTo>
                  <a:pt x="2330" y="1927"/>
                </a:lnTo>
                <a:lnTo>
                  <a:pt x="2291" y="1932"/>
                </a:lnTo>
                <a:lnTo>
                  <a:pt x="2252" y="1935"/>
                </a:lnTo>
                <a:lnTo>
                  <a:pt x="2212" y="1937"/>
                </a:lnTo>
                <a:lnTo>
                  <a:pt x="2173" y="1938"/>
                </a:lnTo>
                <a:lnTo>
                  <a:pt x="2132" y="1939"/>
                </a:lnTo>
                <a:lnTo>
                  <a:pt x="2080" y="1938"/>
                </a:lnTo>
                <a:lnTo>
                  <a:pt x="2030" y="1936"/>
                </a:lnTo>
                <a:lnTo>
                  <a:pt x="2019" y="1935"/>
                </a:lnTo>
                <a:lnTo>
                  <a:pt x="2009" y="1933"/>
                </a:lnTo>
                <a:lnTo>
                  <a:pt x="1998" y="1931"/>
                </a:lnTo>
                <a:lnTo>
                  <a:pt x="1987" y="1927"/>
                </a:lnTo>
                <a:lnTo>
                  <a:pt x="1962" y="1917"/>
                </a:lnTo>
                <a:lnTo>
                  <a:pt x="1938" y="1905"/>
                </a:lnTo>
                <a:lnTo>
                  <a:pt x="1912" y="1890"/>
                </a:lnTo>
                <a:lnTo>
                  <a:pt x="1885" y="1872"/>
                </a:lnTo>
                <a:lnTo>
                  <a:pt x="1858" y="1851"/>
                </a:lnTo>
                <a:lnTo>
                  <a:pt x="1830" y="1829"/>
                </a:lnTo>
                <a:lnTo>
                  <a:pt x="1802" y="1805"/>
                </a:lnTo>
                <a:lnTo>
                  <a:pt x="1772" y="1779"/>
                </a:lnTo>
                <a:lnTo>
                  <a:pt x="1744" y="1750"/>
                </a:lnTo>
                <a:lnTo>
                  <a:pt x="1714" y="1722"/>
                </a:lnTo>
                <a:lnTo>
                  <a:pt x="1684" y="1691"/>
                </a:lnTo>
                <a:lnTo>
                  <a:pt x="1654" y="1659"/>
                </a:lnTo>
                <a:lnTo>
                  <a:pt x="1625" y="1626"/>
                </a:lnTo>
                <a:lnTo>
                  <a:pt x="1596" y="1593"/>
                </a:lnTo>
                <a:lnTo>
                  <a:pt x="1597" y="1691"/>
                </a:lnTo>
                <a:lnTo>
                  <a:pt x="1599" y="1741"/>
                </a:lnTo>
                <a:lnTo>
                  <a:pt x="1602" y="1793"/>
                </a:lnTo>
                <a:lnTo>
                  <a:pt x="1605" y="1846"/>
                </a:lnTo>
                <a:lnTo>
                  <a:pt x="1609" y="1900"/>
                </a:lnTo>
                <a:lnTo>
                  <a:pt x="1615" y="1954"/>
                </a:lnTo>
                <a:lnTo>
                  <a:pt x="1621" y="2009"/>
                </a:lnTo>
                <a:lnTo>
                  <a:pt x="1628" y="2064"/>
                </a:lnTo>
                <a:lnTo>
                  <a:pt x="1637" y="2120"/>
                </a:lnTo>
                <a:lnTo>
                  <a:pt x="1646" y="2176"/>
                </a:lnTo>
                <a:lnTo>
                  <a:pt x="1657" y="2232"/>
                </a:lnTo>
                <a:lnTo>
                  <a:pt x="1669" y="2288"/>
                </a:lnTo>
                <a:lnTo>
                  <a:pt x="1682" y="2343"/>
                </a:lnTo>
                <a:lnTo>
                  <a:pt x="1696" y="2399"/>
                </a:lnTo>
                <a:lnTo>
                  <a:pt x="1712" y="2454"/>
                </a:lnTo>
                <a:lnTo>
                  <a:pt x="1729" y="2509"/>
                </a:lnTo>
                <a:lnTo>
                  <a:pt x="1748" y="2564"/>
                </a:lnTo>
                <a:lnTo>
                  <a:pt x="1769" y="2618"/>
                </a:lnTo>
                <a:lnTo>
                  <a:pt x="1791" y="2671"/>
                </a:lnTo>
                <a:lnTo>
                  <a:pt x="1815" y="2724"/>
                </a:lnTo>
                <a:lnTo>
                  <a:pt x="1841" y="2774"/>
                </a:lnTo>
                <a:lnTo>
                  <a:pt x="1869" y="2825"/>
                </a:lnTo>
                <a:lnTo>
                  <a:pt x="1899" y="2874"/>
                </a:lnTo>
                <a:lnTo>
                  <a:pt x="1929" y="2922"/>
                </a:lnTo>
                <a:lnTo>
                  <a:pt x="1964" y="2968"/>
                </a:lnTo>
                <a:lnTo>
                  <a:pt x="1980" y="2990"/>
                </a:lnTo>
                <a:lnTo>
                  <a:pt x="1999" y="3012"/>
                </a:lnTo>
                <a:lnTo>
                  <a:pt x="2018" y="3034"/>
                </a:lnTo>
                <a:lnTo>
                  <a:pt x="2036" y="3055"/>
                </a:lnTo>
                <a:lnTo>
                  <a:pt x="2056" y="3076"/>
                </a:lnTo>
                <a:lnTo>
                  <a:pt x="2076" y="3097"/>
                </a:lnTo>
                <a:lnTo>
                  <a:pt x="2097" y="3117"/>
                </a:lnTo>
                <a:lnTo>
                  <a:pt x="2118" y="3136"/>
                </a:lnTo>
                <a:lnTo>
                  <a:pt x="2140" y="3155"/>
                </a:lnTo>
                <a:lnTo>
                  <a:pt x="2163" y="3174"/>
                </a:lnTo>
                <a:lnTo>
                  <a:pt x="2186" y="3191"/>
                </a:lnTo>
                <a:lnTo>
                  <a:pt x="2209" y="3209"/>
                </a:lnTo>
                <a:lnTo>
                  <a:pt x="2239" y="3206"/>
                </a:lnTo>
                <a:lnTo>
                  <a:pt x="2272" y="3201"/>
                </a:lnTo>
                <a:lnTo>
                  <a:pt x="2308" y="3196"/>
                </a:lnTo>
                <a:lnTo>
                  <a:pt x="2348" y="3188"/>
                </a:lnTo>
                <a:lnTo>
                  <a:pt x="2390" y="3178"/>
                </a:lnTo>
                <a:lnTo>
                  <a:pt x="2434" y="3167"/>
                </a:lnTo>
                <a:lnTo>
                  <a:pt x="2482" y="3155"/>
                </a:lnTo>
                <a:lnTo>
                  <a:pt x="2530" y="3140"/>
                </a:lnTo>
                <a:lnTo>
                  <a:pt x="2581" y="3124"/>
                </a:lnTo>
                <a:lnTo>
                  <a:pt x="2633" y="3106"/>
                </a:lnTo>
                <a:lnTo>
                  <a:pt x="2685" y="3086"/>
                </a:lnTo>
                <a:lnTo>
                  <a:pt x="2739" y="3064"/>
                </a:lnTo>
                <a:lnTo>
                  <a:pt x="2793" y="3041"/>
                </a:lnTo>
                <a:lnTo>
                  <a:pt x="2847" y="3014"/>
                </a:lnTo>
                <a:lnTo>
                  <a:pt x="2901" y="2987"/>
                </a:lnTo>
                <a:lnTo>
                  <a:pt x="2955" y="2957"/>
                </a:lnTo>
                <a:lnTo>
                  <a:pt x="3008" y="2926"/>
                </a:lnTo>
                <a:lnTo>
                  <a:pt x="3061" y="2892"/>
                </a:lnTo>
                <a:lnTo>
                  <a:pt x="3111" y="2857"/>
                </a:lnTo>
                <a:lnTo>
                  <a:pt x="3136" y="2838"/>
                </a:lnTo>
                <a:lnTo>
                  <a:pt x="3161" y="2819"/>
                </a:lnTo>
                <a:lnTo>
                  <a:pt x="3185" y="2799"/>
                </a:lnTo>
                <a:lnTo>
                  <a:pt x="3209" y="2779"/>
                </a:lnTo>
                <a:lnTo>
                  <a:pt x="3232" y="2758"/>
                </a:lnTo>
                <a:lnTo>
                  <a:pt x="3254" y="2736"/>
                </a:lnTo>
                <a:lnTo>
                  <a:pt x="3276" y="2714"/>
                </a:lnTo>
                <a:lnTo>
                  <a:pt x="3298" y="2692"/>
                </a:lnTo>
                <a:lnTo>
                  <a:pt x="3318" y="2669"/>
                </a:lnTo>
                <a:lnTo>
                  <a:pt x="3339" y="2645"/>
                </a:lnTo>
                <a:lnTo>
                  <a:pt x="3358" y="2620"/>
                </a:lnTo>
                <a:lnTo>
                  <a:pt x="3376" y="2596"/>
                </a:lnTo>
                <a:lnTo>
                  <a:pt x="3394" y="2571"/>
                </a:lnTo>
                <a:lnTo>
                  <a:pt x="3410" y="2545"/>
                </a:lnTo>
                <a:lnTo>
                  <a:pt x="3427" y="2518"/>
                </a:lnTo>
                <a:lnTo>
                  <a:pt x="3442" y="2492"/>
                </a:lnTo>
                <a:lnTo>
                  <a:pt x="3457" y="2463"/>
                </a:lnTo>
                <a:lnTo>
                  <a:pt x="3470" y="2436"/>
                </a:lnTo>
                <a:lnTo>
                  <a:pt x="3482" y="2406"/>
                </a:lnTo>
                <a:lnTo>
                  <a:pt x="3493" y="2377"/>
                </a:lnTo>
                <a:lnTo>
                  <a:pt x="3503" y="2347"/>
                </a:lnTo>
                <a:lnTo>
                  <a:pt x="3512" y="2316"/>
                </a:lnTo>
                <a:lnTo>
                  <a:pt x="3519" y="2285"/>
                </a:lnTo>
                <a:lnTo>
                  <a:pt x="3526" y="2253"/>
                </a:lnTo>
                <a:lnTo>
                  <a:pt x="3531" y="2220"/>
                </a:lnTo>
                <a:lnTo>
                  <a:pt x="3536" y="2187"/>
                </a:lnTo>
                <a:lnTo>
                  <a:pt x="3539" y="2151"/>
                </a:lnTo>
                <a:lnTo>
                  <a:pt x="3541" y="2116"/>
                </a:lnTo>
                <a:lnTo>
                  <a:pt x="3542" y="2080"/>
                </a:lnTo>
                <a:lnTo>
                  <a:pt x="3542" y="2046"/>
                </a:lnTo>
                <a:lnTo>
                  <a:pt x="3541" y="2013"/>
                </a:lnTo>
                <a:lnTo>
                  <a:pt x="3540" y="1980"/>
                </a:lnTo>
                <a:lnTo>
                  <a:pt x="3537" y="1947"/>
                </a:lnTo>
                <a:lnTo>
                  <a:pt x="3534" y="1916"/>
                </a:lnTo>
                <a:lnTo>
                  <a:pt x="3530" y="1884"/>
                </a:lnTo>
                <a:lnTo>
                  <a:pt x="3525" y="1854"/>
                </a:lnTo>
                <a:lnTo>
                  <a:pt x="3519" y="1824"/>
                </a:lnTo>
                <a:lnTo>
                  <a:pt x="3514" y="1794"/>
                </a:lnTo>
                <a:lnTo>
                  <a:pt x="3500" y="1736"/>
                </a:lnTo>
                <a:lnTo>
                  <a:pt x="3484" y="1680"/>
                </a:lnTo>
                <a:lnTo>
                  <a:pt x="3468" y="1625"/>
                </a:lnTo>
                <a:lnTo>
                  <a:pt x="3450" y="1571"/>
                </a:lnTo>
                <a:lnTo>
                  <a:pt x="3414" y="1466"/>
                </a:lnTo>
                <a:lnTo>
                  <a:pt x="3396" y="1415"/>
                </a:lnTo>
                <a:lnTo>
                  <a:pt x="3380" y="1364"/>
                </a:lnTo>
                <a:lnTo>
                  <a:pt x="3364" y="1314"/>
                </a:lnTo>
                <a:lnTo>
                  <a:pt x="3351" y="1263"/>
                </a:lnTo>
                <a:close/>
                <a:moveTo>
                  <a:pt x="2817" y="628"/>
                </a:moveTo>
                <a:lnTo>
                  <a:pt x="2817" y="628"/>
                </a:lnTo>
                <a:lnTo>
                  <a:pt x="2814" y="613"/>
                </a:lnTo>
                <a:lnTo>
                  <a:pt x="2809" y="594"/>
                </a:lnTo>
                <a:lnTo>
                  <a:pt x="2800" y="573"/>
                </a:lnTo>
                <a:lnTo>
                  <a:pt x="2789" y="552"/>
                </a:lnTo>
                <a:lnTo>
                  <a:pt x="2776" y="530"/>
                </a:lnTo>
                <a:lnTo>
                  <a:pt x="2759" y="508"/>
                </a:lnTo>
                <a:lnTo>
                  <a:pt x="2750" y="497"/>
                </a:lnTo>
                <a:lnTo>
                  <a:pt x="2740" y="487"/>
                </a:lnTo>
                <a:lnTo>
                  <a:pt x="2730" y="476"/>
                </a:lnTo>
                <a:lnTo>
                  <a:pt x="2719" y="468"/>
                </a:lnTo>
                <a:lnTo>
                  <a:pt x="2707" y="459"/>
                </a:lnTo>
                <a:lnTo>
                  <a:pt x="2695" y="450"/>
                </a:lnTo>
                <a:lnTo>
                  <a:pt x="2682" y="442"/>
                </a:lnTo>
                <a:lnTo>
                  <a:pt x="2669" y="436"/>
                </a:lnTo>
                <a:lnTo>
                  <a:pt x="2655" y="429"/>
                </a:lnTo>
                <a:lnTo>
                  <a:pt x="2640" y="424"/>
                </a:lnTo>
                <a:lnTo>
                  <a:pt x="2625" y="420"/>
                </a:lnTo>
                <a:lnTo>
                  <a:pt x="2608" y="417"/>
                </a:lnTo>
                <a:lnTo>
                  <a:pt x="2592" y="415"/>
                </a:lnTo>
                <a:lnTo>
                  <a:pt x="2574" y="415"/>
                </a:lnTo>
                <a:lnTo>
                  <a:pt x="2557" y="416"/>
                </a:lnTo>
                <a:lnTo>
                  <a:pt x="2538" y="418"/>
                </a:lnTo>
                <a:lnTo>
                  <a:pt x="2519" y="421"/>
                </a:lnTo>
                <a:lnTo>
                  <a:pt x="2499" y="427"/>
                </a:lnTo>
                <a:lnTo>
                  <a:pt x="2480" y="435"/>
                </a:lnTo>
                <a:lnTo>
                  <a:pt x="2459" y="443"/>
                </a:lnTo>
                <a:lnTo>
                  <a:pt x="2444" y="451"/>
                </a:lnTo>
                <a:lnTo>
                  <a:pt x="2429" y="459"/>
                </a:lnTo>
                <a:lnTo>
                  <a:pt x="2414" y="469"/>
                </a:lnTo>
                <a:lnTo>
                  <a:pt x="2398" y="479"/>
                </a:lnTo>
                <a:lnTo>
                  <a:pt x="2383" y="490"/>
                </a:lnTo>
                <a:lnTo>
                  <a:pt x="2367" y="503"/>
                </a:lnTo>
                <a:lnTo>
                  <a:pt x="2351" y="516"/>
                </a:lnTo>
                <a:lnTo>
                  <a:pt x="2335" y="530"/>
                </a:lnTo>
                <a:lnTo>
                  <a:pt x="2320" y="545"/>
                </a:lnTo>
                <a:lnTo>
                  <a:pt x="2305" y="561"/>
                </a:lnTo>
                <a:lnTo>
                  <a:pt x="2289" y="579"/>
                </a:lnTo>
                <a:lnTo>
                  <a:pt x="2274" y="596"/>
                </a:lnTo>
                <a:lnTo>
                  <a:pt x="2260" y="615"/>
                </a:lnTo>
                <a:lnTo>
                  <a:pt x="2245" y="635"/>
                </a:lnTo>
                <a:lnTo>
                  <a:pt x="2231" y="656"/>
                </a:lnTo>
                <a:lnTo>
                  <a:pt x="2217" y="677"/>
                </a:lnTo>
                <a:lnTo>
                  <a:pt x="2203" y="700"/>
                </a:lnTo>
                <a:lnTo>
                  <a:pt x="2190" y="723"/>
                </a:lnTo>
                <a:lnTo>
                  <a:pt x="2178" y="746"/>
                </a:lnTo>
                <a:lnTo>
                  <a:pt x="2166" y="771"/>
                </a:lnTo>
                <a:lnTo>
                  <a:pt x="2155" y="796"/>
                </a:lnTo>
                <a:lnTo>
                  <a:pt x="2144" y="823"/>
                </a:lnTo>
                <a:lnTo>
                  <a:pt x="2134" y="850"/>
                </a:lnTo>
                <a:lnTo>
                  <a:pt x="2125" y="879"/>
                </a:lnTo>
                <a:lnTo>
                  <a:pt x="2117" y="908"/>
                </a:lnTo>
                <a:lnTo>
                  <a:pt x="2109" y="937"/>
                </a:lnTo>
                <a:lnTo>
                  <a:pt x="2102" y="967"/>
                </a:lnTo>
                <a:lnTo>
                  <a:pt x="2096" y="999"/>
                </a:lnTo>
                <a:lnTo>
                  <a:pt x="2091" y="1031"/>
                </a:lnTo>
                <a:lnTo>
                  <a:pt x="2087" y="1063"/>
                </a:lnTo>
                <a:lnTo>
                  <a:pt x="2085" y="1097"/>
                </a:lnTo>
                <a:lnTo>
                  <a:pt x="2082" y="1130"/>
                </a:lnTo>
                <a:lnTo>
                  <a:pt x="2141" y="1132"/>
                </a:lnTo>
                <a:lnTo>
                  <a:pt x="2196" y="1132"/>
                </a:lnTo>
                <a:lnTo>
                  <a:pt x="2249" y="1130"/>
                </a:lnTo>
                <a:lnTo>
                  <a:pt x="2298" y="1125"/>
                </a:lnTo>
                <a:lnTo>
                  <a:pt x="2344" y="1120"/>
                </a:lnTo>
                <a:lnTo>
                  <a:pt x="2389" y="1112"/>
                </a:lnTo>
                <a:lnTo>
                  <a:pt x="2430" y="1103"/>
                </a:lnTo>
                <a:lnTo>
                  <a:pt x="2470" y="1092"/>
                </a:lnTo>
                <a:lnTo>
                  <a:pt x="2506" y="1080"/>
                </a:lnTo>
                <a:lnTo>
                  <a:pt x="2540" y="1067"/>
                </a:lnTo>
                <a:lnTo>
                  <a:pt x="2571" y="1052"/>
                </a:lnTo>
                <a:lnTo>
                  <a:pt x="2601" y="1036"/>
                </a:lnTo>
                <a:lnTo>
                  <a:pt x="2628" y="1020"/>
                </a:lnTo>
                <a:lnTo>
                  <a:pt x="2653" y="1002"/>
                </a:lnTo>
                <a:lnTo>
                  <a:pt x="2675" y="983"/>
                </a:lnTo>
                <a:lnTo>
                  <a:pt x="2697" y="964"/>
                </a:lnTo>
                <a:lnTo>
                  <a:pt x="2716" y="944"/>
                </a:lnTo>
                <a:lnTo>
                  <a:pt x="2733" y="923"/>
                </a:lnTo>
                <a:lnTo>
                  <a:pt x="2748" y="902"/>
                </a:lnTo>
                <a:lnTo>
                  <a:pt x="2762" y="880"/>
                </a:lnTo>
                <a:lnTo>
                  <a:pt x="2774" y="859"/>
                </a:lnTo>
                <a:lnTo>
                  <a:pt x="2784" y="837"/>
                </a:lnTo>
                <a:lnTo>
                  <a:pt x="2793" y="815"/>
                </a:lnTo>
                <a:lnTo>
                  <a:pt x="2801" y="793"/>
                </a:lnTo>
                <a:lnTo>
                  <a:pt x="2807" y="771"/>
                </a:lnTo>
                <a:lnTo>
                  <a:pt x="2812" y="749"/>
                </a:lnTo>
                <a:lnTo>
                  <a:pt x="2815" y="728"/>
                </a:lnTo>
                <a:lnTo>
                  <a:pt x="2818" y="707"/>
                </a:lnTo>
                <a:lnTo>
                  <a:pt x="2820" y="686"/>
                </a:lnTo>
                <a:lnTo>
                  <a:pt x="2820" y="667"/>
                </a:lnTo>
                <a:lnTo>
                  <a:pt x="2818" y="647"/>
                </a:lnTo>
                <a:lnTo>
                  <a:pt x="2817" y="628"/>
                </a:lnTo>
                <a:close/>
                <a:moveTo>
                  <a:pt x="2837" y="396"/>
                </a:moveTo>
                <a:lnTo>
                  <a:pt x="2837" y="396"/>
                </a:lnTo>
                <a:lnTo>
                  <a:pt x="2859" y="416"/>
                </a:lnTo>
                <a:lnTo>
                  <a:pt x="2881" y="433"/>
                </a:lnTo>
                <a:lnTo>
                  <a:pt x="2903" y="450"/>
                </a:lnTo>
                <a:lnTo>
                  <a:pt x="2924" y="465"/>
                </a:lnTo>
                <a:lnTo>
                  <a:pt x="2945" y="481"/>
                </a:lnTo>
                <a:lnTo>
                  <a:pt x="2966" y="494"/>
                </a:lnTo>
                <a:lnTo>
                  <a:pt x="2987" y="507"/>
                </a:lnTo>
                <a:lnTo>
                  <a:pt x="3007" y="519"/>
                </a:lnTo>
                <a:lnTo>
                  <a:pt x="3047" y="540"/>
                </a:lnTo>
                <a:lnTo>
                  <a:pt x="3085" y="558"/>
                </a:lnTo>
                <a:lnTo>
                  <a:pt x="3122" y="572"/>
                </a:lnTo>
                <a:lnTo>
                  <a:pt x="3157" y="583"/>
                </a:lnTo>
                <a:lnTo>
                  <a:pt x="3191" y="591"/>
                </a:lnTo>
                <a:lnTo>
                  <a:pt x="3223" y="595"/>
                </a:lnTo>
                <a:lnTo>
                  <a:pt x="3239" y="596"/>
                </a:lnTo>
                <a:lnTo>
                  <a:pt x="3253" y="597"/>
                </a:lnTo>
                <a:lnTo>
                  <a:pt x="3267" y="597"/>
                </a:lnTo>
                <a:lnTo>
                  <a:pt x="3282" y="596"/>
                </a:lnTo>
                <a:lnTo>
                  <a:pt x="3294" y="595"/>
                </a:lnTo>
                <a:lnTo>
                  <a:pt x="3307" y="593"/>
                </a:lnTo>
                <a:lnTo>
                  <a:pt x="3319" y="591"/>
                </a:lnTo>
                <a:lnTo>
                  <a:pt x="3330" y="587"/>
                </a:lnTo>
                <a:lnTo>
                  <a:pt x="3341" y="584"/>
                </a:lnTo>
                <a:lnTo>
                  <a:pt x="3351" y="580"/>
                </a:lnTo>
                <a:lnTo>
                  <a:pt x="3361" y="575"/>
                </a:lnTo>
                <a:lnTo>
                  <a:pt x="3370" y="570"/>
                </a:lnTo>
                <a:lnTo>
                  <a:pt x="3375" y="553"/>
                </a:lnTo>
                <a:lnTo>
                  <a:pt x="3377" y="537"/>
                </a:lnTo>
                <a:lnTo>
                  <a:pt x="3380" y="519"/>
                </a:lnTo>
                <a:lnTo>
                  <a:pt x="3380" y="502"/>
                </a:lnTo>
                <a:lnTo>
                  <a:pt x="3377" y="483"/>
                </a:lnTo>
                <a:lnTo>
                  <a:pt x="3375" y="463"/>
                </a:lnTo>
                <a:lnTo>
                  <a:pt x="3370" y="444"/>
                </a:lnTo>
                <a:lnTo>
                  <a:pt x="3363" y="425"/>
                </a:lnTo>
                <a:lnTo>
                  <a:pt x="3355" y="404"/>
                </a:lnTo>
                <a:lnTo>
                  <a:pt x="3345" y="384"/>
                </a:lnTo>
                <a:lnTo>
                  <a:pt x="3334" y="364"/>
                </a:lnTo>
                <a:lnTo>
                  <a:pt x="3321" y="343"/>
                </a:lnTo>
                <a:lnTo>
                  <a:pt x="3307" y="323"/>
                </a:lnTo>
                <a:lnTo>
                  <a:pt x="3290" y="303"/>
                </a:lnTo>
                <a:lnTo>
                  <a:pt x="3273" y="283"/>
                </a:lnTo>
                <a:lnTo>
                  <a:pt x="3253" y="263"/>
                </a:lnTo>
                <a:lnTo>
                  <a:pt x="3232" y="244"/>
                </a:lnTo>
                <a:lnTo>
                  <a:pt x="3209" y="224"/>
                </a:lnTo>
                <a:lnTo>
                  <a:pt x="3184" y="206"/>
                </a:lnTo>
                <a:lnTo>
                  <a:pt x="3157" y="188"/>
                </a:lnTo>
                <a:lnTo>
                  <a:pt x="3130" y="170"/>
                </a:lnTo>
                <a:lnTo>
                  <a:pt x="3100" y="153"/>
                </a:lnTo>
                <a:lnTo>
                  <a:pt x="3068" y="136"/>
                </a:lnTo>
                <a:lnTo>
                  <a:pt x="3035" y="121"/>
                </a:lnTo>
                <a:lnTo>
                  <a:pt x="3000" y="107"/>
                </a:lnTo>
                <a:lnTo>
                  <a:pt x="2963" y="93"/>
                </a:lnTo>
                <a:lnTo>
                  <a:pt x="2924" y="80"/>
                </a:lnTo>
                <a:lnTo>
                  <a:pt x="2884" y="68"/>
                </a:lnTo>
                <a:lnTo>
                  <a:pt x="2842" y="58"/>
                </a:lnTo>
                <a:lnTo>
                  <a:pt x="2799" y="48"/>
                </a:lnTo>
                <a:lnTo>
                  <a:pt x="2752" y="41"/>
                </a:lnTo>
                <a:lnTo>
                  <a:pt x="2705" y="34"/>
                </a:lnTo>
                <a:lnTo>
                  <a:pt x="2675" y="31"/>
                </a:lnTo>
                <a:lnTo>
                  <a:pt x="2646" y="29"/>
                </a:lnTo>
                <a:lnTo>
                  <a:pt x="2616" y="26"/>
                </a:lnTo>
                <a:lnTo>
                  <a:pt x="2587" y="26"/>
                </a:lnTo>
                <a:lnTo>
                  <a:pt x="2560" y="27"/>
                </a:lnTo>
                <a:lnTo>
                  <a:pt x="2531" y="29"/>
                </a:lnTo>
                <a:lnTo>
                  <a:pt x="2504" y="31"/>
                </a:lnTo>
                <a:lnTo>
                  <a:pt x="2477" y="34"/>
                </a:lnTo>
                <a:lnTo>
                  <a:pt x="2451" y="37"/>
                </a:lnTo>
                <a:lnTo>
                  <a:pt x="2426" y="42"/>
                </a:lnTo>
                <a:lnTo>
                  <a:pt x="2400" y="47"/>
                </a:lnTo>
                <a:lnTo>
                  <a:pt x="2376" y="53"/>
                </a:lnTo>
                <a:lnTo>
                  <a:pt x="2352" y="59"/>
                </a:lnTo>
                <a:lnTo>
                  <a:pt x="2330" y="66"/>
                </a:lnTo>
                <a:lnTo>
                  <a:pt x="2307" y="73"/>
                </a:lnTo>
                <a:lnTo>
                  <a:pt x="2286" y="81"/>
                </a:lnTo>
                <a:lnTo>
                  <a:pt x="2265" y="89"/>
                </a:lnTo>
                <a:lnTo>
                  <a:pt x="2245" y="98"/>
                </a:lnTo>
                <a:lnTo>
                  <a:pt x="2227" y="107"/>
                </a:lnTo>
                <a:lnTo>
                  <a:pt x="2209" y="117"/>
                </a:lnTo>
                <a:lnTo>
                  <a:pt x="2191" y="125"/>
                </a:lnTo>
                <a:lnTo>
                  <a:pt x="2176" y="135"/>
                </a:lnTo>
                <a:lnTo>
                  <a:pt x="2161" y="145"/>
                </a:lnTo>
                <a:lnTo>
                  <a:pt x="2146" y="156"/>
                </a:lnTo>
                <a:lnTo>
                  <a:pt x="2134" y="166"/>
                </a:lnTo>
                <a:lnTo>
                  <a:pt x="2122" y="176"/>
                </a:lnTo>
                <a:lnTo>
                  <a:pt x="2111" y="187"/>
                </a:lnTo>
                <a:lnTo>
                  <a:pt x="2101" y="197"/>
                </a:lnTo>
                <a:lnTo>
                  <a:pt x="2093" y="208"/>
                </a:lnTo>
                <a:lnTo>
                  <a:pt x="2086" y="218"/>
                </a:lnTo>
                <a:lnTo>
                  <a:pt x="2080" y="228"/>
                </a:lnTo>
                <a:lnTo>
                  <a:pt x="2076" y="238"/>
                </a:lnTo>
                <a:lnTo>
                  <a:pt x="2085" y="232"/>
                </a:lnTo>
                <a:lnTo>
                  <a:pt x="2096" y="227"/>
                </a:lnTo>
                <a:lnTo>
                  <a:pt x="2121" y="216"/>
                </a:lnTo>
                <a:lnTo>
                  <a:pt x="2136" y="210"/>
                </a:lnTo>
                <a:lnTo>
                  <a:pt x="2152" y="205"/>
                </a:lnTo>
                <a:lnTo>
                  <a:pt x="2169" y="200"/>
                </a:lnTo>
                <a:lnTo>
                  <a:pt x="2187" y="196"/>
                </a:lnTo>
                <a:lnTo>
                  <a:pt x="2207" y="192"/>
                </a:lnTo>
                <a:lnTo>
                  <a:pt x="2227" y="189"/>
                </a:lnTo>
                <a:lnTo>
                  <a:pt x="2247" y="187"/>
                </a:lnTo>
                <a:lnTo>
                  <a:pt x="2269" y="185"/>
                </a:lnTo>
                <a:lnTo>
                  <a:pt x="2293" y="184"/>
                </a:lnTo>
                <a:lnTo>
                  <a:pt x="2317" y="184"/>
                </a:lnTo>
                <a:lnTo>
                  <a:pt x="2341" y="184"/>
                </a:lnTo>
                <a:lnTo>
                  <a:pt x="2367" y="185"/>
                </a:lnTo>
                <a:lnTo>
                  <a:pt x="2393" y="188"/>
                </a:lnTo>
                <a:lnTo>
                  <a:pt x="2420" y="191"/>
                </a:lnTo>
                <a:lnTo>
                  <a:pt x="2447" y="197"/>
                </a:lnTo>
                <a:lnTo>
                  <a:pt x="2475" y="202"/>
                </a:lnTo>
                <a:lnTo>
                  <a:pt x="2504" y="210"/>
                </a:lnTo>
                <a:lnTo>
                  <a:pt x="2532" y="219"/>
                </a:lnTo>
                <a:lnTo>
                  <a:pt x="2562" y="229"/>
                </a:lnTo>
                <a:lnTo>
                  <a:pt x="2592" y="241"/>
                </a:lnTo>
                <a:lnTo>
                  <a:pt x="2622" y="254"/>
                </a:lnTo>
                <a:lnTo>
                  <a:pt x="2651" y="268"/>
                </a:lnTo>
                <a:lnTo>
                  <a:pt x="2682" y="285"/>
                </a:lnTo>
                <a:lnTo>
                  <a:pt x="2713" y="304"/>
                </a:lnTo>
                <a:lnTo>
                  <a:pt x="2744" y="323"/>
                </a:lnTo>
                <a:lnTo>
                  <a:pt x="2776" y="347"/>
                </a:lnTo>
                <a:lnTo>
                  <a:pt x="2806" y="371"/>
                </a:lnTo>
                <a:lnTo>
                  <a:pt x="2837" y="396"/>
                </a:lnTo>
                <a:close/>
                <a:moveTo>
                  <a:pt x="1670" y="772"/>
                </a:moveTo>
                <a:lnTo>
                  <a:pt x="1670" y="772"/>
                </a:lnTo>
                <a:lnTo>
                  <a:pt x="1658" y="794"/>
                </a:lnTo>
                <a:lnTo>
                  <a:pt x="1646" y="815"/>
                </a:lnTo>
                <a:lnTo>
                  <a:pt x="1636" y="836"/>
                </a:lnTo>
                <a:lnTo>
                  <a:pt x="1627" y="857"/>
                </a:lnTo>
                <a:lnTo>
                  <a:pt x="1620" y="878"/>
                </a:lnTo>
                <a:lnTo>
                  <a:pt x="1614" y="898"/>
                </a:lnTo>
                <a:lnTo>
                  <a:pt x="1609" y="916"/>
                </a:lnTo>
                <a:lnTo>
                  <a:pt x="1606" y="935"/>
                </a:lnTo>
                <a:lnTo>
                  <a:pt x="1604" y="954"/>
                </a:lnTo>
                <a:lnTo>
                  <a:pt x="1604" y="971"/>
                </a:lnTo>
                <a:lnTo>
                  <a:pt x="1604" y="988"/>
                </a:lnTo>
                <a:lnTo>
                  <a:pt x="1606" y="1004"/>
                </a:lnTo>
                <a:lnTo>
                  <a:pt x="1609" y="1020"/>
                </a:lnTo>
                <a:lnTo>
                  <a:pt x="1615" y="1034"/>
                </a:lnTo>
                <a:lnTo>
                  <a:pt x="1621" y="1048"/>
                </a:lnTo>
                <a:lnTo>
                  <a:pt x="1629" y="1060"/>
                </a:lnTo>
                <a:lnTo>
                  <a:pt x="1638" y="1073"/>
                </a:lnTo>
                <a:lnTo>
                  <a:pt x="1649" y="1082"/>
                </a:lnTo>
                <a:lnTo>
                  <a:pt x="1661" y="1092"/>
                </a:lnTo>
                <a:lnTo>
                  <a:pt x="1675" y="1100"/>
                </a:lnTo>
                <a:lnTo>
                  <a:pt x="1691" y="1108"/>
                </a:lnTo>
                <a:lnTo>
                  <a:pt x="1707" y="1114"/>
                </a:lnTo>
                <a:lnTo>
                  <a:pt x="1725" y="1120"/>
                </a:lnTo>
                <a:lnTo>
                  <a:pt x="1744" y="1124"/>
                </a:lnTo>
                <a:lnTo>
                  <a:pt x="1763" y="1128"/>
                </a:lnTo>
                <a:lnTo>
                  <a:pt x="1784" y="1131"/>
                </a:lnTo>
                <a:lnTo>
                  <a:pt x="1806" y="1133"/>
                </a:lnTo>
                <a:lnTo>
                  <a:pt x="1828" y="1134"/>
                </a:lnTo>
                <a:lnTo>
                  <a:pt x="1873" y="1135"/>
                </a:lnTo>
                <a:lnTo>
                  <a:pt x="1922" y="1133"/>
                </a:lnTo>
                <a:lnTo>
                  <a:pt x="1922" y="1097"/>
                </a:lnTo>
                <a:lnTo>
                  <a:pt x="1924" y="1059"/>
                </a:lnTo>
                <a:lnTo>
                  <a:pt x="1927" y="1024"/>
                </a:lnTo>
                <a:lnTo>
                  <a:pt x="1933" y="989"/>
                </a:lnTo>
                <a:lnTo>
                  <a:pt x="1938" y="954"/>
                </a:lnTo>
                <a:lnTo>
                  <a:pt x="1945" y="921"/>
                </a:lnTo>
                <a:lnTo>
                  <a:pt x="1954" y="888"/>
                </a:lnTo>
                <a:lnTo>
                  <a:pt x="1962" y="855"/>
                </a:lnTo>
                <a:lnTo>
                  <a:pt x="1972" y="823"/>
                </a:lnTo>
                <a:lnTo>
                  <a:pt x="1983" y="792"/>
                </a:lnTo>
                <a:lnTo>
                  <a:pt x="1995" y="762"/>
                </a:lnTo>
                <a:lnTo>
                  <a:pt x="2008" y="733"/>
                </a:lnTo>
                <a:lnTo>
                  <a:pt x="2021" y="704"/>
                </a:lnTo>
                <a:lnTo>
                  <a:pt x="2035" y="677"/>
                </a:lnTo>
                <a:lnTo>
                  <a:pt x="2051" y="650"/>
                </a:lnTo>
                <a:lnTo>
                  <a:pt x="2066" y="624"/>
                </a:lnTo>
                <a:lnTo>
                  <a:pt x="2081" y="598"/>
                </a:lnTo>
                <a:lnTo>
                  <a:pt x="2098" y="573"/>
                </a:lnTo>
                <a:lnTo>
                  <a:pt x="2115" y="550"/>
                </a:lnTo>
                <a:lnTo>
                  <a:pt x="2133" y="527"/>
                </a:lnTo>
                <a:lnTo>
                  <a:pt x="2151" y="505"/>
                </a:lnTo>
                <a:lnTo>
                  <a:pt x="2168" y="484"/>
                </a:lnTo>
                <a:lnTo>
                  <a:pt x="2187" y="463"/>
                </a:lnTo>
                <a:lnTo>
                  <a:pt x="2206" y="444"/>
                </a:lnTo>
                <a:lnTo>
                  <a:pt x="2224" y="426"/>
                </a:lnTo>
                <a:lnTo>
                  <a:pt x="2243" y="408"/>
                </a:lnTo>
                <a:lnTo>
                  <a:pt x="2262" y="392"/>
                </a:lnTo>
                <a:lnTo>
                  <a:pt x="2282" y="376"/>
                </a:lnTo>
                <a:lnTo>
                  <a:pt x="2300" y="362"/>
                </a:lnTo>
                <a:lnTo>
                  <a:pt x="2319" y="348"/>
                </a:lnTo>
                <a:lnTo>
                  <a:pt x="2338" y="334"/>
                </a:lnTo>
                <a:lnTo>
                  <a:pt x="2356" y="323"/>
                </a:lnTo>
                <a:lnTo>
                  <a:pt x="2330" y="326"/>
                </a:lnTo>
                <a:lnTo>
                  <a:pt x="2304" y="329"/>
                </a:lnTo>
                <a:lnTo>
                  <a:pt x="2277" y="334"/>
                </a:lnTo>
                <a:lnTo>
                  <a:pt x="2252" y="340"/>
                </a:lnTo>
                <a:lnTo>
                  <a:pt x="2225" y="347"/>
                </a:lnTo>
                <a:lnTo>
                  <a:pt x="2200" y="355"/>
                </a:lnTo>
                <a:lnTo>
                  <a:pt x="2174" y="364"/>
                </a:lnTo>
                <a:lnTo>
                  <a:pt x="2148" y="374"/>
                </a:lnTo>
                <a:lnTo>
                  <a:pt x="2123" y="384"/>
                </a:lnTo>
                <a:lnTo>
                  <a:pt x="2098" y="396"/>
                </a:lnTo>
                <a:lnTo>
                  <a:pt x="2074" y="408"/>
                </a:lnTo>
                <a:lnTo>
                  <a:pt x="2049" y="421"/>
                </a:lnTo>
                <a:lnTo>
                  <a:pt x="2025" y="436"/>
                </a:lnTo>
                <a:lnTo>
                  <a:pt x="2001" y="450"/>
                </a:lnTo>
                <a:lnTo>
                  <a:pt x="1978" y="464"/>
                </a:lnTo>
                <a:lnTo>
                  <a:pt x="1955" y="480"/>
                </a:lnTo>
                <a:lnTo>
                  <a:pt x="1933" y="496"/>
                </a:lnTo>
                <a:lnTo>
                  <a:pt x="1911" y="513"/>
                </a:lnTo>
                <a:lnTo>
                  <a:pt x="1868" y="548"/>
                </a:lnTo>
                <a:lnTo>
                  <a:pt x="1828" y="583"/>
                </a:lnTo>
                <a:lnTo>
                  <a:pt x="1790" y="620"/>
                </a:lnTo>
                <a:lnTo>
                  <a:pt x="1756" y="658"/>
                </a:lnTo>
                <a:lnTo>
                  <a:pt x="1724" y="696"/>
                </a:lnTo>
                <a:lnTo>
                  <a:pt x="1708" y="715"/>
                </a:lnTo>
                <a:lnTo>
                  <a:pt x="1695" y="735"/>
                </a:lnTo>
                <a:lnTo>
                  <a:pt x="1682" y="754"/>
                </a:lnTo>
                <a:lnTo>
                  <a:pt x="1670" y="772"/>
                </a:lnTo>
                <a:close/>
              </a:path>
            </a:pathLst>
          </a:custGeom>
          <a:solidFill>
            <a:srgbClr val="E89CA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KSO_Shape"/>
          <p:cNvSpPr>
            <a:spLocks/>
          </p:cNvSpPr>
          <p:nvPr/>
        </p:nvSpPr>
        <p:spPr bwMode="auto">
          <a:xfrm>
            <a:off x="4434026" y="6326592"/>
            <a:ext cx="302903" cy="529859"/>
          </a:xfrm>
          <a:custGeom>
            <a:avLst/>
            <a:gdLst>
              <a:gd name="T0" fmla="*/ 410028 w 3542"/>
              <a:gd name="T1" fmla="*/ 1700244 h 6187"/>
              <a:gd name="T2" fmla="*/ 219482 w 3542"/>
              <a:gd name="T3" fmla="*/ 1672533 h 6187"/>
              <a:gd name="T4" fmla="*/ 206861 w 3542"/>
              <a:gd name="T5" fmla="*/ 1500722 h 6187"/>
              <a:gd name="T6" fmla="*/ 321989 w 3542"/>
              <a:gd name="T7" fmla="*/ 1408351 h 6187"/>
              <a:gd name="T8" fmla="*/ 402333 w 3542"/>
              <a:gd name="T9" fmla="*/ 1481940 h 6187"/>
              <a:gd name="T10" fmla="*/ 446352 w 3542"/>
              <a:gd name="T11" fmla="*/ 1570001 h 6187"/>
              <a:gd name="T12" fmla="*/ 294593 w 3542"/>
              <a:gd name="T13" fmla="*/ 1220530 h 6187"/>
              <a:gd name="T14" fmla="*/ 309368 w 3542"/>
              <a:gd name="T15" fmla="*/ 1107837 h 6187"/>
              <a:gd name="T16" fmla="*/ 172384 w 3542"/>
              <a:gd name="T17" fmla="*/ 1058881 h 6187"/>
              <a:gd name="T18" fmla="*/ 2463 w 3542"/>
              <a:gd name="T19" fmla="*/ 1153099 h 6187"/>
              <a:gd name="T20" fmla="*/ 95119 w 3542"/>
              <a:gd name="T21" fmla="*/ 1360934 h 6187"/>
              <a:gd name="T22" fmla="*/ 216712 w 3542"/>
              <a:gd name="T23" fmla="*/ 1364321 h 6187"/>
              <a:gd name="T24" fmla="*/ 237336 w 3542"/>
              <a:gd name="T25" fmla="*/ 1251013 h 6187"/>
              <a:gd name="T26" fmla="*/ 584260 w 3542"/>
              <a:gd name="T27" fmla="*/ 1425594 h 6187"/>
              <a:gd name="T28" fmla="*/ 349694 w 3542"/>
              <a:gd name="T29" fmla="*/ 1262713 h 6187"/>
              <a:gd name="T30" fmla="*/ 446352 w 3542"/>
              <a:gd name="T31" fmla="*/ 1395727 h 6187"/>
              <a:gd name="T32" fmla="*/ 593495 w 3542"/>
              <a:gd name="T33" fmla="*/ 1573388 h 6187"/>
              <a:gd name="T34" fmla="*/ 653521 w 3542"/>
              <a:gd name="T35" fmla="*/ 1905000 h 6187"/>
              <a:gd name="T36" fmla="*/ 687998 w 3542"/>
              <a:gd name="T37" fmla="*/ 1396035 h 6187"/>
              <a:gd name="T38" fmla="*/ 664603 w 3542"/>
              <a:gd name="T39" fmla="*/ 528055 h 6187"/>
              <a:gd name="T40" fmla="*/ 868078 w 3542"/>
              <a:gd name="T41" fmla="*/ 470169 h 6187"/>
              <a:gd name="T42" fmla="*/ 1003215 w 3542"/>
              <a:gd name="T43" fmla="*/ 304825 h 6187"/>
              <a:gd name="T44" fmla="*/ 939803 w 3542"/>
              <a:gd name="T45" fmla="*/ 230928 h 6187"/>
              <a:gd name="T46" fmla="*/ 879160 w 3542"/>
              <a:gd name="T47" fmla="*/ 322067 h 6187"/>
              <a:gd name="T48" fmla="*/ 720012 w 3542"/>
              <a:gd name="T49" fmla="*/ 392269 h 6187"/>
              <a:gd name="T50" fmla="*/ 545781 w 3542"/>
              <a:gd name="T51" fmla="*/ 450771 h 6187"/>
              <a:gd name="T52" fmla="*/ 449738 w 3542"/>
              <a:gd name="T53" fmla="*/ 267260 h 6187"/>
              <a:gd name="T54" fmla="*/ 570100 w 3542"/>
              <a:gd name="T55" fmla="*/ 77284 h 6187"/>
              <a:gd name="T56" fmla="*/ 563943 w 3542"/>
              <a:gd name="T57" fmla="*/ 13240 h 6187"/>
              <a:gd name="T58" fmla="*/ 394021 w 3542"/>
              <a:gd name="T59" fmla="*/ 122546 h 6187"/>
              <a:gd name="T60" fmla="*/ 586415 w 3542"/>
              <a:gd name="T61" fmla="*/ 970820 h 6187"/>
              <a:gd name="T62" fmla="*/ 480521 w 3542"/>
              <a:gd name="T63" fmla="*/ 822103 h 6187"/>
              <a:gd name="T64" fmla="*/ 433424 w 3542"/>
              <a:gd name="T65" fmla="*/ 416594 h 6187"/>
              <a:gd name="T66" fmla="*/ 327530 w 3542"/>
              <a:gd name="T67" fmla="*/ 429218 h 6187"/>
              <a:gd name="T68" fmla="*/ 287820 w 3542"/>
              <a:gd name="T69" fmla="*/ 696786 h 6187"/>
              <a:gd name="T70" fmla="*/ 411260 w 3542"/>
              <a:gd name="T71" fmla="*/ 882760 h 6187"/>
              <a:gd name="T72" fmla="*/ 1031536 w 3542"/>
              <a:gd name="T73" fmla="*/ 388882 h 6187"/>
              <a:gd name="T74" fmla="*/ 891781 w 3542"/>
              <a:gd name="T75" fmla="*/ 535752 h 6187"/>
              <a:gd name="T76" fmla="*/ 668913 w 3542"/>
              <a:gd name="T77" fmla="*/ 596717 h 6187"/>
              <a:gd name="T78" fmla="*/ 518384 w 3542"/>
              <a:gd name="T79" fmla="*/ 520665 h 6187"/>
              <a:gd name="T80" fmla="*/ 532237 w 3542"/>
              <a:gd name="T81" fmla="*/ 772530 h 6187"/>
              <a:gd name="T82" fmla="*/ 672915 w 3542"/>
              <a:gd name="T83" fmla="*/ 982521 h 6187"/>
              <a:gd name="T84" fmla="*/ 942265 w 3542"/>
              <a:gd name="T85" fmla="*/ 890457 h 6187"/>
              <a:gd name="T86" fmla="*/ 1071861 w 3542"/>
              <a:gd name="T87" fmla="*/ 740816 h 6187"/>
              <a:gd name="T88" fmla="*/ 1081712 w 3542"/>
              <a:gd name="T89" fmla="*/ 552379 h 6187"/>
              <a:gd name="T90" fmla="*/ 843452 w 3542"/>
              <a:gd name="T91" fmla="*/ 149949 h 6187"/>
              <a:gd name="T92" fmla="*/ 752335 w 3542"/>
              <a:gd name="T93" fmla="*/ 138865 h 6187"/>
              <a:gd name="T94" fmla="*/ 663372 w 3542"/>
              <a:gd name="T95" fmla="*/ 245091 h 6187"/>
              <a:gd name="T96" fmla="*/ 760338 w 3542"/>
              <a:gd name="T97" fmla="*/ 336231 h 6187"/>
              <a:gd name="T98" fmla="*/ 867463 w 3542"/>
              <a:gd name="T99" fmla="*/ 217688 h 6187"/>
              <a:gd name="T100" fmla="*/ 982283 w 3542"/>
              <a:gd name="T101" fmla="*/ 181971 h 6187"/>
              <a:gd name="T102" fmla="*/ 1038924 w 3542"/>
              <a:gd name="T103" fmla="*/ 142559 h 6187"/>
              <a:gd name="T104" fmla="*/ 912098 w 3542"/>
              <a:gd name="T105" fmla="*/ 28635 h 6187"/>
              <a:gd name="T106" fmla="*/ 724014 w 3542"/>
              <a:gd name="T107" fmla="*/ 18166 h 6187"/>
              <a:gd name="T108" fmla="*/ 639053 w 3542"/>
              <a:gd name="T109" fmla="*/ 73281 h 6187"/>
              <a:gd name="T110" fmla="*/ 770804 w 3542"/>
              <a:gd name="T111" fmla="*/ 64660 h 6187"/>
              <a:gd name="T112" fmla="*/ 496836 w 3542"/>
              <a:gd name="T113" fmla="*/ 276497 h 6187"/>
              <a:gd name="T114" fmla="*/ 542703 w 3542"/>
              <a:gd name="T115" fmla="*/ 347315 h 6187"/>
              <a:gd name="T116" fmla="*/ 626432 w 3542"/>
              <a:gd name="T117" fmla="*/ 208451 h 6187"/>
              <a:gd name="T118" fmla="*/ 717242 w 3542"/>
              <a:gd name="T119" fmla="*/ 100377 h 6187"/>
              <a:gd name="T120" fmla="*/ 551014 w 3542"/>
              <a:gd name="T121" fmla="*/ 190900 h 618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542" h="6187">
                <a:moveTo>
                  <a:pt x="1508" y="5232"/>
                </a:moveTo>
                <a:lnTo>
                  <a:pt x="1508" y="5232"/>
                </a:lnTo>
                <a:lnTo>
                  <a:pt x="1509" y="5255"/>
                </a:lnTo>
                <a:lnTo>
                  <a:pt x="1509" y="5277"/>
                </a:lnTo>
                <a:lnTo>
                  <a:pt x="1507" y="5299"/>
                </a:lnTo>
                <a:lnTo>
                  <a:pt x="1504" y="5321"/>
                </a:lnTo>
                <a:lnTo>
                  <a:pt x="1498" y="5342"/>
                </a:lnTo>
                <a:lnTo>
                  <a:pt x="1492" y="5362"/>
                </a:lnTo>
                <a:lnTo>
                  <a:pt x="1484" y="5382"/>
                </a:lnTo>
                <a:lnTo>
                  <a:pt x="1474" y="5401"/>
                </a:lnTo>
                <a:lnTo>
                  <a:pt x="1462" y="5418"/>
                </a:lnTo>
                <a:lnTo>
                  <a:pt x="1450" y="5436"/>
                </a:lnTo>
                <a:lnTo>
                  <a:pt x="1435" y="5451"/>
                </a:lnTo>
                <a:lnTo>
                  <a:pt x="1420" y="5467"/>
                </a:lnTo>
                <a:lnTo>
                  <a:pt x="1404" y="5480"/>
                </a:lnTo>
                <a:lnTo>
                  <a:pt x="1386" y="5493"/>
                </a:lnTo>
                <a:lnTo>
                  <a:pt x="1367" y="5504"/>
                </a:lnTo>
                <a:lnTo>
                  <a:pt x="1347" y="5514"/>
                </a:lnTo>
                <a:lnTo>
                  <a:pt x="1332" y="5522"/>
                </a:lnTo>
                <a:lnTo>
                  <a:pt x="1316" y="5527"/>
                </a:lnTo>
                <a:lnTo>
                  <a:pt x="1300" y="5533"/>
                </a:lnTo>
                <a:lnTo>
                  <a:pt x="1284" y="5537"/>
                </a:lnTo>
                <a:lnTo>
                  <a:pt x="1251" y="5545"/>
                </a:lnTo>
                <a:lnTo>
                  <a:pt x="1218" y="5550"/>
                </a:lnTo>
                <a:lnTo>
                  <a:pt x="1185" y="5553"/>
                </a:lnTo>
                <a:lnTo>
                  <a:pt x="1151" y="5553"/>
                </a:lnTo>
                <a:lnTo>
                  <a:pt x="1116" y="5553"/>
                </a:lnTo>
                <a:lnTo>
                  <a:pt x="1082" y="5550"/>
                </a:lnTo>
                <a:lnTo>
                  <a:pt x="1048" y="5546"/>
                </a:lnTo>
                <a:lnTo>
                  <a:pt x="1015" y="5540"/>
                </a:lnTo>
                <a:lnTo>
                  <a:pt x="981" y="5533"/>
                </a:lnTo>
                <a:lnTo>
                  <a:pt x="948" y="5524"/>
                </a:lnTo>
                <a:lnTo>
                  <a:pt x="916" y="5515"/>
                </a:lnTo>
                <a:lnTo>
                  <a:pt x="884" y="5504"/>
                </a:lnTo>
                <a:lnTo>
                  <a:pt x="852" y="5493"/>
                </a:lnTo>
                <a:lnTo>
                  <a:pt x="823" y="5482"/>
                </a:lnTo>
                <a:lnTo>
                  <a:pt x="793" y="5470"/>
                </a:lnTo>
                <a:lnTo>
                  <a:pt x="765" y="5457"/>
                </a:lnTo>
                <a:lnTo>
                  <a:pt x="713" y="5432"/>
                </a:lnTo>
                <a:lnTo>
                  <a:pt x="665" y="5407"/>
                </a:lnTo>
                <a:lnTo>
                  <a:pt x="625" y="5385"/>
                </a:lnTo>
                <a:lnTo>
                  <a:pt x="592" y="5365"/>
                </a:lnTo>
                <a:lnTo>
                  <a:pt x="566" y="5350"/>
                </a:lnTo>
                <a:lnTo>
                  <a:pt x="546" y="5336"/>
                </a:lnTo>
                <a:lnTo>
                  <a:pt x="545" y="5335"/>
                </a:lnTo>
                <a:lnTo>
                  <a:pt x="548" y="5309"/>
                </a:lnTo>
                <a:lnTo>
                  <a:pt x="552" y="5281"/>
                </a:lnTo>
                <a:lnTo>
                  <a:pt x="557" y="5242"/>
                </a:lnTo>
                <a:lnTo>
                  <a:pt x="566" y="5197"/>
                </a:lnTo>
                <a:lnTo>
                  <a:pt x="577" y="5144"/>
                </a:lnTo>
                <a:lnTo>
                  <a:pt x="592" y="5088"/>
                </a:lnTo>
                <a:lnTo>
                  <a:pt x="600" y="5058"/>
                </a:lnTo>
                <a:lnTo>
                  <a:pt x="609" y="5028"/>
                </a:lnTo>
                <a:lnTo>
                  <a:pt x="620" y="4998"/>
                </a:lnTo>
                <a:lnTo>
                  <a:pt x="631" y="4966"/>
                </a:lnTo>
                <a:lnTo>
                  <a:pt x="643" y="4935"/>
                </a:lnTo>
                <a:lnTo>
                  <a:pt x="658" y="4904"/>
                </a:lnTo>
                <a:lnTo>
                  <a:pt x="672" y="4874"/>
                </a:lnTo>
                <a:lnTo>
                  <a:pt x="687" y="4843"/>
                </a:lnTo>
                <a:lnTo>
                  <a:pt x="705" y="4813"/>
                </a:lnTo>
                <a:lnTo>
                  <a:pt x="723" y="4784"/>
                </a:lnTo>
                <a:lnTo>
                  <a:pt x="742" y="4756"/>
                </a:lnTo>
                <a:lnTo>
                  <a:pt x="763" y="4729"/>
                </a:lnTo>
                <a:lnTo>
                  <a:pt x="785" y="4704"/>
                </a:lnTo>
                <a:lnTo>
                  <a:pt x="809" y="4680"/>
                </a:lnTo>
                <a:lnTo>
                  <a:pt x="835" y="4658"/>
                </a:lnTo>
                <a:lnTo>
                  <a:pt x="861" y="4638"/>
                </a:lnTo>
                <a:lnTo>
                  <a:pt x="875" y="4628"/>
                </a:lnTo>
                <a:lnTo>
                  <a:pt x="890" y="4619"/>
                </a:lnTo>
                <a:lnTo>
                  <a:pt x="904" y="4611"/>
                </a:lnTo>
                <a:lnTo>
                  <a:pt x="919" y="4603"/>
                </a:lnTo>
                <a:lnTo>
                  <a:pt x="940" y="4594"/>
                </a:lnTo>
                <a:lnTo>
                  <a:pt x="961" y="4588"/>
                </a:lnTo>
                <a:lnTo>
                  <a:pt x="982" y="4582"/>
                </a:lnTo>
                <a:lnTo>
                  <a:pt x="1003" y="4578"/>
                </a:lnTo>
                <a:lnTo>
                  <a:pt x="1025" y="4575"/>
                </a:lnTo>
                <a:lnTo>
                  <a:pt x="1046" y="4574"/>
                </a:lnTo>
                <a:lnTo>
                  <a:pt x="1067" y="4575"/>
                </a:lnTo>
                <a:lnTo>
                  <a:pt x="1088" y="4579"/>
                </a:lnTo>
                <a:lnTo>
                  <a:pt x="1109" y="4583"/>
                </a:lnTo>
                <a:lnTo>
                  <a:pt x="1129" y="4590"/>
                </a:lnTo>
                <a:lnTo>
                  <a:pt x="1148" y="4597"/>
                </a:lnTo>
                <a:lnTo>
                  <a:pt x="1168" y="4606"/>
                </a:lnTo>
                <a:lnTo>
                  <a:pt x="1187" y="4617"/>
                </a:lnTo>
                <a:lnTo>
                  <a:pt x="1204" y="4630"/>
                </a:lnTo>
                <a:lnTo>
                  <a:pt x="1222" y="4645"/>
                </a:lnTo>
                <a:lnTo>
                  <a:pt x="1239" y="4660"/>
                </a:lnTo>
                <a:lnTo>
                  <a:pt x="1247" y="4670"/>
                </a:lnTo>
                <a:lnTo>
                  <a:pt x="1256" y="4680"/>
                </a:lnTo>
                <a:lnTo>
                  <a:pt x="1263" y="4690"/>
                </a:lnTo>
                <a:lnTo>
                  <a:pt x="1270" y="4700"/>
                </a:lnTo>
                <a:lnTo>
                  <a:pt x="1281" y="4721"/>
                </a:lnTo>
                <a:lnTo>
                  <a:pt x="1291" y="4744"/>
                </a:lnTo>
                <a:lnTo>
                  <a:pt x="1299" y="4766"/>
                </a:lnTo>
                <a:lnTo>
                  <a:pt x="1303" y="4790"/>
                </a:lnTo>
                <a:lnTo>
                  <a:pt x="1307" y="4813"/>
                </a:lnTo>
                <a:lnTo>
                  <a:pt x="1308" y="4836"/>
                </a:lnTo>
                <a:lnTo>
                  <a:pt x="1308" y="4859"/>
                </a:lnTo>
                <a:lnTo>
                  <a:pt x="1305" y="4882"/>
                </a:lnTo>
                <a:lnTo>
                  <a:pt x="1300" y="4905"/>
                </a:lnTo>
                <a:lnTo>
                  <a:pt x="1295" y="4926"/>
                </a:lnTo>
                <a:lnTo>
                  <a:pt x="1287" y="4947"/>
                </a:lnTo>
                <a:lnTo>
                  <a:pt x="1278" y="4966"/>
                </a:lnTo>
                <a:lnTo>
                  <a:pt x="1268" y="4985"/>
                </a:lnTo>
                <a:lnTo>
                  <a:pt x="1256" y="5001"/>
                </a:lnTo>
                <a:lnTo>
                  <a:pt x="1276" y="5002"/>
                </a:lnTo>
                <a:lnTo>
                  <a:pt x="1297" y="5006"/>
                </a:lnTo>
                <a:lnTo>
                  <a:pt x="1318" y="5011"/>
                </a:lnTo>
                <a:lnTo>
                  <a:pt x="1339" y="5019"/>
                </a:lnTo>
                <a:lnTo>
                  <a:pt x="1358" y="5029"/>
                </a:lnTo>
                <a:lnTo>
                  <a:pt x="1378" y="5040"/>
                </a:lnTo>
                <a:lnTo>
                  <a:pt x="1398" y="5052"/>
                </a:lnTo>
                <a:lnTo>
                  <a:pt x="1416" y="5066"/>
                </a:lnTo>
                <a:lnTo>
                  <a:pt x="1433" y="5083"/>
                </a:lnTo>
                <a:lnTo>
                  <a:pt x="1450" y="5099"/>
                </a:lnTo>
                <a:lnTo>
                  <a:pt x="1464" y="5119"/>
                </a:lnTo>
                <a:lnTo>
                  <a:pt x="1477" y="5139"/>
                </a:lnTo>
                <a:lnTo>
                  <a:pt x="1488" y="5161"/>
                </a:lnTo>
                <a:lnTo>
                  <a:pt x="1497" y="5183"/>
                </a:lnTo>
                <a:lnTo>
                  <a:pt x="1500" y="5195"/>
                </a:lnTo>
                <a:lnTo>
                  <a:pt x="1504" y="5207"/>
                </a:lnTo>
                <a:lnTo>
                  <a:pt x="1506" y="5220"/>
                </a:lnTo>
                <a:lnTo>
                  <a:pt x="1508" y="5232"/>
                </a:lnTo>
                <a:close/>
                <a:moveTo>
                  <a:pt x="759" y="4044"/>
                </a:moveTo>
                <a:lnTo>
                  <a:pt x="759" y="4044"/>
                </a:lnTo>
                <a:lnTo>
                  <a:pt x="781" y="4043"/>
                </a:lnTo>
                <a:lnTo>
                  <a:pt x="804" y="4041"/>
                </a:lnTo>
                <a:lnTo>
                  <a:pt x="826" y="4035"/>
                </a:lnTo>
                <a:lnTo>
                  <a:pt x="849" y="4029"/>
                </a:lnTo>
                <a:lnTo>
                  <a:pt x="872" y="4019"/>
                </a:lnTo>
                <a:lnTo>
                  <a:pt x="894" y="4008"/>
                </a:lnTo>
                <a:lnTo>
                  <a:pt x="916" y="3996"/>
                </a:lnTo>
                <a:lnTo>
                  <a:pt x="937" y="3980"/>
                </a:lnTo>
                <a:lnTo>
                  <a:pt x="957" y="3964"/>
                </a:lnTo>
                <a:lnTo>
                  <a:pt x="976" y="3946"/>
                </a:lnTo>
                <a:lnTo>
                  <a:pt x="992" y="3926"/>
                </a:lnTo>
                <a:lnTo>
                  <a:pt x="1007" y="3904"/>
                </a:lnTo>
                <a:lnTo>
                  <a:pt x="1021" y="3882"/>
                </a:lnTo>
                <a:lnTo>
                  <a:pt x="1026" y="3870"/>
                </a:lnTo>
                <a:lnTo>
                  <a:pt x="1031" y="3857"/>
                </a:lnTo>
                <a:lnTo>
                  <a:pt x="1036" y="3845"/>
                </a:lnTo>
                <a:lnTo>
                  <a:pt x="1039" y="3832"/>
                </a:lnTo>
                <a:lnTo>
                  <a:pt x="1043" y="3819"/>
                </a:lnTo>
                <a:lnTo>
                  <a:pt x="1045" y="3804"/>
                </a:lnTo>
                <a:lnTo>
                  <a:pt x="1048" y="3779"/>
                </a:lnTo>
                <a:lnTo>
                  <a:pt x="1049" y="3755"/>
                </a:lnTo>
                <a:lnTo>
                  <a:pt x="1048" y="3731"/>
                </a:lnTo>
                <a:lnTo>
                  <a:pt x="1045" y="3707"/>
                </a:lnTo>
                <a:lnTo>
                  <a:pt x="1040" y="3684"/>
                </a:lnTo>
                <a:lnTo>
                  <a:pt x="1035" y="3661"/>
                </a:lnTo>
                <a:lnTo>
                  <a:pt x="1026" y="3640"/>
                </a:lnTo>
                <a:lnTo>
                  <a:pt x="1016" y="3619"/>
                </a:lnTo>
                <a:lnTo>
                  <a:pt x="1005" y="3598"/>
                </a:lnTo>
                <a:lnTo>
                  <a:pt x="992" y="3580"/>
                </a:lnTo>
                <a:lnTo>
                  <a:pt x="978" y="3561"/>
                </a:lnTo>
                <a:lnTo>
                  <a:pt x="962" y="3545"/>
                </a:lnTo>
                <a:lnTo>
                  <a:pt x="945" y="3528"/>
                </a:lnTo>
                <a:lnTo>
                  <a:pt x="926" y="3514"/>
                </a:lnTo>
                <a:lnTo>
                  <a:pt x="906" y="3501"/>
                </a:lnTo>
                <a:lnTo>
                  <a:pt x="884" y="3488"/>
                </a:lnTo>
                <a:lnTo>
                  <a:pt x="868" y="3481"/>
                </a:lnTo>
                <a:lnTo>
                  <a:pt x="851" y="3473"/>
                </a:lnTo>
                <a:lnTo>
                  <a:pt x="834" y="3466"/>
                </a:lnTo>
                <a:lnTo>
                  <a:pt x="816" y="3460"/>
                </a:lnTo>
                <a:lnTo>
                  <a:pt x="798" y="3454"/>
                </a:lnTo>
                <a:lnTo>
                  <a:pt x="781" y="3450"/>
                </a:lnTo>
                <a:lnTo>
                  <a:pt x="745" y="3442"/>
                </a:lnTo>
                <a:lnTo>
                  <a:pt x="708" y="3438"/>
                </a:lnTo>
                <a:lnTo>
                  <a:pt x="672" y="3435"/>
                </a:lnTo>
                <a:lnTo>
                  <a:pt x="635" y="3435"/>
                </a:lnTo>
                <a:lnTo>
                  <a:pt x="597" y="3436"/>
                </a:lnTo>
                <a:lnTo>
                  <a:pt x="560" y="3439"/>
                </a:lnTo>
                <a:lnTo>
                  <a:pt x="522" y="3443"/>
                </a:lnTo>
                <a:lnTo>
                  <a:pt x="486" y="3450"/>
                </a:lnTo>
                <a:lnTo>
                  <a:pt x="450" y="3458"/>
                </a:lnTo>
                <a:lnTo>
                  <a:pt x="413" y="3465"/>
                </a:lnTo>
                <a:lnTo>
                  <a:pt x="378" y="3475"/>
                </a:lnTo>
                <a:lnTo>
                  <a:pt x="344" y="3486"/>
                </a:lnTo>
                <a:lnTo>
                  <a:pt x="310" y="3497"/>
                </a:lnTo>
                <a:lnTo>
                  <a:pt x="277" y="3509"/>
                </a:lnTo>
                <a:lnTo>
                  <a:pt x="246" y="3521"/>
                </a:lnTo>
                <a:lnTo>
                  <a:pt x="187" y="3546"/>
                </a:lnTo>
                <a:lnTo>
                  <a:pt x="134" y="3570"/>
                </a:lnTo>
                <a:lnTo>
                  <a:pt x="89" y="3593"/>
                </a:lnTo>
                <a:lnTo>
                  <a:pt x="51" y="3613"/>
                </a:lnTo>
                <a:lnTo>
                  <a:pt x="24" y="3628"/>
                </a:lnTo>
                <a:lnTo>
                  <a:pt x="1" y="3643"/>
                </a:lnTo>
                <a:lnTo>
                  <a:pt x="0" y="3644"/>
                </a:lnTo>
                <a:lnTo>
                  <a:pt x="2" y="3671"/>
                </a:lnTo>
                <a:lnTo>
                  <a:pt x="4" y="3703"/>
                </a:lnTo>
                <a:lnTo>
                  <a:pt x="8" y="3745"/>
                </a:lnTo>
                <a:lnTo>
                  <a:pt x="15" y="3795"/>
                </a:lnTo>
                <a:lnTo>
                  <a:pt x="25" y="3853"/>
                </a:lnTo>
                <a:lnTo>
                  <a:pt x="38" y="3915"/>
                </a:lnTo>
                <a:lnTo>
                  <a:pt x="46" y="3948"/>
                </a:lnTo>
                <a:lnTo>
                  <a:pt x="55" y="3981"/>
                </a:lnTo>
                <a:lnTo>
                  <a:pt x="63" y="4015"/>
                </a:lnTo>
                <a:lnTo>
                  <a:pt x="74" y="4050"/>
                </a:lnTo>
                <a:lnTo>
                  <a:pt x="87" y="4085"/>
                </a:lnTo>
                <a:lnTo>
                  <a:pt x="100" y="4119"/>
                </a:lnTo>
                <a:lnTo>
                  <a:pt x="114" y="4154"/>
                </a:lnTo>
                <a:lnTo>
                  <a:pt x="130" y="4187"/>
                </a:lnTo>
                <a:lnTo>
                  <a:pt x="147" y="4221"/>
                </a:lnTo>
                <a:lnTo>
                  <a:pt x="166" y="4253"/>
                </a:lnTo>
                <a:lnTo>
                  <a:pt x="186" y="4285"/>
                </a:lnTo>
                <a:lnTo>
                  <a:pt x="207" y="4315"/>
                </a:lnTo>
                <a:lnTo>
                  <a:pt x="230" y="4344"/>
                </a:lnTo>
                <a:lnTo>
                  <a:pt x="255" y="4371"/>
                </a:lnTo>
                <a:lnTo>
                  <a:pt x="281" y="4397"/>
                </a:lnTo>
                <a:lnTo>
                  <a:pt x="295" y="4409"/>
                </a:lnTo>
                <a:lnTo>
                  <a:pt x="309" y="4420"/>
                </a:lnTo>
                <a:lnTo>
                  <a:pt x="324" y="4431"/>
                </a:lnTo>
                <a:lnTo>
                  <a:pt x="340" y="4442"/>
                </a:lnTo>
                <a:lnTo>
                  <a:pt x="355" y="4451"/>
                </a:lnTo>
                <a:lnTo>
                  <a:pt x="372" y="4461"/>
                </a:lnTo>
                <a:lnTo>
                  <a:pt x="394" y="4472"/>
                </a:lnTo>
                <a:lnTo>
                  <a:pt x="416" y="4481"/>
                </a:lnTo>
                <a:lnTo>
                  <a:pt x="439" y="4487"/>
                </a:lnTo>
                <a:lnTo>
                  <a:pt x="461" y="4493"/>
                </a:lnTo>
                <a:lnTo>
                  <a:pt x="484" y="4497"/>
                </a:lnTo>
                <a:lnTo>
                  <a:pt x="507" y="4498"/>
                </a:lnTo>
                <a:lnTo>
                  <a:pt x="530" y="4498"/>
                </a:lnTo>
                <a:lnTo>
                  <a:pt x="553" y="4496"/>
                </a:lnTo>
                <a:lnTo>
                  <a:pt x="576" y="4493"/>
                </a:lnTo>
                <a:lnTo>
                  <a:pt x="598" y="4487"/>
                </a:lnTo>
                <a:lnTo>
                  <a:pt x="621" y="4480"/>
                </a:lnTo>
                <a:lnTo>
                  <a:pt x="642" y="4470"/>
                </a:lnTo>
                <a:lnTo>
                  <a:pt x="663" y="4459"/>
                </a:lnTo>
                <a:lnTo>
                  <a:pt x="684" y="4447"/>
                </a:lnTo>
                <a:lnTo>
                  <a:pt x="704" y="4431"/>
                </a:lnTo>
                <a:lnTo>
                  <a:pt x="723" y="4415"/>
                </a:lnTo>
                <a:lnTo>
                  <a:pt x="732" y="4405"/>
                </a:lnTo>
                <a:lnTo>
                  <a:pt x="742" y="4395"/>
                </a:lnTo>
                <a:lnTo>
                  <a:pt x="751" y="4384"/>
                </a:lnTo>
                <a:lnTo>
                  <a:pt x="759" y="4374"/>
                </a:lnTo>
                <a:lnTo>
                  <a:pt x="767" y="4362"/>
                </a:lnTo>
                <a:lnTo>
                  <a:pt x="773" y="4351"/>
                </a:lnTo>
                <a:lnTo>
                  <a:pt x="784" y="4327"/>
                </a:lnTo>
                <a:lnTo>
                  <a:pt x="793" y="4303"/>
                </a:lnTo>
                <a:lnTo>
                  <a:pt x="801" y="4277"/>
                </a:lnTo>
                <a:lnTo>
                  <a:pt x="805" y="4252"/>
                </a:lnTo>
                <a:lnTo>
                  <a:pt x="807" y="4227"/>
                </a:lnTo>
                <a:lnTo>
                  <a:pt x="807" y="4201"/>
                </a:lnTo>
                <a:lnTo>
                  <a:pt x="806" y="4176"/>
                </a:lnTo>
                <a:lnTo>
                  <a:pt x="803" y="4151"/>
                </a:lnTo>
                <a:lnTo>
                  <a:pt x="797" y="4128"/>
                </a:lnTo>
                <a:lnTo>
                  <a:pt x="790" y="4105"/>
                </a:lnTo>
                <a:lnTo>
                  <a:pt x="781" y="4083"/>
                </a:lnTo>
                <a:lnTo>
                  <a:pt x="771" y="4063"/>
                </a:lnTo>
                <a:lnTo>
                  <a:pt x="759" y="4044"/>
                </a:lnTo>
                <a:close/>
                <a:moveTo>
                  <a:pt x="2320" y="3404"/>
                </a:moveTo>
                <a:lnTo>
                  <a:pt x="1982" y="3404"/>
                </a:lnTo>
                <a:lnTo>
                  <a:pt x="1978" y="3439"/>
                </a:lnTo>
                <a:lnTo>
                  <a:pt x="1968" y="3515"/>
                </a:lnTo>
                <a:lnTo>
                  <a:pt x="1956" y="3629"/>
                </a:lnTo>
                <a:lnTo>
                  <a:pt x="1949" y="3701"/>
                </a:lnTo>
                <a:lnTo>
                  <a:pt x="1943" y="3779"/>
                </a:lnTo>
                <a:lnTo>
                  <a:pt x="1937" y="3866"/>
                </a:lnTo>
                <a:lnTo>
                  <a:pt x="1932" y="3959"/>
                </a:lnTo>
                <a:lnTo>
                  <a:pt x="1926" y="4061"/>
                </a:lnTo>
                <a:lnTo>
                  <a:pt x="1923" y="4169"/>
                </a:lnTo>
                <a:lnTo>
                  <a:pt x="1921" y="4283"/>
                </a:lnTo>
                <a:lnTo>
                  <a:pt x="1920" y="4403"/>
                </a:lnTo>
                <a:lnTo>
                  <a:pt x="1920" y="4529"/>
                </a:lnTo>
                <a:lnTo>
                  <a:pt x="1923" y="4659"/>
                </a:lnTo>
                <a:lnTo>
                  <a:pt x="1898" y="4630"/>
                </a:lnTo>
                <a:lnTo>
                  <a:pt x="1872" y="4603"/>
                </a:lnTo>
                <a:lnTo>
                  <a:pt x="1847" y="4575"/>
                </a:lnTo>
                <a:lnTo>
                  <a:pt x="1821" y="4549"/>
                </a:lnTo>
                <a:lnTo>
                  <a:pt x="1794" y="4524"/>
                </a:lnTo>
                <a:lnTo>
                  <a:pt x="1767" y="4498"/>
                </a:lnTo>
                <a:lnTo>
                  <a:pt x="1739" y="4474"/>
                </a:lnTo>
                <a:lnTo>
                  <a:pt x="1712" y="4451"/>
                </a:lnTo>
                <a:lnTo>
                  <a:pt x="1656" y="4406"/>
                </a:lnTo>
                <a:lnTo>
                  <a:pt x="1599" y="4364"/>
                </a:lnTo>
                <a:lnTo>
                  <a:pt x="1543" y="4325"/>
                </a:lnTo>
                <a:lnTo>
                  <a:pt x="1488" y="4288"/>
                </a:lnTo>
                <a:lnTo>
                  <a:pt x="1434" y="4255"/>
                </a:lnTo>
                <a:lnTo>
                  <a:pt x="1383" y="4224"/>
                </a:lnTo>
                <a:lnTo>
                  <a:pt x="1333" y="4197"/>
                </a:lnTo>
                <a:lnTo>
                  <a:pt x="1286" y="4172"/>
                </a:lnTo>
                <a:lnTo>
                  <a:pt x="1243" y="4150"/>
                </a:lnTo>
                <a:lnTo>
                  <a:pt x="1203" y="4131"/>
                </a:lnTo>
                <a:lnTo>
                  <a:pt x="1167" y="4114"/>
                </a:lnTo>
                <a:lnTo>
                  <a:pt x="1136" y="4101"/>
                </a:lnTo>
                <a:lnTo>
                  <a:pt x="1112" y="4125"/>
                </a:lnTo>
                <a:lnTo>
                  <a:pt x="1086" y="4149"/>
                </a:lnTo>
                <a:lnTo>
                  <a:pt x="1058" y="4169"/>
                </a:lnTo>
                <a:lnTo>
                  <a:pt x="1031" y="4188"/>
                </a:lnTo>
                <a:lnTo>
                  <a:pt x="1031" y="4215"/>
                </a:lnTo>
                <a:lnTo>
                  <a:pt x="1029" y="4242"/>
                </a:lnTo>
                <a:lnTo>
                  <a:pt x="1027" y="4270"/>
                </a:lnTo>
                <a:lnTo>
                  <a:pt x="1024" y="4296"/>
                </a:lnTo>
                <a:lnTo>
                  <a:pt x="1059" y="4311"/>
                </a:lnTo>
                <a:lnTo>
                  <a:pt x="1105" y="4333"/>
                </a:lnTo>
                <a:lnTo>
                  <a:pt x="1163" y="4361"/>
                </a:lnTo>
                <a:lnTo>
                  <a:pt x="1226" y="4394"/>
                </a:lnTo>
                <a:lnTo>
                  <a:pt x="1262" y="4414"/>
                </a:lnTo>
                <a:lnTo>
                  <a:pt x="1298" y="4435"/>
                </a:lnTo>
                <a:lnTo>
                  <a:pt x="1334" y="4457"/>
                </a:lnTo>
                <a:lnTo>
                  <a:pt x="1373" y="4481"/>
                </a:lnTo>
                <a:lnTo>
                  <a:pt x="1411" y="4506"/>
                </a:lnTo>
                <a:lnTo>
                  <a:pt x="1450" y="4533"/>
                </a:lnTo>
                <a:lnTo>
                  <a:pt x="1489" y="4560"/>
                </a:lnTo>
                <a:lnTo>
                  <a:pt x="1528" y="4591"/>
                </a:lnTo>
                <a:lnTo>
                  <a:pt x="1566" y="4622"/>
                </a:lnTo>
                <a:lnTo>
                  <a:pt x="1605" y="4655"/>
                </a:lnTo>
                <a:lnTo>
                  <a:pt x="1642" y="4689"/>
                </a:lnTo>
                <a:lnTo>
                  <a:pt x="1679" y="4724"/>
                </a:lnTo>
                <a:lnTo>
                  <a:pt x="1714" y="4761"/>
                </a:lnTo>
                <a:lnTo>
                  <a:pt x="1748" y="4800"/>
                </a:lnTo>
                <a:lnTo>
                  <a:pt x="1781" y="4839"/>
                </a:lnTo>
                <a:lnTo>
                  <a:pt x="1812" y="4881"/>
                </a:lnTo>
                <a:lnTo>
                  <a:pt x="1826" y="4902"/>
                </a:lnTo>
                <a:lnTo>
                  <a:pt x="1839" y="4924"/>
                </a:lnTo>
                <a:lnTo>
                  <a:pt x="1854" y="4946"/>
                </a:lnTo>
                <a:lnTo>
                  <a:pt x="1866" y="4968"/>
                </a:lnTo>
                <a:lnTo>
                  <a:pt x="1878" y="4991"/>
                </a:lnTo>
                <a:lnTo>
                  <a:pt x="1890" y="5014"/>
                </a:lnTo>
                <a:lnTo>
                  <a:pt x="1901" y="5037"/>
                </a:lnTo>
                <a:lnTo>
                  <a:pt x="1911" y="5061"/>
                </a:lnTo>
                <a:lnTo>
                  <a:pt x="1920" y="5085"/>
                </a:lnTo>
                <a:lnTo>
                  <a:pt x="1928" y="5110"/>
                </a:lnTo>
                <a:lnTo>
                  <a:pt x="1936" y="5134"/>
                </a:lnTo>
                <a:lnTo>
                  <a:pt x="1943" y="5160"/>
                </a:lnTo>
                <a:lnTo>
                  <a:pt x="1949" y="5185"/>
                </a:lnTo>
                <a:lnTo>
                  <a:pt x="1955" y="5211"/>
                </a:lnTo>
                <a:lnTo>
                  <a:pt x="1959" y="5237"/>
                </a:lnTo>
                <a:lnTo>
                  <a:pt x="1962" y="5264"/>
                </a:lnTo>
                <a:lnTo>
                  <a:pt x="1976" y="5388"/>
                </a:lnTo>
                <a:lnTo>
                  <a:pt x="1988" y="5504"/>
                </a:lnTo>
                <a:lnTo>
                  <a:pt x="2002" y="5611"/>
                </a:lnTo>
                <a:lnTo>
                  <a:pt x="2009" y="5663"/>
                </a:lnTo>
                <a:lnTo>
                  <a:pt x="2018" y="5716"/>
                </a:lnTo>
                <a:lnTo>
                  <a:pt x="2026" y="5769"/>
                </a:lnTo>
                <a:lnTo>
                  <a:pt x="2036" y="5822"/>
                </a:lnTo>
                <a:lnTo>
                  <a:pt x="2047" y="5877"/>
                </a:lnTo>
                <a:lnTo>
                  <a:pt x="2059" y="5933"/>
                </a:lnTo>
                <a:lnTo>
                  <a:pt x="2073" y="5992"/>
                </a:lnTo>
                <a:lnTo>
                  <a:pt x="2088" y="6054"/>
                </a:lnTo>
                <a:lnTo>
                  <a:pt x="2104" y="6119"/>
                </a:lnTo>
                <a:lnTo>
                  <a:pt x="2123" y="6187"/>
                </a:lnTo>
                <a:lnTo>
                  <a:pt x="2447" y="6098"/>
                </a:lnTo>
                <a:lnTo>
                  <a:pt x="2429" y="6033"/>
                </a:lnTo>
                <a:lnTo>
                  <a:pt x="2412" y="5968"/>
                </a:lnTo>
                <a:lnTo>
                  <a:pt x="2397" y="5903"/>
                </a:lnTo>
                <a:lnTo>
                  <a:pt x="2382" y="5839"/>
                </a:lnTo>
                <a:lnTo>
                  <a:pt x="2368" y="5776"/>
                </a:lnTo>
                <a:lnTo>
                  <a:pt x="2355" y="5712"/>
                </a:lnTo>
                <a:lnTo>
                  <a:pt x="2343" y="5648"/>
                </a:lnTo>
                <a:lnTo>
                  <a:pt x="2331" y="5584"/>
                </a:lnTo>
                <a:lnTo>
                  <a:pt x="2320" y="5522"/>
                </a:lnTo>
                <a:lnTo>
                  <a:pt x="2310" y="5460"/>
                </a:lnTo>
                <a:lnTo>
                  <a:pt x="2293" y="5336"/>
                </a:lnTo>
                <a:lnTo>
                  <a:pt x="2277" y="5213"/>
                </a:lnTo>
                <a:lnTo>
                  <a:pt x="2265" y="5095"/>
                </a:lnTo>
                <a:lnTo>
                  <a:pt x="2255" y="4977"/>
                </a:lnTo>
                <a:lnTo>
                  <a:pt x="2247" y="4861"/>
                </a:lnTo>
                <a:lnTo>
                  <a:pt x="2241" y="4749"/>
                </a:lnTo>
                <a:lnTo>
                  <a:pt x="2238" y="4640"/>
                </a:lnTo>
                <a:lnTo>
                  <a:pt x="2235" y="4534"/>
                </a:lnTo>
                <a:lnTo>
                  <a:pt x="2235" y="4431"/>
                </a:lnTo>
                <a:lnTo>
                  <a:pt x="2236" y="4332"/>
                </a:lnTo>
                <a:lnTo>
                  <a:pt x="2239" y="4237"/>
                </a:lnTo>
                <a:lnTo>
                  <a:pt x="2242" y="4145"/>
                </a:lnTo>
                <a:lnTo>
                  <a:pt x="2247" y="4058"/>
                </a:lnTo>
                <a:lnTo>
                  <a:pt x="2252" y="3975"/>
                </a:lnTo>
                <a:lnTo>
                  <a:pt x="2258" y="3897"/>
                </a:lnTo>
                <a:lnTo>
                  <a:pt x="2265" y="3824"/>
                </a:lnTo>
                <a:lnTo>
                  <a:pt x="2272" y="3756"/>
                </a:lnTo>
                <a:lnTo>
                  <a:pt x="2278" y="3693"/>
                </a:lnTo>
                <a:lnTo>
                  <a:pt x="2285" y="3636"/>
                </a:lnTo>
                <a:lnTo>
                  <a:pt x="2298" y="3539"/>
                </a:lnTo>
                <a:lnTo>
                  <a:pt x="2309" y="3466"/>
                </a:lnTo>
                <a:lnTo>
                  <a:pt x="2320" y="3404"/>
                </a:lnTo>
                <a:close/>
                <a:moveTo>
                  <a:pt x="2047" y="1713"/>
                </a:moveTo>
                <a:lnTo>
                  <a:pt x="2047" y="1713"/>
                </a:lnTo>
                <a:lnTo>
                  <a:pt x="2085" y="1715"/>
                </a:lnTo>
                <a:lnTo>
                  <a:pt x="2122" y="1715"/>
                </a:lnTo>
                <a:lnTo>
                  <a:pt x="2159" y="1715"/>
                </a:lnTo>
                <a:lnTo>
                  <a:pt x="2196" y="1714"/>
                </a:lnTo>
                <a:lnTo>
                  <a:pt x="2232" y="1712"/>
                </a:lnTo>
                <a:lnTo>
                  <a:pt x="2268" y="1708"/>
                </a:lnTo>
                <a:lnTo>
                  <a:pt x="2305" y="1705"/>
                </a:lnTo>
                <a:lnTo>
                  <a:pt x="2340" y="1700"/>
                </a:lnTo>
                <a:lnTo>
                  <a:pt x="2375" y="1694"/>
                </a:lnTo>
                <a:lnTo>
                  <a:pt x="2410" y="1688"/>
                </a:lnTo>
                <a:lnTo>
                  <a:pt x="2444" y="1680"/>
                </a:lnTo>
                <a:lnTo>
                  <a:pt x="2478" y="1672"/>
                </a:lnTo>
                <a:lnTo>
                  <a:pt x="2512" y="1662"/>
                </a:lnTo>
                <a:lnTo>
                  <a:pt x="2545" y="1652"/>
                </a:lnTo>
                <a:lnTo>
                  <a:pt x="2578" y="1641"/>
                </a:lnTo>
                <a:lnTo>
                  <a:pt x="2609" y="1630"/>
                </a:lnTo>
                <a:lnTo>
                  <a:pt x="2641" y="1618"/>
                </a:lnTo>
                <a:lnTo>
                  <a:pt x="2672" y="1605"/>
                </a:lnTo>
                <a:lnTo>
                  <a:pt x="2703" y="1591"/>
                </a:lnTo>
                <a:lnTo>
                  <a:pt x="2733" y="1575"/>
                </a:lnTo>
                <a:lnTo>
                  <a:pt x="2762" y="1560"/>
                </a:lnTo>
                <a:lnTo>
                  <a:pt x="2791" y="1543"/>
                </a:lnTo>
                <a:lnTo>
                  <a:pt x="2820" y="1527"/>
                </a:lnTo>
                <a:lnTo>
                  <a:pt x="2847" y="1508"/>
                </a:lnTo>
                <a:lnTo>
                  <a:pt x="2873" y="1490"/>
                </a:lnTo>
                <a:lnTo>
                  <a:pt x="2899" y="1471"/>
                </a:lnTo>
                <a:lnTo>
                  <a:pt x="2924" y="1450"/>
                </a:lnTo>
                <a:lnTo>
                  <a:pt x="2949" y="1429"/>
                </a:lnTo>
                <a:lnTo>
                  <a:pt x="2973" y="1408"/>
                </a:lnTo>
                <a:lnTo>
                  <a:pt x="2996" y="1385"/>
                </a:lnTo>
                <a:lnTo>
                  <a:pt x="3018" y="1362"/>
                </a:lnTo>
                <a:lnTo>
                  <a:pt x="3039" y="1339"/>
                </a:lnTo>
                <a:lnTo>
                  <a:pt x="3064" y="1308"/>
                </a:lnTo>
                <a:lnTo>
                  <a:pt x="3089" y="1277"/>
                </a:lnTo>
                <a:lnTo>
                  <a:pt x="3112" y="1244"/>
                </a:lnTo>
                <a:lnTo>
                  <a:pt x="3135" y="1210"/>
                </a:lnTo>
                <a:lnTo>
                  <a:pt x="3158" y="1175"/>
                </a:lnTo>
                <a:lnTo>
                  <a:pt x="3179" y="1140"/>
                </a:lnTo>
                <a:lnTo>
                  <a:pt x="3201" y="1102"/>
                </a:lnTo>
                <a:lnTo>
                  <a:pt x="3221" y="1066"/>
                </a:lnTo>
                <a:lnTo>
                  <a:pt x="3240" y="1029"/>
                </a:lnTo>
                <a:lnTo>
                  <a:pt x="3259" y="990"/>
                </a:lnTo>
                <a:lnTo>
                  <a:pt x="3277" y="953"/>
                </a:lnTo>
                <a:lnTo>
                  <a:pt x="3294" y="914"/>
                </a:lnTo>
                <a:lnTo>
                  <a:pt x="3310" y="876"/>
                </a:lnTo>
                <a:lnTo>
                  <a:pt x="3325" y="838"/>
                </a:lnTo>
                <a:lnTo>
                  <a:pt x="3339" y="800"/>
                </a:lnTo>
                <a:lnTo>
                  <a:pt x="3353" y="762"/>
                </a:lnTo>
                <a:lnTo>
                  <a:pt x="3338" y="770"/>
                </a:lnTo>
                <a:lnTo>
                  <a:pt x="3320" y="776"/>
                </a:lnTo>
                <a:lnTo>
                  <a:pt x="3301" y="780"/>
                </a:lnTo>
                <a:lnTo>
                  <a:pt x="3279" y="783"/>
                </a:lnTo>
                <a:lnTo>
                  <a:pt x="3257" y="785"/>
                </a:lnTo>
                <a:lnTo>
                  <a:pt x="3233" y="785"/>
                </a:lnTo>
                <a:lnTo>
                  <a:pt x="3208" y="784"/>
                </a:lnTo>
                <a:lnTo>
                  <a:pt x="3182" y="782"/>
                </a:lnTo>
                <a:lnTo>
                  <a:pt x="3156" y="779"/>
                </a:lnTo>
                <a:lnTo>
                  <a:pt x="3130" y="774"/>
                </a:lnTo>
                <a:lnTo>
                  <a:pt x="3103" y="768"/>
                </a:lnTo>
                <a:lnTo>
                  <a:pt x="3078" y="760"/>
                </a:lnTo>
                <a:lnTo>
                  <a:pt x="3053" y="750"/>
                </a:lnTo>
                <a:lnTo>
                  <a:pt x="3030" y="740"/>
                </a:lnTo>
                <a:lnTo>
                  <a:pt x="3007" y="728"/>
                </a:lnTo>
                <a:lnTo>
                  <a:pt x="2986" y="714"/>
                </a:lnTo>
                <a:lnTo>
                  <a:pt x="2985" y="736"/>
                </a:lnTo>
                <a:lnTo>
                  <a:pt x="2982" y="758"/>
                </a:lnTo>
                <a:lnTo>
                  <a:pt x="2978" y="780"/>
                </a:lnTo>
                <a:lnTo>
                  <a:pt x="2974" y="802"/>
                </a:lnTo>
                <a:lnTo>
                  <a:pt x="2967" y="827"/>
                </a:lnTo>
                <a:lnTo>
                  <a:pt x="2959" y="853"/>
                </a:lnTo>
                <a:lnTo>
                  <a:pt x="2952" y="877"/>
                </a:lnTo>
                <a:lnTo>
                  <a:pt x="2943" y="900"/>
                </a:lnTo>
                <a:lnTo>
                  <a:pt x="2933" y="923"/>
                </a:lnTo>
                <a:lnTo>
                  <a:pt x="2922" y="945"/>
                </a:lnTo>
                <a:lnTo>
                  <a:pt x="2911" y="967"/>
                </a:lnTo>
                <a:lnTo>
                  <a:pt x="2899" y="988"/>
                </a:lnTo>
                <a:lnTo>
                  <a:pt x="2886" y="1008"/>
                </a:lnTo>
                <a:lnTo>
                  <a:pt x="2871" y="1027"/>
                </a:lnTo>
                <a:lnTo>
                  <a:pt x="2856" y="1046"/>
                </a:lnTo>
                <a:lnTo>
                  <a:pt x="2840" y="1065"/>
                </a:lnTo>
                <a:lnTo>
                  <a:pt x="2823" y="1082"/>
                </a:lnTo>
                <a:lnTo>
                  <a:pt x="2805" y="1099"/>
                </a:lnTo>
                <a:lnTo>
                  <a:pt x="2787" y="1115"/>
                </a:lnTo>
                <a:lnTo>
                  <a:pt x="2767" y="1131"/>
                </a:lnTo>
                <a:lnTo>
                  <a:pt x="2746" y="1145"/>
                </a:lnTo>
                <a:lnTo>
                  <a:pt x="2724" y="1160"/>
                </a:lnTo>
                <a:lnTo>
                  <a:pt x="2702" y="1173"/>
                </a:lnTo>
                <a:lnTo>
                  <a:pt x="2678" y="1185"/>
                </a:lnTo>
                <a:lnTo>
                  <a:pt x="2652" y="1197"/>
                </a:lnTo>
                <a:lnTo>
                  <a:pt x="2626" y="1208"/>
                </a:lnTo>
                <a:lnTo>
                  <a:pt x="2600" y="1218"/>
                </a:lnTo>
                <a:lnTo>
                  <a:pt x="2571" y="1228"/>
                </a:lnTo>
                <a:lnTo>
                  <a:pt x="2541" y="1237"/>
                </a:lnTo>
                <a:lnTo>
                  <a:pt x="2510" y="1245"/>
                </a:lnTo>
                <a:lnTo>
                  <a:pt x="2478" y="1252"/>
                </a:lnTo>
                <a:lnTo>
                  <a:pt x="2445" y="1259"/>
                </a:lnTo>
                <a:lnTo>
                  <a:pt x="2411" y="1265"/>
                </a:lnTo>
                <a:lnTo>
                  <a:pt x="2376" y="1270"/>
                </a:lnTo>
                <a:lnTo>
                  <a:pt x="2339" y="1274"/>
                </a:lnTo>
                <a:lnTo>
                  <a:pt x="2301" y="1278"/>
                </a:lnTo>
                <a:lnTo>
                  <a:pt x="2238" y="1283"/>
                </a:lnTo>
                <a:lnTo>
                  <a:pt x="2178" y="1286"/>
                </a:lnTo>
                <a:lnTo>
                  <a:pt x="2122" y="1287"/>
                </a:lnTo>
                <a:lnTo>
                  <a:pt x="2068" y="1288"/>
                </a:lnTo>
                <a:lnTo>
                  <a:pt x="2019" y="1288"/>
                </a:lnTo>
                <a:lnTo>
                  <a:pt x="1971" y="1287"/>
                </a:lnTo>
                <a:lnTo>
                  <a:pt x="1927" y="1285"/>
                </a:lnTo>
                <a:lnTo>
                  <a:pt x="1885" y="1283"/>
                </a:lnTo>
                <a:lnTo>
                  <a:pt x="1807" y="1276"/>
                </a:lnTo>
                <a:lnTo>
                  <a:pt x="1736" y="1268"/>
                </a:lnTo>
                <a:lnTo>
                  <a:pt x="1670" y="1262"/>
                </a:lnTo>
                <a:lnTo>
                  <a:pt x="1608" y="1256"/>
                </a:lnTo>
                <a:lnTo>
                  <a:pt x="1641" y="1300"/>
                </a:lnTo>
                <a:lnTo>
                  <a:pt x="1674" y="1344"/>
                </a:lnTo>
                <a:lnTo>
                  <a:pt x="1707" y="1386"/>
                </a:lnTo>
                <a:lnTo>
                  <a:pt x="1740" y="1426"/>
                </a:lnTo>
                <a:lnTo>
                  <a:pt x="1773" y="1464"/>
                </a:lnTo>
                <a:lnTo>
                  <a:pt x="1805" y="1499"/>
                </a:lnTo>
                <a:lnTo>
                  <a:pt x="1836" y="1534"/>
                </a:lnTo>
                <a:lnTo>
                  <a:pt x="1867" y="1565"/>
                </a:lnTo>
                <a:lnTo>
                  <a:pt x="1895" y="1594"/>
                </a:lnTo>
                <a:lnTo>
                  <a:pt x="1923" y="1620"/>
                </a:lnTo>
                <a:lnTo>
                  <a:pt x="1949" y="1644"/>
                </a:lnTo>
                <a:lnTo>
                  <a:pt x="1973" y="1664"/>
                </a:lnTo>
                <a:lnTo>
                  <a:pt x="1995" y="1682"/>
                </a:lnTo>
                <a:lnTo>
                  <a:pt x="2015" y="1695"/>
                </a:lnTo>
                <a:lnTo>
                  <a:pt x="2033" y="1706"/>
                </a:lnTo>
                <a:lnTo>
                  <a:pt x="2047" y="1713"/>
                </a:lnTo>
                <a:close/>
                <a:moveTo>
                  <a:pt x="1446" y="969"/>
                </a:moveTo>
                <a:lnTo>
                  <a:pt x="1446" y="969"/>
                </a:lnTo>
                <a:lnTo>
                  <a:pt x="1448" y="968"/>
                </a:lnTo>
                <a:lnTo>
                  <a:pt x="1449" y="952"/>
                </a:lnTo>
                <a:lnTo>
                  <a:pt x="1450" y="935"/>
                </a:lnTo>
                <a:lnTo>
                  <a:pt x="1454" y="902"/>
                </a:lnTo>
                <a:lnTo>
                  <a:pt x="1461" y="868"/>
                </a:lnTo>
                <a:lnTo>
                  <a:pt x="1471" y="834"/>
                </a:lnTo>
                <a:lnTo>
                  <a:pt x="1483" y="799"/>
                </a:lnTo>
                <a:lnTo>
                  <a:pt x="1498" y="762"/>
                </a:lnTo>
                <a:lnTo>
                  <a:pt x="1516" y="727"/>
                </a:lnTo>
                <a:lnTo>
                  <a:pt x="1537" y="691"/>
                </a:lnTo>
                <a:lnTo>
                  <a:pt x="1559" y="658"/>
                </a:lnTo>
                <a:lnTo>
                  <a:pt x="1583" y="625"/>
                </a:lnTo>
                <a:lnTo>
                  <a:pt x="1610" y="591"/>
                </a:lnTo>
                <a:lnTo>
                  <a:pt x="1641" y="557"/>
                </a:lnTo>
                <a:lnTo>
                  <a:pt x="1673" y="523"/>
                </a:lnTo>
                <a:lnTo>
                  <a:pt x="1708" y="490"/>
                </a:lnTo>
                <a:lnTo>
                  <a:pt x="1745" y="457"/>
                </a:lnTo>
                <a:lnTo>
                  <a:pt x="1782" y="424"/>
                </a:lnTo>
                <a:lnTo>
                  <a:pt x="1794" y="386"/>
                </a:lnTo>
                <a:lnTo>
                  <a:pt x="1806" y="350"/>
                </a:lnTo>
                <a:lnTo>
                  <a:pt x="1821" y="316"/>
                </a:lnTo>
                <a:lnTo>
                  <a:pt x="1836" y="283"/>
                </a:lnTo>
                <a:lnTo>
                  <a:pt x="1852" y="251"/>
                </a:lnTo>
                <a:lnTo>
                  <a:pt x="1870" y="221"/>
                </a:lnTo>
                <a:lnTo>
                  <a:pt x="1889" y="192"/>
                </a:lnTo>
                <a:lnTo>
                  <a:pt x="1909" y="166"/>
                </a:lnTo>
                <a:lnTo>
                  <a:pt x="1929" y="141"/>
                </a:lnTo>
                <a:lnTo>
                  <a:pt x="1951" y="117"/>
                </a:lnTo>
                <a:lnTo>
                  <a:pt x="1973" y="95"/>
                </a:lnTo>
                <a:lnTo>
                  <a:pt x="1998" y="73"/>
                </a:lnTo>
                <a:lnTo>
                  <a:pt x="2022" y="53"/>
                </a:lnTo>
                <a:lnTo>
                  <a:pt x="2046" y="34"/>
                </a:lnTo>
                <a:lnTo>
                  <a:pt x="2071" y="16"/>
                </a:lnTo>
                <a:lnTo>
                  <a:pt x="2098" y="0"/>
                </a:lnTo>
                <a:lnTo>
                  <a:pt x="2063" y="2"/>
                </a:lnTo>
                <a:lnTo>
                  <a:pt x="2029" y="4"/>
                </a:lnTo>
                <a:lnTo>
                  <a:pt x="1994" y="9"/>
                </a:lnTo>
                <a:lnTo>
                  <a:pt x="1960" y="14"/>
                </a:lnTo>
                <a:lnTo>
                  <a:pt x="1927" y="20"/>
                </a:lnTo>
                <a:lnTo>
                  <a:pt x="1895" y="26"/>
                </a:lnTo>
                <a:lnTo>
                  <a:pt x="1863" y="34"/>
                </a:lnTo>
                <a:lnTo>
                  <a:pt x="1832" y="43"/>
                </a:lnTo>
                <a:lnTo>
                  <a:pt x="1801" y="52"/>
                </a:lnTo>
                <a:lnTo>
                  <a:pt x="1771" y="63"/>
                </a:lnTo>
                <a:lnTo>
                  <a:pt x="1741" y="73"/>
                </a:lnTo>
                <a:lnTo>
                  <a:pt x="1712" y="85"/>
                </a:lnTo>
                <a:lnTo>
                  <a:pt x="1684" y="97"/>
                </a:lnTo>
                <a:lnTo>
                  <a:pt x="1656" y="109"/>
                </a:lnTo>
                <a:lnTo>
                  <a:pt x="1629" y="122"/>
                </a:lnTo>
                <a:lnTo>
                  <a:pt x="1603" y="136"/>
                </a:lnTo>
                <a:lnTo>
                  <a:pt x="1576" y="151"/>
                </a:lnTo>
                <a:lnTo>
                  <a:pt x="1551" y="165"/>
                </a:lnTo>
                <a:lnTo>
                  <a:pt x="1527" y="180"/>
                </a:lnTo>
                <a:lnTo>
                  <a:pt x="1504" y="196"/>
                </a:lnTo>
                <a:lnTo>
                  <a:pt x="1481" y="212"/>
                </a:lnTo>
                <a:lnTo>
                  <a:pt x="1459" y="228"/>
                </a:lnTo>
                <a:lnTo>
                  <a:pt x="1417" y="261"/>
                </a:lnTo>
                <a:lnTo>
                  <a:pt x="1377" y="295"/>
                </a:lnTo>
                <a:lnTo>
                  <a:pt x="1342" y="329"/>
                </a:lnTo>
                <a:lnTo>
                  <a:pt x="1309" y="364"/>
                </a:lnTo>
                <a:lnTo>
                  <a:pt x="1280" y="398"/>
                </a:lnTo>
                <a:lnTo>
                  <a:pt x="1276" y="431"/>
                </a:lnTo>
                <a:lnTo>
                  <a:pt x="1275" y="466"/>
                </a:lnTo>
                <a:lnTo>
                  <a:pt x="1276" y="502"/>
                </a:lnTo>
                <a:lnTo>
                  <a:pt x="1278" y="538"/>
                </a:lnTo>
                <a:lnTo>
                  <a:pt x="1283" y="574"/>
                </a:lnTo>
                <a:lnTo>
                  <a:pt x="1290" y="612"/>
                </a:lnTo>
                <a:lnTo>
                  <a:pt x="1298" y="649"/>
                </a:lnTo>
                <a:lnTo>
                  <a:pt x="1309" y="688"/>
                </a:lnTo>
                <a:lnTo>
                  <a:pt x="1321" y="725"/>
                </a:lnTo>
                <a:lnTo>
                  <a:pt x="1334" y="765"/>
                </a:lnTo>
                <a:lnTo>
                  <a:pt x="1349" y="803"/>
                </a:lnTo>
                <a:lnTo>
                  <a:pt x="1365" y="842"/>
                </a:lnTo>
                <a:lnTo>
                  <a:pt x="1383" y="881"/>
                </a:lnTo>
                <a:lnTo>
                  <a:pt x="1401" y="920"/>
                </a:lnTo>
                <a:lnTo>
                  <a:pt x="1421" y="958"/>
                </a:lnTo>
                <a:lnTo>
                  <a:pt x="1442" y="998"/>
                </a:lnTo>
                <a:lnTo>
                  <a:pt x="1446" y="969"/>
                </a:lnTo>
                <a:close/>
                <a:moveTo>
                  <a:pt x="1905" y="3153"/>
                </a:moveTo>
                <a:lnTo>
                  <a:pt x="1905" y="3153"/>
                </a:lnTo>
                <a:lnTo>
                  <a:pt x="1882" y="3134"/>
                </a:lnTo>
                <a:lnTo>
                  <a:pt x="1859" y="3116"/>
                </a:lnTo>
                <a:lnTo>
                  <a:pt x="1838" y="3096"/>
                </a:lnTo>
                <a:lnTo>
                  <a:pt x="1816" y="3075"/>
                </a:lnTo>
                <a:lnTo>
                  <a:pt x="1796" y="3054"/>
                </a:lnTo>
                <a:lnTo>
                  <a:pt x="1777" y="3032"/>
                </a:lnTo>
                <a:lnTo>
                  <a:pt x="1757" y="3010"/>
                </a:lnTo>
                <a:lnTo>
                  <a:pt x="1738" y="2987"/>
                </a:lnTo>
                <a:lnTo>
                  <a:pt x="1720" y="2963"/>
                </a:lnTo>
                <a:lnTo>
                  <a:pt x="1703" y="2938"/>
                </a:lnTo>
                <a:lnTo>
                  <a:pt x="1686" y="2914"/>
                </a:lnTo>
                <a:lnTo>
                  <a:pt x="1670" y="2889"/>
                </a:lnTo>
                <a:lnTo>
                  <a:pt x="1654" y="2863"/>
                </a:lnTo>
                <a:lnTo>
                  <a:pt x="1640" y="2836"/>
                </a:lnTo>
                <a:lnTo>
                  <a:pt x="1626" y="2810"/>
                </a:lnTo>
                <a:lnTo>
                  <a:pt x="1612" y="2782"/>
                </a:lnTo>
                <a:lnTo>
                  <a:pt x="1598" y="2755"/>
                </a:lnTo>
                <a:lnTo>
                  <a:pt x="1585" y="2727"/>
                </a:lnTo>
                <a:lnTo>
                  <a:pt x="1561" y="2670"/>
                </a:lnTo>
                <a:lnTo>
                  <a:pt x="1539" y="2611"/>
                </a:lnTo>
                <a:lnTo>
                  <a:pt x="1519" y="2551"/>
                </a:lnTo>
                <a:lnTo>
                  <a:pt x="1500" y="2491"/>
                </a:lnTo>
                <a:lnTo>
                  <a:pt x="1485" y="2429"/>
                </a:lnTo>
                <a:lnTo>
                  <a:pt x="1470" y="2366"/>
                </a:lnTo>
                <a:lnTo>
                  <a:pt x="1456" y="2303"/>
                </a:lnTo>
                <a:lnTo>
                  <a:pt x="1445" y="2240"/>
                </a:lnTo>
                <a:lnTo>
                  <a:pt x="1435" y="2176"/>
                </a:lnTo>
                <a:lnTo>
                  <a:pt x="1427" y="2112"/>
                </a:lnTo>
                <a:lnTo>
                  <a:pt x="1419" y="2048"/>
                </a:lnTo>
                <a:lnTo>
                  <a:pt x="1413" y="1985"/>
                </a:lnTo>
                <a:lnTo>
                  <a:pt x="1408" y="1922"/>
                </a:lnTo>
                <a:lnTo>
                  <a:pt x="1405" y="1860"/>
                </a:lnTo>
                <a:lnTo>
                  <a:pt x="1402" y="1799"/>
                </a:lnTo>
                <a:lnTo>
                  <a:pt x="1400" y="1737"/>
                </a:lnTo>
                <a:lnTo>
                  <a:pt x="1399" y="1678"/>
                </a:lnTo>
                <a:lnTo>
                  <a:pt x="1399" y="1619"/>
                </a:lnTo>
                <a:lnTo>
                  <a:pt x="1400" y="1563"/>
                </a:lnTo>
                <a:lnTo>
                  <a:pt x="1402" y="1454"/>
                </a:lnTo>
                <a:lnTo>
                  <a:pt x="1408" y="1353"/>
                </a:lnTo>
                <a:lnTo>
                  <a:pt x="1386" y="1320"/>
                </a:lnTo>
                <a:lnTo>
                  <a:pt x="1355" y="1275"/>
                </a:lnTo>
                <a:lnTo>
                  <a:pt x="1325" y="1228"/>
                </a:lnTo>
                <a:lnTo>
                  <a:pt x="1296" y="1179"/>
                </a:lnTo>
                <a:lnTo>
                  <a:pt x="1266" y="1129"/>
                </a:lnTo>
                <a:lnTo>
                  <a:pt x="1237" y="1077"/>
                </a:lnTo>
                <a:lnTo>
                  <a:pt x="1211" y="1023"/>
                </a:lnTo>
                <a:lnTo>
                  <a:pt x="1185" y="969"/>
                </a:lnTo>
                <a:lnTo>
                  <a:pt x="1160" y="914"/>
                </a:lnTo>
                <a:lnTo>
                  <a:pt x="1154" y="969"/>
                </a:lnTo>
                <a:lnTo>
                  <a:pt x="1146" y="1022"/>
                </a:lnTo>
                <a:lnTo>
                  <a:pt x="1137" y="1074"/>
                </a:lnTo>
                <a:lnTo>
                  <a:pt x="1129" y="1123"/>
                </a:lnTo>
                <a:lnTo>
                  <a:pt x="1119" y="1172"/>
                </a:lnTo>
                <a:lnTo>
                  <a:pt x="1108" y="1219"/>
                </a:lnTo>
                <a:lnTo>
                  <a:pt x="1087" y="1309"/>
                </a:lnTo>
                <a:lnTo>
                  <a:pt x="1064" y="1394"/>
                </a:lnTo>
                <a:lnTo>
                  <a:pt x="1042" y="1475"/>
                </a:lnTo>
                <a:lnTo>
                  <a:pt x="996" y="1626"/>
                </a:lnTo>
                <a:lnTo>
                  <a:pt x="976" y="1697"/>
                </a:lnTo>
                <a:lnTo>
                  <a:pt x="957" y="1767"/>
                </a:lnTo>
                <a:lnTo>
                  <a:pt x="948" y="1801"/>
                </a:lnTo>
                <a:lnTo>
                  <a:pt x="940" y="1835"/>
                </a:lnTo>
                <a:lnTo>
                  <a:pt x="934" y="1869"/>
                </a:lnTo>
                <a:lnTo>
                  <a:pt x="928" y="1902"/>
                </a:lnTo>
                <a:lnTo>
                  <a:pt x="923" y="1936"/>
                </a:lnTo>
                <a:lnTo>
                  <a:pt x="918" y="1969"/>
                </a:lnTo>
                <a:lnTo>
                  <a:pt x="916" y="2003"/>
                </a:lnTo>
                <a:lnTo>
                  <a:pt x="914" y="2037"/>
                </a:lnTo>
                <a:lnTo>
                  <a:pt x="914" y="2072"/>
                </a:lnTo>
                <a:lnTo>
                  <a:pt x="914" y="2107"/>
                </a:lnTo>
                <a:lnTo>
                  <a:pt x="916" y="2142"/>
                </a:lnTo>
                <a:lnTo>
                  <a:pt x="921" y="2177"/>
                </a:lnTo>
                <a:lnTo>
                  <a:pt x="924" y="2207"/>
                </a:lnTo>
                <a:lnTo>
                  <a:pt x="929" y="2235"/>
                </a:lnTo>
                <a:lnTo>
                  <a:pt x="935" y="2263"/>
                </a:lnTo>
                <a:lnTo>
                  <a:pt x="941" y="2292"/>
                </a:lnTo>
                <a:lnTo>
                  <a:pt x="949" y="2318"/>
                </a:lnTo>
                <a:lnTo>
                  <a:pt x="958" y="2345"/>
                </a:lnTo>
                <a:lnTo>
                  <a:pt x="968" y="2372"/>
                </a:lnTo>
                <a:lnTo>
                  <a:pt x="978" y="2398"/>
                </a:lnTo>
                <a:lnTo>
                  <a:pt x="989" y="2424"/>
                </a:lnTo>
                <a:lnTo>
                  <a:pt x="1000" y="2449"/>
                </a:lnTo>
                <a:lnTo>
                  <a:pt x="1012" y="2474"/>
                </a:lnTo>
                <a:lnTo>
                  <a:pt x="1025" y="2498"/>
                </a:lnTo>
                <a:lnTo>
                  <a:pt x="1038" y="2523"/>
                </a:lnTo>
                <a:lnTo>
                  <a:pt x="1053" y="2547"/>
                </a:lnTo>
                <a:lnTo>
                  <a:pt x="1067" y="2570"/>
                </a:lnTo>
                <a:lnTo>
                  <a:pt x="1082" y="2593"/>
                </a:lnTo>
                <a:lnTo>
                  <a:pt x="1114" y="2637"/>
                </a:lnTo>
                <a:lnTo>
                  <a:pt x="1148" y="2680"/>
                </a:lnTo>
                <a:lnTo>
                  <a:pt x="1184" y="2721"/>
                </a:lnTo>
                <a:lnTo>
                  <a:pt x="1220" y="2760"/>
                </a:lnTo>
                <a:lnTo>
                  <a:pt x="1258" y="2798"/>
                </a:lnTo>
                <a:lnTo>
                  <a:pt x="1297" y="2833"/>
                </a:lnTo>
                <a:lnTo>
                  <a:pt x="1336" y="2867"/>
                </a:lnTo>
                <a:lnTo>
                  <a:pt x="1377" y="2899"/>
                </a:lnTo>
                <a:lnTo>
                  <a:pt x="1418" y="2929"/>
                </a:lnTo>
                <a:lnTo>
                  <a:pt x="1459" y="2957"/>
                </a:lnTo>
                <a:lnTo>
                  <a:pt x="1498" y="2984"/>
                </a:lnTo>
                <a:lnTo>
                  <a:pt x="1539" y="3009"/>
                </a:lnTo>
                <a:lnTo>
                  <a:pt x="1577" y="3031"/>
                </a:lnTo>
                <a:lnTo>
                  <a:pt x="1616" y="3052"/>
                </a:lnTo>
                <a:lnTo>
                  <a:pt x="1653" y="3072"/>
                </a:lnTo>
                <a:lnTo>
                  <a:pt x="1690" y="3088"/>
                </a:lnTo>
                <a:lnTo>
                  <a:pt x="1725" y="3103"/>
                </a:lnTo>
                <a:lnTo>
                  <a:pt x="1757" y="3117"/>
                </a:lnTo>
                <a:lnTo>
                  <a:pt x="1788" y="3128"/>
                </a:lnTo>
                <a:lnTo>
                  <a:pt x="1817" y="3136"/>
                </a:lnTo>
                <a:lnTo>
                  <a:pt x="1843" y="3143"/>
                </a:lnTo>
                <a:lnTo>
                  <a:pt x="1867" y="3149"/>
                </a:lnTo>
                <a:lnTo>
                  <a:pt x="1888" y="3152"/>
                </a:lnTo>
                <a:lnTo>
                  <a:pt x="1905" y="3153"/>
                </a:lnTo>
                <a:close/>
                <a:moveTo>
                  <a:pt x="3351" y="1263"/>
                </a:moveTo>
                <a:lnTo>
                  <a:pt x="3351" y="1263"/>
                </a:lnTo>
                <a:lnTo>
                  <a:pt x="3334" y="1293"/>
                </a:lnTo>
                <a:lnTo>
                  <a:pt x="3318" y="1322"/>
                </a:lnTo>
                <a:lnTo>
                  <a:pt x="3299" y="1351"/>
                </a:lnTo>
                <a:lnTo>
                  <a:pt x="3282" y="1380"/>
                </a:lnTo>
                <a:lnTo>
                  <a:pt x="3262" y="1408"/>
                </a:lnTo>
                <a:lnTo>
                  <a:pt x="3241" y="1436"/>
                </a:lnTo>
                <a:lnTo>
                  <a:pt x="3220" y="1462"/>
                </a:lnTo>
                <a:lnTo>
                  <a:pt x="3198" y="1488"/>
                </a:lnTo>
                <a:lnTo>
                  <a:pt x="3175" y="1515"/>
                </a:lnTo>
                <a:lnTo>
                  <a:pt x="3150" y="1541"/>
                </a:lnTo>
                <a:lnTo>
                  <a:pt x="3124" y="1567"/>
                </a:lnTo>
                <a:lnTo>
                  <a:pt x="3098" y="1591"/>
                </a:lnTo>
                <a:lnTo>
                  <a:pt x="3072" y="1615"/>
                </a:lnTo>
                <a:lnTo>
                  <a:pt x="3044" y="1637"/>
                </a:lnTo>
                <a:lnTo>
                  <a:pt x="3015" y="1659"/>
                </a:lnTo>
                <a:lnTo>
                  <a:pt x="2987" y="1681"/>
                </a:lnTo>
                <a:lnTo>
                  <a:pt x="2957" y="1702"/>
                </a:lnTo>
                <a:lnTo>
                  <a:pt x="2927" y="1721"/>
                </a:lnTo>
                <a:lnTo>
                  <a:pt x="2897" y="1740"/>
                </a:lnTo>
                <a:lnTo>
                  <a:pt x="2865" y="1758"/>
                </a:lnTo>
                <a:lnTo>
                  <a:pt x="2833" y="1776"/>
                </a:lnTo>
                <a:lnTo>
                  <a:pt x="2800" y="1792"/>
                </a:lnTo>
                <a:lnTo>
                  <a:pt x="2767" y="1807"/>
                </a:lnTo>
                <a:lnTo>
                  <a:pt x="2734" y="1822"/>
                </a:lnTo>
                <a:lnTo>
                  <a:pt x="2699" y="1836"/>
                </a:lnTo>
                <a:lnTo>
                  <a:pt x="2664" y="1849"/>
                </a:lnTo>
                <a:lnTo>
                  <a:pt x="2629" y="1861"/>
                </a:lnTo>
                <a:lnTo>
                  <a:pt x="2593" y="1872"/>
                </a:lnTo>
                <a:lnTo>
                  <a:pt x="2557" y="1883"/>
                </a:lnTo>
                <a:lnTo>
                  <a:pt x="2520" y="1893"/>
                </a:lnTo>
                <a:lnTo>
                  <a:pt x="2483" y="1902"/>
                </a:lnTo>
                <a:lnTo>
                  <a:pt x="2445" y="1910"/>
                </a:lnTo>
                <a:lnTo>
                  <a:pt x="2408" y="1916"/>
                </a:lnTo>
                <a:lnTo>
                  <a:pt x="2370" y="1922"/>
                </a:lnTo>
                <a:lnTo>
                  <a:pt x="2330" y="1927"/>
                </a:lnTo>
                <a:lnTo>
                  <a:pt x="2291" y="1932"/>
                </a:lnTo>
                <a:lnTo>
                  <a:pt x="2252" y="1935"/>
                </a:lnTo>
                <a:lnTo>
                  <a:pt x="2212" y="1937"/>
                </a:lnTo>
                <a:lnTo>
                  <a:pt x="2173" y="1938"/>
                </a:lnTo>
                <a:lnTo>
                  <a:pt x="2132" y="1939"/>
                </a:lnTo>
                <a:lnTo>
                  <a:pt x="2080" y="1938"/>
                </a:lnTo>
                <a:lnTo>
                  <a:pt x="2030" y="1936"/>
                </a:lnTo>
                <a:lnTo>
                  <a:pt x="2019" y="1935"/>
                </a:lnTo>
                <a:lnTo>
                  <a:pt x="2009" y="1933"/>
                </a:lnTo>
                <a:lnTo>
                  <a:pt x="1998" y="1931"/>
                </a:lnTo>
                <a:lnTo>
                  <a:pt x="1987" y="1927"/>
                </a:lnTo>
                <a:lnTo>
                  <a:pt x="1962" y="1917"/>
                </a:lnTo>
                <a:lnTo>
                  <a:pt x="1938" y="1905"/>
                </a:lnTo>
                <a:lnTo>
                  <a:pt x="1912" y="1890"/>
                </a:lnTo>
                <a:lnTo>
                  <a:pt x="1885" y="1872"/>
                </a:lnTo>
                <a:lnTo>
                  <a:pt x="1858" y="1851"/>
                </a:lnTo>
                <a:lnTo>
                  <a:pt x="1830" y="1829"/>
                </a:lnTo>
                <a:lnTo>
                  <a:pt x="1802" y="1805"/>
                </a:lnTo>
                <a:lnTo>
                  <a:pt x="1772" y="1779"/>
                </a:lnTo>
                <a:lnTo>
                  <a:pt x="1744" y="1750"/>
                </a:lnTo>
                <a:lnTo>
                  <a:pt x="1714" y="1722"/>
                </a:lnTo>
                <a:lnTo>
                  <a:pt x="1684" y="1691"/>
                </a:lnTo>
                <a:lnTo>
                  <a:pt x="1654" y="1659"/>
                </a:lnTo>
                <a:lnTo>
                  <a:pt x="1625" y="1626"/>
                </a:lnTo>
                <a:lnTo>
                  <a:pt x="1596" y="1593"/>
                </a:lnTo>
                <a:lnTo>
                  <a:pt x="1597" y="1691"/>
                </a:lnTo>
                <a:lnTo>
                  <a:pt x="1599" y="1741"/>
                </a:lnTo>
                <a:lnTo>
                  <a:pt x="1602" y="1793"/>
                </a:lnTo>
                <a:lnTo>
                  <a:pt x="1605" y="1846"/>
                </a:lnTo>
                <a:lnTo>
                  <a:pt x="1609" y="1900"/>
                </a:lnTo>
                <a:lnTo>
                  <a:pt x="1615" y="1954"/>
                </a:lnTo>
                <a:lnTo>
                  <a:pt x="1621" y="2009"/>
                </a:lnTo>
                <a:lnTo>
                  <a:pt x="1628" y="2064"/>
                </a:lnTo>
                <a:lnTo>
                  <a:pt x="1637" y="2120"/>
                </a:lnTo>
                <a:lnTo>
                  <a:pt x="1646" y="2176"/>
                </a:lnTo>
                <a:lnTo>
                  <a:pt x="1657" y="2232"/>
                </a:lnTo>
                <a:lnTo>
                  <a:pt x="1669" y="2288"/>
                </a:lnTo>
                <a:lnTo>
                  <a:pt x="1682" y="2343"/>
                </a:lnTo>
                <a:lnTo>
                  <a:pt x="1696" y="2399"/>
                </a:lnTo>
                <a:lnTo>
                  <a:pt x="1712" y="2454"/>
                </a:lnTo>
                <a:lnTo>
                  <a:pt x="1729" y="2509"/>
                </a:lnTo>
                <a:lnTo>
                  <a:pt x="1748" y="2564"/>
                </a:lnTo>
                <a:lnTo>
                  <a:pt x="1769" y="2618"/>
                </a:lnTo>
                <a:lnTo>
                  <a:pt x="1791" y="2671"/>
                </a:lnTo>
                <a:lnTo>
                  <a:pt x="1815" y="2724"/>
                </a:lnTo>
                <a:lnTo>
                  <a:pt x="1841" y="2774"/>
                </a:lnTo>
                <a:lnTo>
                  <a:pt x="1869" y="2825"/>
                </a:lnTo>
                <a:lnTo>
                  <a:pt x="1899" y="2874"/>
                </a:lnTo>
                <a:lnTo>
                  <a:pt x="1929" y="2922"/>
                </a:lnTo>
                <a:lnTo>
                  <a:pt x="1964" y="2968"/>
                </a:lnTo>
                <a:lnTo>
                  <a:pt x="1980" y="2990"/>
                </a:lnTo>
                <a:lnTo>
                  <a:pt x="1999" y="3012"/>
                </a:lnTo>
                <a:lnTo>
                  <a:pt x="2018" y="3034"/>
                </a:lnTo>
                <a:lnTo>
                  <a:pt x="2036" y="3055"/>
                </a:lnTo>
                <a:lnTo>
                  <a:pt x="2056" y="3076"/>
                </a:lnTo>
                <a:lnTo>
                  <a:pt x="2076" y="3097"/>
                </a:lnTo>
                <a:lnTo>
                  <a:pt x="2097" y="3117"/>
                </a:lnTo>
                <a:lnTo>
                  <a:pt x="2118" y="3136"/>
                </a:lnTo>
                <a:lnTo>
                  <a:pt x="2140" y="3155"/>
                </a:lnTo>
                <a:lnTo>
                  <a:pt x="2163" y="3174"/>
                </a:lnTo>
                <a:lnTo>
                  <a:pt x="2186" y="3191"/>
                </a:lnTo>
                <a:lnTo>
                  <a:pt x="2209" y="3209"/>
                </a:lnTo>
                <a:lnTo>
                  <a:pt x="2239" y="3206"/>
                </a:lnTo>
                <a:lnTo>
                  <a:pt x="2272" y="3201"/>
                </a:lnTo>
                <a:lnTo>
                  <a:pt x="2308" y="3196"/>
                </a:lnTo>
                <a:lnTo>
                  <a:pt x="2348" y="3188"/>
                </a:lnTo>
                <a:lnTo>
                  <a:pt x="2390" y="3178"/>
                </a:lnTo>
                <a:lnTo>
                  <a:pt x="2434" y="3167"/>
                </a:lnTo>
                <a:lnTo>
                  <a:pt x="2482" y="3155"/>
                </a:lnTo>
                <a:lnTo>
                  <a:pt x="2530" y="3140"/>
                </a:lnTo>
                <a:lnTo>
                  <a:pt x="2581" y="3124"/>
                </a:lnTo>
                <a:lnTo>
                  <a:pt x="2633" y="3106"/>
                </a:lnTo>
                <a:lnTo>
                  <a:pt x="2685" y="3086"/>
                </a:lnTo>
                <a:lnTo>
                  <a:pt x="2739" y="3064"/>
                </a:lnTo>
                <a:lnTo>
                  <a:pt x="2793" y="3041"/>
                </a:lnTo>
                <a:lnTo>
                  <a:pt x="2847" y="3014"/>
                </a:lnTo>
                <a:lnTo>
                  <a:pt x="2901" y="2987"/>
                </a:lnTo>
                <a:lnTo>
                  <a:pt x="2955" y="2957"/>
                </a:lnTo>
                <a:lnTo>
                  <a:pt x="3008" y="2926"/>
                </a:lnTo>
                <a:lnTo>
                  <a:pt x="3061" y="2892"/>
                </a:lnTo>
                <a:lnTo>
                  <a:pt x="3111" y="2857"/>
                </a:lnTo>
                <a:lnTo>
                  <a:pt x="3136" y="2838"/>
                </a:lnTo>
                <a:lnTo>
                  <a:pt x="3161" y="2819"/>
                </a:lnTo>
                <a:lnTo>
                  <a:pt x="3185" y="2799"/>
                </a:lnTo>
                <a:lnTo>
                  <a:pt x="3209" y="2779"/>
                </a:lnTo>
                <a:lnTo>
                  <a:pt x="3232" y="2758"/>
                </a:lnTo>
                <a:lnTo>
                  <a:pt x="3254" y="2736"/>
                </a:lnTo>
                <a:lnTo>
                  <a:pt x="3276" y="2714"/>
                </a:lnTo>
                <a:lnTo>
                  <a:pt x="3298" y="2692"/>
                </a:lnTo>
                <a:lnTo>
                  <a:pt x="3318" y="2669"/>
                </a:lnTo>
                <a:lnTo>
                  <a:pt x="3339" y="2645"/>
                </a:lnTo>
                <a:lnTo>
                  <a:pt x="3358" y="2620"/>
                </a:lnTo>
                <a:lnTo>
                  <a:pt x="3376" y="2596"/>
                </a:lnTo>
                <a:lnTo>
                  <a:pt x="3394" y="2571"/>
                </a:lnTo>
                <a:lnTo>
                  <a:pt x="3410" y="2545"/>
                </a:lnTo>
                <a:lnTo>
                  <a:pt x="3427" y="2518"/>
                </a:lnTo>
                <a:lnTo>
                  <a:pt x="3442" y="2492"/>
                </a:lnTo>
                <a:lnTo>
                  <a:pt x="3457" y="2463"/>
                </a:lnTo>
                <a:lnTo>
                  <a:pt x="3470" y="2436"/>
                </a:lnTo>
                <a:lnTo>
                  <a:pt x="3482" y="2406"/>
                </a:lnTo>
                <a:lnTo>
                  <a:pt x="3493" y="2377"/>
                </a:lnTo>
                <a:lnTo>
                  <a:pt x="3503" y="2347"/>
                </a:lnTo>
                <a:lnTo>
                  <a:pt x="3512" y="2316"/>
                </a:lnTo>
                <a:lnTo>
                  <a:pt x="3519" y="2285"/>
                </a:lnTo>
                <a:lnTo>
                  <a:pt x="3526" y="2253"/>
                </a:lnTo>
                <a:lnTo>
                  <a:pt x="3531" y="2220"/>
                </a:lnTo>
                <a:lnTo>
                  <a:pt x="3536" y="2187"/>
                </a:lnTo>
                <a:lnTo>
                  <a:pt x="3539" y="2151"/>
                </a:lnTo>
                <a:lnTo>
                  <a:pt x="3541" y="2116"/>
                </a:lnTo>
                <a:lnTo>
                  <a:pt x="3542" y="2080"/>
                </a:lnTo>
                <a:lnTo>
                  <a:pt x="3542" y="2046"/>
                </a:lnTo>
                <a:lnTo>
                  <a:pt x="3541" y="2013"/>
                </a:lnTo>
                <a:lnTo>
                  <a:pt x="3540" y="1980"/>
                </a:lnTo>
                <a:lnTo>
                  <a:pt x="3537" y="1947"/>
                </a:lnTo>
                <a:lnTo>
                  <a:pt x="3534" y="1916"/>
                </a:lnTo>
                <a:lnTo>
                  <a:pt x="3530" y="1884"/>
                </a:lnTo>
                <a:lnTo>
                  <a:pt x="3525" y="1854"/>
                </a:lnTo>
                <a:lnTo>
                  <a:pt x="3519" y="1824"/>
                </a:lnTo>
                <a:lnTo>
                  <a:pt x="3514" y="1794"/>
                </a:lnTo>
                <a:lnTo>
                  <a:pt x="3500" y="1736"/>
                </a:lnTo>
                <a:lnTo>
                  <a:pt x="3484" y="1680"/>
                </a:lnTo>
                <a:lnTo>
                  <a:pt x="3468" y="1625"/>
                </a:lnTo>
                <a:lnTo>
                  <a:pt x="3450" y="1571"/>
                </a:lnTo>
                <a:lnTo>
                  <a:pt x="3414" y="1466"/>
                </a:lnTo>
                <a:lnTo>
                  <a:pt x="3396" y="1415"/>
                </a:lnTo>
                <a:lnTo>
                  <a:pt x="3380" y="1364"/>
                </a:lnTo>
                <a:lnTo>
                  <a:pt x="3364" y="1314"/>
                </a:lnTo>
                <a:lnTo>
                  <a:pt x="3351" y="1263"/>
                </a:lnTo>
                <a:close/>
                <a:moveTo>
                  <a:pt x="2817" y="628"/>
                </a:moveTo>
                <a:lnTo>
                  <a:pt x="2817" y="628"/>
                </a:lnTo>
                <a:lnTo>
                  <a:pt x="2814" y="613"/>
                </a:lnTo>
                <a:lnTo>
                  <a:pt x="2809" y="594"/>
                </a:lnTo>
                <a:lnTo>
                  <a:pt x="2800" y="573"/>
                </a:lnTo>
                <a:lnTo>
                  <a:pt x="2789" y="552"/>
                </a:lnTo>
                <a:lnTo>
                  <a:pt x="2776" y="530"/>
                </a:lnTo>
                <a:lnTo>
                  <a:pt x="2759" y="508"/>
                </a:lnTo>
                <a:lnTo>
                  <a:pt x="2750" y="497"/>
                </a:lnTo>
                <a:lnTo>
                  <a:pt x="2740" y="487"/>
                </a:lnTo>
                <a:lnTo>
                  <a:pt x="2730" y="476"/>
                </a:lnTo>
                <a:lnTo>
                  <a:pt x="2719" y="468"/>
                </a:lnTo>
                <a:lnTo>
                  <a:pt x="2707" y="459"/>
                </a:lnTo>
                <a:lnTo>
                  <a:pt x="2695" y="450"/>
                </a:lnTo>
                <a:lnTo>
                  <a:pt x="2682" y="442"/>
                </a:lnTo>
                <a:lnTo>
                  <a:pt x="2669" y="436"/>
                </a:lnTo>
                <a:lnTo>
                  <a:pt x="2655" y="429"/>
                </a:lnTo>
                <a:lnTo>
                  <a:pt x="2640" y="424"/>
                </a:lnTo>
                <a:lnTo>
                  <a:pt x="2625" y="420"/>
                </a:lnTo>
                <a:lnTo>
                  <a:pt x="2608" y="417"/>
                </a:lnTo>
                <a:lnTo>
                  <a:pt x="2592" y="415"/>
                </a:lnTo>
                <a:lnTo>
                  <a:pt x="2574" y="415"/>
                </a:lnTo>
                <a:lnTo>
                  <a:pt x="2557" y="416"/>
                </a:lnTo>
                <a:lnTo>
                  <a:pt x="2538" y="418"/>
                </a:lnTo>
                <a:lnTo>
                  <a:pt x="2519" y="421"/>
                </a:lnTo>
                <a:lnTo>
                  <a:pt x="2499" y="427"/>
                </a:lnTo>
                <a:lnTo>
                  <a:pt x="2480" y="435"/>
                </a:lnTo>
                <a:lnTo>
                  <a:pt x="2459" y="443"/>
                </a:lnTo>
                <a:lnTo>
                  <a:pt x="2444" y="451"/>
                </a:lnTo>
                <a:lnTo>
                  <a:pt x="2429" y="459"/>
                </a:lnTo>
                <a:lnTo>
                  <a:pt x="2414" y="469"/>
                </a:lnTo>
                <a:lnTo>
                  <a:pt x="2398" y="479"/>
                </a:lnTo>
                <a:lnTo>
                  <a:pt x="2383" y="490"/>
                </a:lnTo>
                <a:lnTo>
                  <a:pt x="2367" y="503"/>
                </a:lnTo>
                <a:lnTo>
                  <a:pt x="2351" y="516"/>
                </a:lnTo>
                <a:lnTo>
                  <a:pt x="2335" y="530"/>
                </a:lnTo>
                <a:lnTo>
                  <a:pt x="2320" y="545"/>
                </a:lnTo>
                <a:lnTo>
                  <a:pt x="2305" y="561"/>
                </a:lnTo>
                <a:lnTo>
                  <a:pt x="2289" y="579"/>
                </a:lnTo>
                <a:lnTo>
                  <a:pt x="2274" y="596"/>
                </a:lnTo>
                <a:lnTo>
                  <a:pt x="2260" y="615"/>
                </a:lnTo>
                <a:lnTo>
                  <a:pt x="2245" y="635"/>
                </a:lnTo>
                <a:lnTo>
                  <a:pt x="2231" y="656"/>
                </a:lnTo>
                <a:lnTo>
                  <a:pt x="2217" y="677"/>
                </a:lnTo>
                <a:lnTo>
                  <a:pt x="2203" y="700"/>
                </a:lnTo>
                <a:lnTo>
                  <a:pt x="2190" y="723"/>
                </a:lnTo>
                <a:lnTo>
                  <a:pt x="2178" y="746"/>
                </a:lnTo>
                <a:lnTo>
                  <a:pt x="2166" y="771"/>
                </a:lnTo>
                <a:lnTo>
                  <a:pt x="2155" y="796"/>
                </a:lnTo>
                <a:lnTo>
                  <a:pt x="2144" y="823"/>
                </a:lnTo>
                <a:lnTo>
                  <a:pt x="2134" y="850"/>
                </a:lnTo>
                <a:lnTo>
                  <a:pt x="2125" y="879"/>
                </a:lnTo>
                <a:lnTo>
                  <a:pt x="2117" y="908"/>
                </a:lnTo>
                <a:lnTo>
                  <a:pt x="2109" y="937"/>
                </a:lnTo>
                <a:lnTo>
                  <a:pt x="2102" y="967"/>
                </a:lnTo>
                <a:lnTo>
                  <a:pt x="2096" y="999"/>
                </a:lnTo>
                <a:lnTo>
                  <a:pt x="2091" y="1031"/>
                </a:lnTo>
                <a:lnTo>
                  <a:pt x="2087" y="1063"/>
                </a:lnTo>
                <a:lnTo>
                  <a:pt x="2085" y="1097"/>
                </a:lnTo>
                <a:lnTo>
                  <a:pt x="2082" y="1130"/>
                </a:lnTo>
                <a:lnTo>
                  <a:pt x="2141" y="1132"/>
                </a:lnTo>
                <a:lnTo>
                  <a:pt x="2196" y="1132"/>
                </a:lnTo>
                <a:lnTo>
                  <a:pt x="2249" y="1130"/>
                </a:lnTo>
                <a:lnTo>
                  <a:pt x="2298" y="1125"/>
                </a:lnTo>
                <a:lnTo>
                  <a:pt x="2344" y="1120"/>
                </a:lnTo>
                <a:lnTo>
                  <a:pt x="2389" y="1112"/>
                </a:lnTo>
                <a:lnTo>
                  <a:pt x="2430" y="1103"/>
                </a:lnTo>
                <a:lnTo>
                  <a:pt x="2470" y="1092"/>
                </a:lnTo>
                <a:lnTo>
                  <a:pt x="2506" y="1080"/>
                </a:lnTo>
                <a:lnTo>
                  <a:pt x="2540" y="1067"/>
                </a:lnTo>
                <a:lnTo>
                  <a:pt x="2571" y="1052"/>
                </a:lnTo>
                <a:lnTo>
                  <a:pt x="2601" y="1036"/>
                </a:lnTo>
                <a:lnTo>
                  <a:pt x="2628" y="1020"/>
                </a:lnTo>
                <a:lnTo>
                  <a:pt x="2653" y="1002"/>
                </a:lnTo>
                <a:lnTo>
                  <a:pt x="2675" y="983"/>
                </a:lnTo>
                <a:lnTo>
                  <a:pt x="2697" y="964"/>
                </a:lnTo>
                <a:lnTo>
                  <a:pt x="2716" y="944"/>
                </a:lnTo>
                <a:lnTo>
                  <a:pt x="2733" y="923"/>
                </a:lnTo>
                <a:lnTo>
                  <a:pt x="2748" y="902"/>
                </a:lnTo>
                <a:lnTo>
                  <a:pt x="2762" y="880"/>
                </a:lnTo>
                <a:lnTo>
                  <a:pt x="2774" y="859"/>
                </a:lnTo>
                <a:lnTo>
                  <a:pt x="2784" y="837"/>
                </a:lnTo>
                <a:lnTo>
                  <a:pt x="2793" y="815"/>
                </a:lnTo>
                <a:lnTo>
                  <a:pt x="2801" y="793"/>
                </a:lnTo>
                <a:lnTo>
                  <a:pt x="2807" y="771"/>
                </a:lnTo>
                <a:lnTo>
                  <a:pt x="2812" y="749"/>
                </a:lnTo>
                <a:lnTo>
                  <a:pt x="2815" y="728"/>
                </a:lnTo>
                <a:lnTo>
                  <a:pt x="2818" y="707"/>
                </a:lnTo>
                <a:lnTo>
                  <a:pt x="2820" y="686"/>
                </a:lnTo>
                <a:lnTo>
                  <a:pt x="2820" y="667"/>
                </a:lnTo>
                <a:lnTo>
                  <a:pt x="2818" y="647"/>
                </a:lnTo>
                <a:lnTo>
                  <a:pt x="2817" y="628"/>
                </a:lnTo>
                <a:close/>
                <a:moveTo>
                  <a:pt x="2837" y="396"/>
                </a:moveTo>
                <a:lnTo>
                  <a:pt x="2837" y="396"/>
                </a:lnTo>
                <a:lnTo>
                  <a:pt x="2859" y="416"/>
                </a:lnTo>
                <a:lnTo>
                  <a:pt x="2881" y="433"/>
                </a:lnTo>
                <a:lnTo>
                  <a:pt x="2903" y="450"/>
                </a:lnTo>
                <a:lnTo>
                  <a:pt x="2924" y="465"/>
                </a:lnTo>
                <a:lnTo>
                  <a:pt x="2945" y="481"/>
                </a:lnTo>
                <a:lnTo>
                  <a:pt x="2966" y="494"/>
                </a:lnTo>
                <a:lnTo>
                  <a:pt x="2987" y="507"/>
                </a:lnTo>
                <a:lnTo>
                  <a:pt x="3007" y="519"/>
                </a:lnTo>
                <a:lnTo>
                  <a:pt x="3047" y="540"/>
                </a:lnTo>
                <a:lnTo>
                  <a:pt x="3085" y="558"/>
                </a:lnTo>
                <a:lnTo>
                  <a:pt x="3122" y="572"/>
                </a:lnTo>
                <a:lnTo>
                  <a:pt x="3157" y="583"/>
                </a:lnTo>
                <a:lnTo>
                  <a:pt x="3191" y="591"/>
                </a:lnTo>
                <a:lnTo>
                  <a:pt x="3223" y="595"/>
                </a:lnTo>
                <a:lnTo>
                  <a:pt x="3239" y="596"/>
                </a:lnTo>
                <a:lnTo>
                  <a:pt x="3253" y="597"/>
                </a:lnTo>
                <a:lnTo>
                  <a:pt x="3267" y="597"/>
                </a:lnTo>
                <a:lnTo>
                  <a:pt x="3282" y="596"/>
                </a:lnTo>
                <a:lnTo>
                  <a:pt x="3294" y="595"/>
                </a:lnTo>
                <a:lnTo>
                  <a:pt x="3307" y="593"/>
                </a:lnTo>
                <a:lnTo>
                  <a:pt x="3319" y="591"/>
                </a:lnTo>
                <a:lnTo>
                  <a:pt x="3330" y="587"/>
                </a:lnTo>
                <a:lnTo>
                  <a:pt x="3341" y="584"/>
                </a:lnTo>
                <a:lnTo>
                  <a:pt x="3351" y="580"/>
                </a:lnTo>
                <a:lnTo>
                  <a:pt x="3361" y="575"/>
                </a:lnTo>
                <a:lnTo>
                  <a:pt x="3370" y="570"/>
                </a:lnTo>
                <a:lnTo>
                  <a:pt x="3375" y="553"/>
                </a:lnTo>
                <a:lnTo>
                  <a:pt x="3377" y="537"/>
                </a:lnTo>
                <a:lnTo>
                  <a:pt x="3380" y="519"/>
                </a:lnTo>
                <a:lnTo>
                  <a:pt x="3380" y="502"/>
                </a:lnTo>
                <a:lnTo>
                  <a:pt x="3377" y="483"/>
                </a:lnTo>
                <a:lnTo>
                  <a:pt x="3375" y="463"/>
                </a:lnTo>
                <a:lnTo>
                  <a:pt x="3370" y="444"/>
                </a:lnTo>
                <a:lnTo>
                  <a:pt x="3363" y="425"/>
                </a:lnTo>
                <a:lnTo>
                  <a:pt x="3355" y="404"/>
                </a:lnTo>
                <a:lnTo>
                  <a:pt x="3345" y="384"/>
                </a:lnTo>
                <a:lnTo>
                  <a:pt x="3334" y="364"/>
                </a:lnTo>
                <a:lnTo>
                  <a:pt x="3321" y="343"/>
                </a:lnTo>
                <a:lnTo>
                  <a:pt x="3307" y="323"/>
                </a:lnTo>
                <a:lnTo>
                  <a:pt x="3290" y="303"/>
                </a:lnTo>
                <a:lnTo>
                  <a:pt x="3273" y="283"/>
                </a:lnTo>
                <a:lnTo>
                  <a:pt x="3253" y="263"/>
                </a:lnTo>
                <a:lnTo>
                  <a:pt x="3232" y="244"/>
                </a:lnTo>
                <a:lnTo>
                  <a:pt x="3209" y="224"/>
                </a:lnTo>
                <a:lnTo>
                  <a:pt x="3184" y="206"/>
                </a:lnTo>
                <a:lnTo>
                  <a:pt x="3157" y="188"/>
                </a:lnTo>
                <a:lnTo>
                  <a:pt x="3130" y="170"/>
                </a:lnTo>
                <a:lnTo>
                  <a:pt x="3100" y="153"/>
                </a:lnTo>
                <a:lnTo>
                  <a:pt x="3068" y="136"/>
                </a:lnTo>
                <a:lnTo>
                  <a:pt x="3035" y="121"/>
                </a:lnTo>
                <a:lnTo>
                  <a:pt x="3000" y="107"/>
                </a:lnTo>
                <a:lnTo>
                  <a:pt x="2963" y="93"/>
                </a:lnTo>
                <a:lnTo>
                  <a:pt x="2924" y="80"/>
                </a:lnTo>
                <a:lnTo>
                  <a:pt x="2884" y="68"/>
                </a:lnTo>
                <a:lnTo>
                  <a:pt x="2842" y="58"/>
                </a:lnTo>
                <a:lnTo>
                  <a:pt x="2799" y="48"/>
                </a:lnTo>
                <a:lnTo>
                  <a:pt x="2752" y="41"/>
                </a:lnTo>
                <a:lnTo>
                  <a:pt x="2705" y="34"/>
                </a:lnTo>
                <a:lnTo>
                  <a:pt x="2675" y="31"/>
                </a:lnTo>
                <a:lnTo>
                  <a:pt x="2646" y="29"/>
                </a:lnTo>
                <a:lnTo>
                  <a:pt x="2616" y="26"/>
                </a:lnTo>
                <a:lnTo>
                  <a:pt x="2587" y="26"/>
                </a:lnTo>
                <a:lnTo>
                  <a:pt x="2560" y="27"/>
                </a:lnTo>
                <a:lnTo>
                  <a:pt x="2531" y="29"/>
                </a:lnTo>
                <a:lnTo>
                  <a:pt x="2504" y="31"/>
                </a:lnTo>
                <a:lnTo>
                  <a:pt x="2477" y="34"/>
                </a:lnTo>
                <a:lnTo>
                  <a:pt x="2451" y="37"/>
                </a:lnTo>
                <a:lnTo>
                  <a:pt x="2426" y="42"/>
                </a:lnTo>
                <a:lnTo>
                  <a:pt x="2400" y="47"/>
                </a:lnTo>
                <a:lnTo>
                  <a:pt x="2376" y="53"/>
                </a:lnTo>
                <a:lnTo>
                  <a:pt x="2352" y="59"/>
                </a:lnTo>
                <a:lnTo>
                  <a:pt x="2330" y="66"/>
                </a:lnTo>
                <a:lnTo>
                  <a:pt x="2307" y="73"/>
                </a:lnTo>
                <a:lnTo>
                  <a:pt x="2286" y="81"/>
                </a:lnTo>
                <a:lnTo>
                  <a:pt x="2265" y="89"/>
                </a:lnTo>
                <a:lnTo>
                  <a:pt x="2245" y="98"/>
                </a:lnTo>
                <a:lnTo>
                  <a:pt x="2227" y="107"/>
                </a:lnTo>
                <a:lnTo>
                  <a:pt x="2209" y="117"/>
                </a:lnTo>
                <a:lnTo>
                  <a:pt x="2191" y="125"/>
                </a:lnTo>
                <a:lnTo>
                  <a:pt x="2176" y="135"/>
                </a:lnTo>
                <a:lnTo>
                  <a:pt x="2161" y="145"/>
                </a:lnTo>
                <a:lnTo>
                  <a:pt x="2146" y="156"/>
                </a:lnTo>
                <a:lnTo>
                  <a:pt x="2134" y="166"/>
                </a:lnTo>
                <a:lnTo>
                  <a:pt x="2122" y="176"/>
                </a:lnTo>
                <a:lnTo>
                  <a:pt x="2111" y="187"/>
                </a:lnTo>
                <a:lnTo>
                  <a:pt x="2101" y="197"/>
                </a:lnTo>
                <a:lnTo>
                  <a:pt x="2093" y="208"/>
                </a:lnTo>
                <a:lnTo>
                  <a:pt x="2086" y="218"/>
                </a:lnTo>
                <a:lnTo>
                  <a:pt x="2080" y="228"/>
                </a:lnTo>
                <a:lnTo>
                  <a:pt x="2076" y="238"/>
                </a:lnTo>
                <a:lnTo>
                  <a:pt x="2085" y="232"/>
                </a:lnTo>
                <a:lnTo>
                  <a:pt x="2096" y="227"/>
                </a:lnTo>
                <a:lnTo>
                  <a:pt x="2121" y="216"/>
                </a:lnTo>
                <a:lnTo>
                  <a:pt x="2136" y="210"/>
                </a:lnTo>
                <a:lnTo>
                  <a:pt x="2152" y="205"/>
                </a:lnTo>
                <a:lnTo>
                  <a:pt x="2169" y="200"/>
                </a:lnTo>
                <a:lnTo>
                  <a:pt x="2187" y="196"/>
                </a:lnTo>
                <a:lnTo>
                  <a:pt x="2207" y="192"/>
                </a:lnTo>
                <a:lnTo>
                  <a:pt x="2227" y="189"/>
                </a:lnTo>
                <a:lnTo>
                  <a:pt x="2247" y="187"/>
                </a:lnTo>
                <a:lnTo>
                  <a:pt x="2269" y="185"/>
                </a:lnTo>
                <a:lnTo>
                  <a:pt x="2293" y="184"/>
                </a:lnTo>
                <a:lnTo>
                  <a:pt x="2317" y="184"/>
                </a:lnTo>
                <a:lnTo>
                  <a:pt x="2341" y="184"/>
                </a:lnTo>
                <a:lnTo>
                  <a:pt x="2367" y="185"/>
                </a:lnTo>
                <a:lnTo>
                  <a:pt x="2393" y="188"/>
                </a:lnTo>
                <a:lnTo>
                  <a:pt x="2420" y="191"/>
                </a:lnTo>
                <a:lnTo>
                  <a:pt x="2447" y="197"/>
                </a:lnTo>
                <a:lnTo>
                  <a:pt x="2475" y="202"/>
                </a:lnTo>
                <a:lnTo>
                  <a:pt x="2504" y="210"/>
                </a:lnTo>
                <a:lnTo>
                  <a:pt x="2532" y="219"/>
                </a:lnTo>
                <a:lnTo>
                  <a:pt x="2562" y="229"/>
                </a:lnTo>
                <a:lnTo>
                  <a:pt x="2592" y="241"/>
                </a:lnTo>
                <a:lnTo>
                  <a:pt x="2622" y="254"/>
                </a:lnTo>
                <a:lnTo>
                  <a:pt x="2651" y="268"/>
                </a:lnTo>
                <a:lnTo>
                  <a:pt x="2682" y="285"/>
                </a:lnTo>
                <a:lnTo>
                  <a:pt x="2713" y="304"/>
                </a:lnTo>
                <a:lnTo>
                  <a:pt x="2744" y="323"/>
                </a:lnTo>
                <a:lnTo>
                  <a:pt x="2776" y="347"/>
                </a:lnTo>
                <a:lnTo>
                  <a:pt x="2806" y="371"/>
                </a:lnTo>
                <a:lnTo>
                  <a:pt x="2837" y="396"/>
                </a:lnTo>
                <a:close/>
                <a:moveTo>
                  <a:pt x="1670" y="772"/>
                </a:moveTo>
                <a:lnTo>
                  <a:pt x="1670" y="772"/>
                </a:lnTo>
                <a:lnTo>
                  <a:pt x="1658" y="794"/>
                </a:lnTo>
                <a:lnTo>
                  <a:pt x="1646" y="815"/>
                </a:lnTo>
                <a:lnTo>
                  <a:pt x="1636" y="836"/>
                </a:lnTo>
                <a:lnTo>
                  <a:pt x="1627" y="857"/>
                </a:lnTo>
                <a:lnTo>
                  <a:pt x="1620" y="878"/>
                </a:lnTo>
                <a:lnTo>
                  <a:pt x="1614" y="898"/>
                </a:lnTo>
                <a:lnTo>
                  <a:pt x="1609" y="916"/>
                </a:lnTo>
                <a:lnTo>
                  <a:pt x="1606" y="935"/>
                </a:lnTo>
                <a:lnTo>
                  <a:pt x="1604" y="954"/>
                </a:lnTo>
                <a:lnTo>
                  <a:pt x="1604" y="971"/>
                </a:lnTo>
                <a:lnTo>
                  <a:pt x="1604" y="988"/>
                </a:lnTo>
                <a:lnTo>
                  <a:pt x="1606" y="1004"/>
                </a:lnTo>
                <a:lnTo>
                  <a:pt x="1609" y="1020"/>
                </a:lnTo>
                <a:lnTo>
                  <a:pt x="1615" y="1034"/>
                </a:lnTo>
                <a:lnTo>
                  <a:pt x="1621" y="1048"/>
                </a:lnTo>
                <a:lnTo>
                  <a:pt x="1629" y="1060"/>
                </a:lnTo>
                <a:lnTo>
                  <a:pt x="1638" y="1073"/>
                </a:lnTo>
                <a:lnTo>
                  <a:pt x="1649" y="1082"/>
                </a:lnTo>
                <a:lnTo>
                  <a:pt x="1661" y="1092"/>
                </a:lnTo>
                <a:lnTo>
                  <a:pt x="1675" y="1100"/>
                </a:lnTo>
                <a:lnTo>
                  <a:pt x="1691" y="1108"/>
                </a:lnTo>
                <a:lnTo>
                  <a:pt x="1707" y="1114"/>
                </a:lnTo>
                <a:lnTo>
                  <a:pt x="1725" y="1120"/>
                </a:lnTo>
                <a:lnTo>
                  <a:pt x="1744" y="1124"/>
                </a:lnTo>
                <a:lnTo>
                  <a:pt x="1763" y="1128"/>
                </a:lnTo>
                <a:lnTo>
                  <a:pt x="1784" y="1131"/>
                </a:lnTo>
                <a:lnTo>
                  <a:pt x="1806" y="1133"/>
                </a:lnTo>
                <a:lnTo>
                  <a:pt x="1828" y="1134"/>
                </a:lnTo>
                <a:lnTo>
                  <a:pt x="1873" y="1135"/>
                </a:lnTo>
                <a:lnTo>
                  <a:pt x="1922" y="1133"/>
                </a:lnTo>
                <a:lnTo>
                  <a:pt x="1922" y="1097"/>
                </a:lnTo>
                <a:lnTo>
                  <a:pt x="1924" y="1059"/>
                </a:lnTo>
                <a:lnTo>
                  <a:pt x="1927" y="1024"/>
                </a:lnTo>
                <a:lnTo>
                  <a:pt x="1933" y="989"/>
                </a:lnTo>
                <a:lnTo>
                  <a:pt x="1938" y="954"/>
                </a:lnTo>
                <a:lnTo>
                  <a:pt x="1945" y="921"/>
                </a:lnTo>
                <a:lnTo>
                  <a:pt x="1954" y="888"/>
                </a:lnTo>
                <a:lnTo>
                  <a:pt x="1962" y="855"/>
                </a:lnTo>
                <a:lnTo>
                  <a:pt x="1972" y="823"/>
                </a:lnTo>
                <a:lnTo>
                  <a:pt x="1983" y="792"/>
                </a:lnTo>
                <a:lnTo>
                  <a:pt x="1995" y="762"/>
                </a:lnTo>
                <a:lnTo>
                  <a:pt x="2008" y="733"/>
                </a:lnTo>
                <a:lnTo>
                  <a:pt x="2021" y="704"/>
                </a:lnTo>
                <a:lnTo>
                  <a:pt x="2035" y="677"/>
                </a:lnTo>
                <a:lnTo>
                  <a:pt x="2051" y="650"/>
                </a:lnTo>
                <a:lnTo>
                  <a:pt x="2066" y="624"/>
                </a:lnTo>
                <a:lnTo>
                  <a:pt x="2081" y="598"/>
                </a:lnTo>
                <a:lnTo>
                  <a:pt x="2098" y="573"/>
                </a:lnTo>
                <a:lnTo>
                  <a:pt x="2115" y="550"/>
                </a:lnTo>
                <a:lnTo>
                  <a:pt x="2133" y="527"/>
                </a:lnTo>
                <a:lnTo>
                  <a:pt x="2151" y="505"/>
                </a:lnTo>
                <a:lnTo>
                  <a:pt x="2168" y="484"/>
                </a:lnTo>
                <a:lnTo>
                  <a:pt x="2187" y="463"/>
                </a:lnTo>
                <a:lnTo>
                  <a:pt x="2206" y="444"/>
                </a:lnTo>
                <a:lnTo>
                  <a:pt x="2224" y="426"/>
                </a:lnTo>
                <a:lnTo>
                  <a:pt x="2243" y="408"/>
                </a:lnTo>
                <a:lnTo>
                  <a:pt x="2262" y="392"/>
                </a:lnTo>
                <a:lnTo>
                  <a:pt x="2282" y="376"/>
                </a:lnTo>
                <a:lnTo>
                  <a:pt x="2300" y="362"/>
                </a:lnTo>
                <a:lnTo>
                  <a:pt x="2319" y="348"/>
                </a:lnTo>
                <a:lnTo>
                  <a:pt x="2338" y="334"/>
                </a:lnTo>
                <a:lnTo>
                  <a:pt x="2356" y="323"/>
                </a:lnTo>
                <a:lnTo>
                  <a:pt x="2330" y="326"/>
                </a:lnTo>
                <a:lnTo>
                  <a:pt x="2304" y="329"/>
                </a:lnTo>
                <a:lnTo>
                  <a:pt x="2277" y="334"/>
                </a:lnTo>
                <a:lnTo>
                  <a:pt x="2252" y="340"/>
                </a:lnTo>
                <a:lnTo>
                  <a:pt x="2225" y="347"/>
                </a:lnTo>
                <a:lnTo>
                  <a:pt x="2200" y="355"/>
                </a:lnTo>
                <a:lnTo>
                  <a:pt x="2174" y="364"/>
                </a:lnTo>
                <a:lnTo>
                  <a:pt x="2148" y="374"/>
                </a:lnTo>
                <a:lnTo>
                  <a:pt x="2123" y="384"/>
                </a:lnTo>
                <a:lnTo>
                  <a:pt x="2098" y="396"/>
                </a:lnTo>
                <a:lnTo>
                  <a:pt x="2074" y="408"/>
                </a:lnTo>
                <a:lnTo>
                  <a:pt x="2049" y="421"/>
                </a:lnTo>
                <a:lnTo>
                  <a:pt x="2025" y="436"/>
                </a:lnTo>
                <a:lnTo>
                  <a:pt x="2001" y="450"/>
                </a:lnTo>
                <a:lnTo>
                  <a:pt x="1978" y="464"/>
                </a:lnTo>
                <a:lnTo>
                  <a:pt x="1955" y="480"/>
                </a:lnTo>
                <a:lnTo>
                  <a:pt x="1933" y="496"/>
                </a:lnTo>
                <a:lnTo>
                  <a:pt x="1911" y="513"/>
                </a:lnTo>
                <a:lnTo>
                  <a:pt x="1868" y="548"/>
                </a:lnTo>
                <a:lnTo>
                  <a:pt x="1828" y="583"/>
                </a:lnTo>
                <a:lnTo>
                  <a:pt x="1790" y="620"/>
                </a:lnTo>
                <a:lnTo>
                  <a:pt x="1756" y="658"/>
                </a:lnTo>
                <a:lnTo>
                  <a:pt x="1724" y="696"/>
                </a:lnTo>
                <a:lnTo>
                  <a:pt x="1708" y="715"/>
                </a:lnTo>
                <a:lnTo>
                  <a:pt x="1695" y="735"/>
                </a:lnTo>
                <a:lnTo>
                  <a:pt x="1682" y="754"/>
                </a:lnTo>
                <a:lnTo>
                  <a:pt x="1670" y="772"/>
                </a:lnTo>
                <a:close/>
              </a:path>
            </a:pathLst>
          </a:custGeom>
          <a:solidFill>
            <a:srgbClr val="E89CA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KSO_Shape"/>
          <p:cNvSpPr>
            <a:spLocks/>
          </p:cNvSpPr>
          <p:nvPr/>
        </p:nvSpPr>
        <p:spPr bwMode="auto">
          <a:xfrm>
            <a:off x="4915750" y="6326592"/>
            <a:ext cx="302903" cy="529859"/>
          </a:xfrm>
          <a:custGeom>
            <a:avLst/>
            <a:gdLst>
              <a:gd name="T0" fmla="*/ 410028 w 3542"/>
              <a:gd name="T1" fmla="*/ 1700244 h 6187"/>
              <a:gd name="T2" fmla="*/ 219482 w 3542"/>
              <a:gd name="T3" fmla="*/ 1672533 h 6187"/>
              <a:gd name="T4" fmla="*/ 206861 w 3542"/>
              <a:gd name="T5" fmla="*/ 1500722 h 6187"/>
              <a:gd name="T6" fmla="*/ 321989 w 3542"/>
              <a:gd name="T7" fmla="*/ 1408351 h 6187"/>
              <a:gd name="T8" fmla="*/ 402333 w 3542"/>
              <a:gd name="T9" fmla="*/ 1481940 h 6187"/>
              <a:gd name="T10" fmla="*/ 446352 w 3542"/>
              <a:gd name="T11" fmla="*/ 1570001 h 6187"/>
              <a:gd name="T12" fmla="*/ 294593 w 3542"/>
              <a:gd name="T13" fmla="*/ 1220530 h 6187"/>
              <a:gd name="T14" fmla="*/ 309368 w 3542"/>
              <a:gd name="T15" fmla="*/ 1107837 h 6187"/>
              <a:gd name="T16" fmla="*/ 172384 w 3542"/>
              <a:gd name="T17" fmla="*/ 1058881 h 6187"/>
              <a:gd name="T18" fmla="*/ 2463 w 3542"/>
              <a:gd name="T19" fmla="*/ 1153099 h 6187"/>
              <a:gd name="T20" fmla="*/ 95119 w 3542"/>
              <a:gd name="T21" fmla="*/ 1360934 h 6187"/>
              <a:gd name="T22" fmla="*/ 216712 w 3542"/>
              <a:gd name="T23" fmla="*/ 1364321 h 6187"/>
              <a:gd name="T24" fmla="*/ 237336 w 3542"/>
              <a:gd name="T25" fmla="*/ 1251013 h 6187"/>
              <a:gd name="T26" fmla="*/ 584260 w 3542"/>
              <a:gd name="T27" fmla="*/ 1425594 h 6187"/>
              <a:gd name="T28" fmla="*/ 349694 w 3542"/>
              <a:gd name="T29" fmla="*/ 1262713 h 6187"/>
              <a:gd name="T30" fmla="*/ 446352 w 3542"/>
              <a:gd name="T31" fmla="*/ 1395727 h 6187"/>
              <a:gd name="T32" fmla="*/ 593495 w 3542"/>
              <a:gd name="T33" fmla="*/ 1573388 h 6187"/>
              <a:gd name="T34" fmla="*/ 653521 w 3542"/>
              <a:gd name="T35" fmla="*/ 1905000 h 6187"/>
              <a:gd name="T36" fmla="*/ 687998 w 3542"/>
              <a:gd name="T37" fmla="*/ 1396035 h 6187"/>
              <a:gd name="T38" fmla="*/ 664603 w 3542"/>
              <a:gd name="T39" fmla="*/ 528055 h 6187"/>
              <a:gd name="T40" fmla="*/ 868078 w 3542"/>
              <a:gd name="T41" fmla="*/ 470169 h 6187"/>
              <a:gd name="T42" fmla="*/ 1003215 w 3542"/>
              <a:gd name="T43" fmla="*/ 304825 h 6187"/>
              <a:gd name="T44" fmla="*/ 939803 w 3542"/>
              <a:gd name="T45" fmla="*/ 230928 h 6187"/>
              <a:gd name="T46" fmla="*/ 879160 w 3542"/>
              <a:gd name="T47" fmla="*/ 322067 h 6187"/>
              <a:gd name="T48" fmla="*/ 720012 w 3542"/>
              <a:gd name="T49" fmla="*/ 392269 h 6187"/>
              <a:gd name="T50" fmla="*/ 545781 w 3542"/>
              <a:gd name="T51" fmla="*/ 450771 h 6187"/>
              <a:gd name="T52" fmla="*/ 449738 w 3542"/>
              <a:gd name="T53" fmla="*/ 267260 h 6187"/>
              <a:gd name="T54" fmla="*/ 570100 w 3542"/>
              <a:gd name="T55" fmla="*/ 77284 h 6187"/>
              <a:gd name="T56" fmla="*/ 563943 w 3542"/>
              <a:gd name="T57" fmla="*/ 13240 h 6187"/>
              <a:gd name="T58" fmla="*/ 394021 w 3542"/>
              <a:gd name="T59" fmla="*/ 122546 h 6187"/>
              <a:gd name="T60" fmla="*/ 586415 w 3542"/>
              <a:gd name="T61" fmla="*/ 970820 h 6187"/>
              <a:gd name="T62" fmla="*/ 480521 w 3542"/>
              <a:gd name="T63" fmla="*/ 822103 h 6187"/>
              <a:gd name="T64" fmla="*/ 433424 w 3542"/>
              <a:gd name="T65" fmla="*/ 416594 h 6187"/>
              <a:gd name="T66" fmla="*/ 327530 w 3542"/>
              <a:gd name="T67" fmla="*/ 429218 h 6187"/>
              <a:gd name="T68" fmla="*/ 287820 w 3542"/>
              <a:gd name="T69" fmla="*/ 696786 h 6187"/>
              <a:gd name="T70" fmla="*/ 411260 w 3542"/>
              <a:gd name="T71" fmla="*/ 882760 h 6187"/>
              <a:gd name="T72" fmla="*/ 1031536 w 3542"/>
              <a:gd name="T73" fmla="*/ 388882 h 6187"/>
              <a:gd name="T74" fmla="*/ 891781 w 3542"/>
              <a:gd name="T75" fmla="*/ 535752 h 6187"/>
              <a:gd name="T76" fmla="*/ 668913 w 3542"/>
              <a:gd name="T77" fmla="*/ 596717 h 6187"/>
              <a:gd name="T78" fmla="*/ 518384 w 3542"/>
              <a:gd name="T79" fmla="*/ 520665 h 6187"/>
              <a:gd name="T80" fmla="*/ 532237 w 3542"/>
              <a:gd name="T81" fmla="*/ 772530 h 6187"/>
              <a:gd name="T82" fmla="*/ 672915 w 3542"/>
              <a:gd name="T83" fmla="*/ 982521 h 6187"/>
              <a:gd name="T84" fmla="*/ 942265 w 3542"/>
              <a:gd name="T85" fmla="*/ 890457 h 6187"/>
              <a:gd name="T86" fmla="*/ 1071861 w 3542"/>
              <a:gd name="T87" fmla="*/ 740816 h 6187"/>
              <a:gd name="T88" fmla="*/ 1081712 w 3542"/>
              <a:gd name="T89" fmla="*/ 552379 h 6187"/>
              <a:gd name="T90" fmla="*/ 843452 w 3542"/>
              <a:gd name="T91" fmla="*/ 149949 h 6187"/>
              <a:gd name="T92" fmla="*/ 752335 w 3542"/>
              <a:gd name="T93" fmla="*/ 138865 h 6187"/>
              <a:gd name="T94" fmla="*/ 663372 w 3542"/>
              <a:gd name="T95" fmla="*/ 245091 h 6187"/>
              <a:gd name="T96" fmla="*/ 760338 w 3542"/>
              <a:gd name="T97" fmla="*/ 336231 h 6187"/>
              <a:gd name="T98" fmla="*/ 867463 w 3542"/>
              <a:gd name="T99" fmla="*/ 217688 h 6187"/>
              <a:gd name="T100" fmla="*/ 982283 w 3542"/>
              <a:gd name="T101" fmla="*/ 181971 h 6187"/>
              <a:gd name="T102" fmla="*/ 1038924 w 3542"/>
              <a:gd name="T103" fmla="*/ 142559 h 6187"/>
              <a:gd name="T104" fmla="*/ 912098 w 3542"/>
              <a:gd name="T105" fmla="*/ 28635 h 6187"/>
              <a:gd name="T106" fmla="*/ 724014 w 3542"/>
              <a:gd name="T107" fmla="*/ 18166 h 6187"/>
              <a:gd name="T108" fmla="*/ 639053 w 3542"/>
              <a:gd name="T109" fmla="*/ 73281 h 6187"/>
              <a:gd name="T110" fmla="*/ 770804 w 3542"/>
              <a:gd name="T111" fmla="*/ 64660 h 6187"/>
              <a:gd name="T112" fmla="*/ 496836 w 3542"/>
              <a:gd name="T113" fmla="*/ 276497 h 6187"/>
              <a:gd name="T114" fmla="*/ 542703 w 3542"/>
              <a:gd name="T115" fmla="*/ 347315 h 6187"/>
              <a:gd name="T116" fmla="*/ 626432 w 3542"/>
              <a:gd name="T117" fmla="*/ 208451 h 6187"/>
              <a:gd name="T118" fmla="*/ 717242 w 3542"/>
              <a:gd name="T119" fmla="*/ 100377 h 6187"/>
              <a:gd name="T120" fmla="*/ 551014 w 3542"/>
              <a:gd name="T121" fmla="*/ 190900 h 618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542" h="6187">
                <a:moveTo>
                  <a:pt x="1508" y="5232"/>
                </a:moveTo>
                <a:lnTo>
                  <a:pt x="1508" y="5232"/>
                </a:lnTo>
                <a:lnTo>
                  <a:pt x="1509" y="5255"/>
                </a:lnTo>
                <a:lnTo>
                  <a:pt x="1509" y="5277"/>
                </a:lnTo>
                <a:lnTo>
                  <a:pt x="1507" y="5299"/>
                </a:lnTo>
                <a:lnTo>
                  <a:pt x="1504" y="5321"/>
                </a:lnTo>
                <a:lnTo>
                  <a:pt x="1498" y="5342"/>
                </a:lnTo>
                <a:lnTo>
                  <a:pt x="1492" y="5362"/>
                </a:lnTo>
                <a:lnTo>
                  <a:pt x="1484" y="5382"/>
                </a:lnTo>
                <a:lnTo>
                  <a:pt x="1474" y="5401"/>
                </a:lnTo>
                <a:lnTo>
                  <a:pt x="1462" y="5418"/>
                </a:lnTo>
                <a:lnTo>
                  <a:pt x="1450" y="5436"/>
                </a:lnTo>
                <a:lnTo>
                  <a:pt x="1435" y="5451"/>
                </a:lnTo>
                <a:lnTo>
                  <a:pt x="1420" y="5467"/>
                </a:lnTo>
                <a:lnTo>
                  <a:pt x="1404" y="5480"/>
                </a:lnTo>
                <a:lnTo>
                  <a:pt x="1386" y="5493"/>
                </a:lnTo>
                <a:lnTo>
                  <a:pt x="1367" y="5504"/>
                </a:lnTo>
                <a:lnTo>
                  <a:pt x="1347" y="5514"/>
                </a:lnTo>
                <a:lnTo>
                  <a:pt x="1332" y="5522"/>
                </a:lnTo>
                <a:lnTo>
                  <a:pt x="1316" y="5527"/>
                </a:lnTo>
                <a:lnTo>
                  <a:pt x="1300" y="5533"/>
                </a:lnTo>
                <a:lnTo>
                  <a:pt x="1284" y="5537"/>
                </a:lnTo>
                <a:lnTo>
                  <a:pt x="1251" y="5545"/>
                </a:lnTo>
                <a:lnTo>
                  <a:pt x="1218" y="5550"/>
                </a:lnTo>
                <a:lnTo>
                  <a:pt x="1185" y="5553"/>
                </a:lnTo>
                <a:lnTo>
                  <a:pt x="1151" y="5553"/>
                </a:lnTo>
                <a:lnTo>
                  <a:pt x="1116" y="5553"/>
                </a:lnTo>
                <a:lnTo>
                  <a:pt x="1082" y="5550"/>
                </a:lnTo>
                <a:lnTo>
                  <a:pt x="1048" y="5546"/>
                </a:lnTo>
                <a:lnTo>
                  <a:pt x="1015" y="5540"/>
                </a:lnTo>
                <a:lnTo>
                  <a:pt x="981" y="5533"/>
                </a:lnTo>
                <a:lnTo>
                  <a:pt x="948" y="5524"/>
                </a:lnTo>
                <a:lnTo>
                  <a:pt x="916" y="5515"/>
                </a:lnTo>
                <a:lnTo>
                  <a:pt x="884" y="5504"/>
                </a:lnTo>
                <a:lnTo>
                  <a:pt x="852" y="5493"/>
                </a:lnTo>
                <a:lnTo>
                  <a:pt x="823" y="5482"/>
                </a:lnTo>
                <a:lnTo>
                  <a:pt x="793" y="5470"/>
                </a:lnTo>
                <a:lnTo>
                  <a:pt x="765" y="5457"/>
                </a:lnTo>
                <a:lnTo>
                  <a:pt x="713" y="5432"/>
                </a:lnTo>
                <a:lnTo>
                  <a:pt x="665" y="5407"/>
                </a:lnTo>
                <a:lnTo>
                  <a:pt x="625" y="5385"/>
                </a:lnTo>
                <a:lnTo>
                  <a:pt x="592" y="5365"/>
                </a:lnTo>
                <a:lnTo>
                  <a:pt x="566" y="5350"/>
                </a:lnTo>
                <a:lnTo>
                  <a:pt x="546" y="5336"/>
                </a:lnTo>
                <a:lnTo>
                  <a:pt x="545" y="5335"/>
                </a:lnTo>
                <a:lnTo>
                  <a:pt x="548" y="5309"/>
                </a:lnTo>
                <a:lnTo>
                  <a:pt x="552" y="5281"/>
                </a:lnTo>
                <a:lnTo>
                  <a:pt x="557" y="5242"/>
                </a:lnTo>
                <a:lnTo>
                  <a:pt x="566" y="5197"/>
                </a:lnTo>
                <a:lnTo>
                  <a:pt x="577" y="5144"/>
                </a:lnTo>
                <a:lnTo>
                  <a:pt x="592" y="5088"/>
                </a:lnTo>
                <a:lnTo>
                  <a:pt x="600" y="5058"/>
                </a:lnTo>
                <a:lnTo>
                  <a:pt x="609" y="5028"/>
                </a:lnTo>
                <a:lnTo>
                  <a:pt x="620" y="4998"/>
                </a:lnTo>
                <a:lnTo>
                  <a:pt x="631" y="4966"/>
                </a:lnTo>
                <a:lnTo>
                  <a:pt x="643" y="4935"/>
                </a:lnTo>
                <a:lnTo>
                  <a:pt x="658" y="4904"/>
                </a:lnTo>
                <a:lnTo>
                  <a:pt x="672" y="4874"/>
                </a:lnTo>
                <a:lnTo>
                  <a:pt x="687" y="4843"/>
                </a:lnTo>
                <a:lnTo>
                  <a:pt x="705" y="4813"/>
                </a:lnTo>
                <a:lnTo>
                  <a:pt x="723" y="4784"/>
                </a:lnTo>
                <a:lnTo>
                  <a:pt x="742" y="4756"/>
                </a:lnTo>
                <a:lnTo>
                  <a:pt x="763" y="4729"/>
                </a:lnTo>
                <a:lnTo>
                  <a:pt x="785" y="4704"/>
                </a:lnTo>
                <a:lnTo>
                  <a:pt x="809" y="4680"/>
                </a:lnTo>
                <a:lnTo>
                  <a:pt x="835" y="4658"/>
                </a:lnTo>
                <a:lnTo>
                  <a:pt x="861" y="4638"/>
                </a:lnTo>
                <a:lnTo>
                  <a:pt x="875" y="4628"/>
                </a:lnTo>
                <a:lnTo>
                  <a:pt x="890" y="4619"/>
                </a:lnTo>
                <a:lnTo>
                  <a:pt x="904" y="4611"/>
                </a:lnTo>
                <a:lnTo>
                  <a:pt x="919" y="4603"/>
                </a:lnTo>
                <a:lnTo>
                  <a:pt x="940" y="4594"/>
                </a:lnTo>
                <a:lnTo>
                  <a:pt x="961" y="4588"/>
                </a:lnTo>
                <a:lnTo>
                  <a:pt x="982" y="4582"/>
                </a:lnTo>
                <a:lnTo>
                  <a:pt x="1003" y="4578"/>
                </a:lnTo>
                <a:lnTo>
                  <a:pt x="1025" y="4575"/>
                </a:lnTo>
                <a:lnTo>
                  <a:pt x="1046" y="4574"/>
                </a:lnTo>
                <a:lnTo>
                  <a:pt x="1067" y="4575"/>
                </a:lnTo>
                <a:lnTo>
                  <a:pt x="1088" y="4579"/>
                </a:lnTo>
                <a:lnTo>
                  <a:pt x="1109" y="4583"/>
                </a:lnTo>
                <a:lnTo>
                  <a:pt x="1129" y="4590"/>
                </a:lnTo>
                <a:lnTo>
                  <a:pt x="1148" y="4597"/>
                </a:lnTo>
                <a:lnTo>
                  <a:pt x="1168" y="4606"/>
                </a:lnTo>
                <a:lnTo>
                  <a:pt x="1187" y="4617"/>
                </a:lnTo>
                <a:lnTo>
                  <a:pt x="1204" y="4630"/>
                </a:lnTo>
                <a:lnTo>
                  <a:pt x="1222" y="4645"/>
                </a:lnTo>
                <a:lnTo>
                  <a:pt x="1239" y="4660"/>
                </a:lnTo>
                <a:lnTo>
                  <a:pt x="1247" y="4670"/>
                </a:lnTo>
                <a:lnTo>
                  <a:pt x="1256" y="4680"/>
                </a:lnTo>
                <a:lnTo>
                  <a:pt x="1263" y="4690"/>
                </a:lnTo>
                <a:lnTo>
                  <a:pt x="1270" y="4700"/>
                </a:lnTo>
                <a:lnTo>
                  <a:pt x="1281" y="4721"/>
                </a:lnTo>
                <a:lnTo>
                  <a:pt x="1291" y="4744"/>
                </a:lnTo>
                <a:lnTo>
                  <a:pt x="1299" y="4766"/>
                </a:lnTo>
                <a:lnTo>
                  <a:pt x="1303" y="4790"/>
                </a:lnTo>
                <a:lnTo>
                  <a:pt x="1307" y="4813"/>
                </a:lnTo>
                <a:lnTo>
                  <a:pt x="1308" y="4836"/>
                </a:lnTo>
                <a:lnTo>
                  <a:pt x="1308" y="4859"/>
                </a:lnTo>
                <a:lnTo>
                  <a:pt x="1305" y="4882"/>
                </a:lnTo>
                <a:lnTo>
                  <a:pt x="1300" y="4905"/>
                </a:lnTo>
                <a:lnTo>
                  <a:pt x="1295" y="4926"/>
                </a:lnTo>
                <a:lnTo>
                  <a:pt x="1287" y="4947"/>
                </a:lnTo>
                <a:lnTo>
                  <a:pt x="1278" y="4966"/>
                </a:lnTo>
                <a:lnTo>
                  <a:pt x="1268" y="4985"/>
                </a:lnTo>
                <a:lnTo>
                  <a:pt x="1256" y="5001"/>
                </a:lnTo>
                <a:lnTo>
                  <a:pt x="1276" y="5002"/>
                </a:lnTo>
                <a:lnTo>
                  <a:pt x="1297" y="5006"/>
                </a:lnTo>
                <a:lnTo>
                  <a:pt x="1318" y="5011"/>
                </a:lnTo>
                <a:lnTo>
                  <a:pt x="1339" y="5019"/>
                </a:lnTo>
                <a:lnTo>
                  <a:pt x="1358" y="5029"/>
                </a:lnTo>
                <a:lnTo>
                  <a:pt x="1378" y="5040"/>
                </a:lnTo>
                <a:lnTo>
                  <a:pt x="1398" y="5052"/>
                </a:lnTo>
                <a:lnTo>
                  <a:pt x="1416" y="5066"/>
                </a:lnTo>
                <a:lnTo>
                  <a:pt x="1433" y="5083"/>
                </a:lnTo>
                <a:lnTo>
                  <a:pt x="1450" y="5099"/>
                </a:lnTo>
                <a:lnTo>
                  <a:pt x="1464" y="5119"/>
                </a:lnTo>
                <a:lnTo>
                  <a:pt x="1477" y="5139"/>
                </a:lnTo>
                <a:lnTo>
                  <a:pt x="1488" y="5161"/>
                </a:lnTo>
                <a:lnTo>
                  <a:pt x="1497" y="5183"/>
                </a:lnTo>
                <a:lnTo>
                  <a:pt x="1500" y="5195"/>
                </a:lnTo>
                <a:lnTo>
                  <a:pt x="1504" y="5207"/>
                </a:lnTo>
                <a:lnTo>
                  <a:pt x="1506" y="5220"/>
                </a:lnTo>
                <a:lnTo>
                  <a:pt x="1508" y="5232"/>
                </a:lnTo>
                <a:close/>
                <a:moveTo>
                  <a:pt x="759" y="4044"/>
                </a:moveTo>
                <a:lnTo>
                  <a:pt x="759" y="4044"/>
                </a:lnTo>
                <a:lnTo>
                  <a:pt x="781" y="4043"/>
                </a:lnTo>
                <a:lnTo>
                  <a:pt x="804" y="4041"/>
                </a:lnTo>
                <a:lnTo>
                  <a:pt x="826" y="4035"/>
                </a:lnTo>
                <a:lnTo>
                  <a:pt x="849" y="4029"/>
                </a:lnTo>
                <a:lnTo>
                  <a:pt x="872" y="4019"/>
                </a:lnTo>
                <a:lnTo>
                  <a:pt x="894" y="4008"/>
                </a:lnTo>
                <a:lnTo>
                  <a:pt x="916" y="3996"/>
                </a:lnTo>
                <a:lnTo>
                  <a:pt x="937" y="3980"/>
                </a:lnTo>
                <a:lnTo>
                  <a:pt x="957" y="3964"/>
                </a:lnTo>
                <a:lnTo>
                  <a:pt x="976" y="3946"/>
                </a:lnTo>
                <a:lnTo>
                  <a:pt x="992" y="3926"/>
                </a:lnTo>
                <a:lnTo>
                  <a:pt x="1007" y="3904"/>
                </a:lnTo>
                <a:lnTo>
                  <a:pt x="1021" y="3882"/>
                </a:lnTo>
                <a:lnTo>
                  <a:pt x="1026" y="3870"/>
                </a:lnTo>
                <a:lnTo>
                  <a:pt x="1031" y="3857"/>
                </a:lnTo>
                <a:lnTo>
                  <a:pt x="1036" y="3845"/>
                </a:lnTo>
                <a:lnTo>
                  <a:pt x="1039" y="3832"/>
                </a:lnTo>
                <a:lnTo>
                  <a:pt x="1043" y="3819"/>
                </a:lnTo>
                <a:lnTo>
                  <a:pt x="1045" y="3804"/>
                </a:lnTo>
                <a:lnTo>
                  <a:pt x="1048" y="3779"/>
                </a:lnTo>
                <a:lnTo>
                  <a:pt x="1049" y="3755"/>
                </a:lnTo>
                <a:lnTo>
                  <a:pt x="1048" y="3731"/>
                </a:lnTo>
                <a:lnTo>
                  <a:pt x="1045" y="3707"/>
                </a:lnTo>
                <a:lnTo>
                  <a:pt x="1040" y="3684"/>
                </a:lnTo>
                <a:lnTo>
                  <a:pt x="1035" y="3661"/>
                </a:lnTo>
                <a:lnTo>
                  <a:pt x="1026" y="3640"/>
                </a:lnTo>
                <a:lnTo>
                  <a:pt x="1016" y="3619"/>
                </a:lnTo>
                <a:lnTo>
                  <a:pt x="1005" y="3598"/>
                </a:lnTo>
                <a:lnTo>
                  <a:pt x="992" y="3580"/>
                </a:lnTo>
                <a:lnTo>
                  <a:pt x="978" y="3561"/>
                </a:lnTo>
                <a:lnTo>
                  <a:pt x="962" y="3545"/>
                </a:lnTo>
                <a:lnTo>
                  <a:pt x="945" y="3528"/>
                </a:lnTo>
                <a:lnTo>
                  <a:pt x="926" y="3514"/>
                </a:lnTo>
                <a:lnTo>
                  <a:pt x="906" y="3501"/>
                </a:lnTo>
                <a:lnTo>
                  <a:pt x="884" y="3488"/>
                </a:lnTo>
                <a:lnTo>
                  <a:pt x="868" y="3481"/>
                </a:lnTo>
                <a:lnTo>
                  <a:pt x="851" y="3473"/>
                </a:lnTo>
                <a:lnTo>
                  <a:pt x="834" y="3466"/>
                </a:lnTo>
                <a:lnTo>
                  <a:pt x="816" y="3460"/>
                </a:lnTo>
                <a:lnTo>
                  <a:pt x="798" y="3454"/>
                </a:lnTo>
                <a:lnTo>
                  <a:pt x="781" y="3450"/>
                </a:lnTo>
                <a:lnTo>
                  <a:pt x="745" y="3442"/>
                </a:lnTo>
                <a:lnTo>
                  <a:pt x="708" y="3438"/>
                </a:lnTo>
                <a:lnTo>
                  <a:pt x="672" y="3435"/>
                </a:lnTo>
                <a:lnTo>
                  <a:pt x="635" y="3435"/>
                </a:lnTo>
                <a:lnTo>
                  <a:pt x="597" y="3436"/>
                </a:lnTo>
                <a:lnTo>
                  <a:pt x="560" y="3439"/>
                </a:lnTo>
                <a:lnTo>
                  <a:pt x="522" y="3443"/>
                </a:lnTo>
                <a:lnTo>
                  <a:pt x="486" y="3450"/>
                </a:lnTo>
                <a:lnTo>
                  <a:pt x="450" y="3458"/>
                </a:lnTo>
                <a:lnTo>
                  <a:pt x="413" y="3465"/>
                </a:lnTo>
                <a:lnTo>
                  <a:pt x="378" y="3475"/>
                </a:lnTo>
                <a:lnTo>
                  <a:pt x="344" y="3486"/>
                </a:lnTo>
                <a:lnTo>
                  <a:pt x="310" y="3497"/>
                </a:lnTo>
                <a:lnTo>
                  <a:pt x="277" y="3509"/>
                </a:lnTo>
                <a:lnTo>
                  <a:pt x="246" y="3521"/>
                </a:lnTo>
                <a:lnTo>
                  <a:pt x="187" y="3546"/>
                </a:lnTo>
                <a:lnTo>
                  <a:pt x="134" y="3570"/>
                </a:lnTo>
                <a:lnTo>
                  <a:pt x="89" y="3593"/>
                </a:lnTo>
                <a:lnTo>
                  <a:pt x="51" y="3613"/>
                </a:lnTo>
                <a:lnTo>
                  <a:pt x="24" y="3628"/>
                </a:lnTo>
                <a:lnTo>
                  <a:pt x="1" y="3643"/>
                </a:lnTo>
                <a:lnTo>
                  <a:pt x="0" y="3644"/>
                </a:lnTo>
                <a:lnTo>
                  <a:pt x="2" y="3671"/>
                </a:lnTo>
                <a:lnTo>
                  <a:pt x="4" y="3703"/>
                </a:lnTo>
                <a:lnTo>
                  <a:pt x="8" y="3745"/>
                </a:lnTo>
                <a:lnTo>
                  <a:pt x="15" y="3795"/>
                </a:lnTo>
                <a:lnTo>
                  <a:pt x="25" y="3853"/>
                </a:lnTo>
                <a:lnTo>
                  <a:pt x="38" y="3915"/>
                </a:lnTo>
                <a:lnTo>
                  <a:pt x="46" y="3948"/>
                </a:lnTo>
                <a:lnTo>
                  <a:pt x="55" y="3981"/>
                </a:lnTo>
                <a:lnTo>
                  <a:pt x="63" y="4015"/>
                </a:lnTo>
                <a:lnTo>
                  <a:pt x="74" y="4050"/>
                </a:lnTo>
                <a:lnTo>
                  <a:pt x="87" y="4085"/>
                </a:lnTo>
                <a:lnTo>
                  <a:pt x="100" y="4119"/>
                </a:lnTo>
                <a:lnTo>
                  <a:pt x="114" y="4154"/>
                </a:lnTo>
                <a:lnTo>
                  <a:pt x="130" y="4187"/>
                </a:lnTo>
                <a:lnTo>
                  <a:pt x="147" y="4221"/>
                </a:lnTo>
                <a:lnTo>
                  <a:pt x="166" y="4253"/>
                </a:lnTo>
                <a:lnTo>
                  <a:pt x="186" y="4285"/>
                </a:lnTo>
                <a:lnTo>
                  <a:pt x="207" y="4315"/>
                </a:lnTo>
                <a:lnTo>
                  <a:pt x="230" y="4344"/>
                </a:lnTo>
                <a:lnTo>
                  <a:pt x="255" y="4371"/>
                </a:lnTo>
                <a:lnTo>
                  <a:pt x="281" y="4397"/>
                </a:lnTo>
                <a:lnTo>
                  <a:pt x="295" y="4409"/>
                </a:lnTo>
                <a:lnTo>
                  <a:pt x="309" y="4420"/>
                </a:lnTo>
                <a:lnTo>
                  <a:pt x="324" y="4431"/>
                </a:lnTo>
                <a:lnTo>
                  <a:pt x="340" y="4442"/>
                </a:lnTo>
                <a:lnTo>
                  <a:pt x="355" y="4451"/>
                </a:lnTo>
                <a:lnTo>
                  <a:pt x="372" y="4461"/>
                </a:lnTo>
                <a:lnTo>
                  <a:pt x="394" y="4472"/>
                </a:lnTo>
                <a:lnTo>
                  <a:pt x="416" y="4481"/>
                </a:lnTo>
                <a:lnTo>
                  <a:pt x="439" y="4487"/>
                </a:lnTo>
                <a:lnTo>
                  <a:pt x="461" y="4493"/>
                </a:lnTo>
                <a:lnTo>
                  <a:pt x="484" y="4497"/>
                </a:lnTo>
                <a:lnTo>
                  <a:pt x="507" y="4498"/>
                </a:lnTo>
                <a:lnTo>
                  <a:pt x="530" y="4498"/>
                </a:lnTo>
                <a:lnTo>
                  <a:pt x="553" y="4496"/>
                </a:lnTo>
                <a:lnTo>
                  <a:pt x="576" y="4493"/>
                </a:lnTo>
                <a:lnTo>
                  <a:pt x="598" y="4487"/>
                </a:lnTo>
                <a:lnTo>
                  <a:pt x="621" y="4480"/>
                </a:lnTo>
                <a:lnTo>
                  <a:pt x="642" y="4470"/>
                </a:lnTo>
                <a:lnTo>
                  <a:pt x="663" y="4459"/>
                </a:lnTo>
                <a:lnTo>
                  <a:pt x="684" y="4447"/>
                </a:lnTo>
                <a:lnTo>
                  <a:pt x="704" y="4431"/>
                </a:lnTo>
                <a:lnTo>
                  <a:pt x="723" y="4415"/>
                </a:lnTo>
                <a:lnTo>
                  <a:pt x="732" y="4405"/>
                </a:lnTo>
                <a:lnTo>
                  <a:pt x="742" y="4395"/>
                </a:lnTo>
                <a:lnTo>
                  <a:pt x="751" y="4384"/>
                </a:lnTo>
                <a:lnTo>
                  <a:pt x="759" y="4374"/>
                </a:lnTo>
                <a:lnTo>
                  <a:pt x="767" y="4362"/>
                </a:lnTo>
                <a:lnTo>
                  <a:pt x="773" y="4351"/>
                </a:lnTo>
                <a:lnTo>
                  <a:pt x="784" y="4327"/>
                </a:lnTo>
                <a:lnTo>
                  <a:pt x="793" y="4303"/>
                </a:lnTo>
                <a:lnTo>
                  <a:pt x="801" y="4277"/>
                </a:lnTo>
                <a:lnTo>
                  <a:pt x="805" y="4252"/>
                </a:lnTo>
                <a:lnTo>
                  <a:pt x="807" y="4227"/>
                </a:lnTo>
                <a:lnTo>
                  <a:pt x="807" y="4201"/>
                </a:lnTo>
                <a:lnTo>
                  <a:pt x="806" y="4176"/>
                </a:lnTo>
                <a:lnTo>
                  <a:pt x="803" y="4151"/>
                </a:lnTo>
                <a:lnTo>
                  <a:pt x="797" y="4128"/>
                </a:lnTo>
                <a:lnTo>
                  <a:pt x="790" y="4105"/>
                </a:lnTo>
                <a:lnTo>
                  <a:pt x="781" y="4083"/>
                </a:lnTo>
                <a:lnTo>
                  <a:pt x="771" y="4063"/>
                </a:lnTo>
                <a:lnTo>
                  <a:pt x="759" y="4044"/>
                </a:lnTo>
                <a:close/>
                <a:moveTo>
                  <a:pt x="2320" y="3404"/>
                </a:moveTo>
                <a:lnTo>
                  <a:pt x="1982" y="3404"/>
                </a:lnTo>
                <a:lnTo>
                  <a:pt x="1978" y="3439"/>
                </a:lnTo>
                <a:lnTo>
                  <a:pt x="1968" y="3515"/>
                </a:lnTo>
                <a:lnTo>
                  <a:pt x="1956" y="3629"/>
                </a:lnTo>
                <a:lnTo>
                  <a:pt x="1949" y="3701"/>
                </a:lnTo>
                <a:lnTo>
                  <a:pt x="1943" y="3779"/>
                </a:lnTo>
                <a:lnTo>
                  <a:pt x="1937" y="3866"/>
                </a:lnTo>
                <a:lnTo>
                  <a:pt x="1932" y="3959"/>
                </a:lnTo>
                <a:lnTo>
                  <a:pt x="1926" y="4061"/>
                </a:lnTo>
                <a:lnTo>
                  <a:pt x="1923" y="4169"/>
                </a:lnTo>
                <a:lnTo>
                  <a:pt x="1921" y="4283"/>
                </a:lnTo>
                <a:lnTo>
                  <a:pt x="1920" y="4403"/>
                </a:lnTo>
                <a:lnTo>
                  <a:pt x="1920" y="4529"/>
                </a:lnTo>
                <a:lnTo>
                  <a:pt x="1923" y="4659"/>
                </a:lnTo>
                <a:lnTo>
                  <a:pt x="1898" y="4630"/>
                </a:lnTo>
                <a:lnTo>
                  <a:pt x="1872" y="4603"/>
                </a:lnTo>
                <a:lnTo>
                  <a:pt x="1847" y="4575"/>
                </a:lnTo>
                <a:lnTo>
                  <a:pt x="1821" y="4549"/>
                </a:lnTo>
                <a:lnTo>
                  <a:pt x="1794" y="4524"/>
                </a:lnTo>
                <a:lnTo>
                  <a:pt x="1767" y="4498"/>
                </a:lnTo>
                <a:lnTo>
                  <a:pt x="1739" y="4474"/>
                </a:lnTo>
                <a:lnTo>
                  <a:pt x="1712" y="4451"/>
                </a:lnTo>
                <a:lnTo>
                  <a:pt x="1656" y="4406"/>
                </a:lnTo>
                <a:lnTo>
                  <a:pt x="1599" y="4364"/>
                </a:lnTo>
                <a:lnTo>
                  <a:pt x="1543" y="4325"/>
                </a:lnTo>
                <a:lnTo>
                  <a:pt x="1488" y="4288"/>
                </a:lnTo>
                <a:lnTo>
                  <a:pt x="1434" y="4255"/>
                </a:lnTo>
                <a:lnTo>
                  <a:pt x="1383" y="4224"/>
                </a:lnTo>
                <a:lnTo>
                  <a:pt x="1333" y="4197"/>
                </a:lnTo>
                <a:lnTo>
                  <a:pt x="1286" y="4172"/>
                </a:lnTo>
                <a:lnTo>
                  <a:pt x="1243" y="4150"/>
                </a:lnTo>
                <a:lnTo>
                  <a:pt x="1203" y="4131"/>
                </a:lnTo>
                <a:lnTo>
                  <a:pt x="1167" y="4114"/>
                </a:lnTo>
                <a:lnTo>
                  <a:pt x="1136" y="4101"/>
                </a:lnTo>
                <a:lnTo>
                  <a:pt x="1112" y="4125"/>
                </a:lnTo>
                <a:lnTo>
                  <a:pt x="1086" y="4149"/>
                </a:lnTo>
                <a:lnTo>
                  <a:pt x="1058" y="4169"/>
                </a:lnTo>
                <a:lnTo>
                  <a:pt x="1031" y="4188"/>
                </a:lnTo>
                <a:lnTo>
                  <a:pt x="1031" y="4215"/>
                </a:lnTo>
                <a:lnTo>
                  <a:pt x="1029" y="4242"/>
                </a:lnTo>
                <a:lnTo>
                  <a:pt x="1027" y="4270"/>
                </a:lnTo>
                <a:lnTo>
                  <a:pt x="1024" y="4296"/>
                </a:lnTo>
                <a:lnTo>
                  <a:pt x="1059" y="4311"/>
                </a:lnTo>
                <a:lnTo>
                  <a:pt x="1105" y="4333"/>
                </a:lnTo>
                <a:lnTo>
                  <a:pt x="1163" y="4361"/>
                </a:lnTo>
                <a:lnTo>
                  <a:pt x="1226" y="4394"/>
                </a:lnTo>
                <a:lnTo>
                  <a:pt x="1262" y="4414"/>
                </a:lnTo>
                <a:lnTo>
                  <a:pt x="1298" y="4435"/>
                </a:lnTo>
                <a:lnTo>
                  <a:pt x="1334" y="4457"/>
                </a:lnTo>
                <a:lnTo>
                  <a:pt x="1373" y="4481"/>
                </a:lnTo>
                <a:lnTo>
                  <a:pt x="1411" y="4506"/>
                </a:lnTo>
                <a:lnTo>
                  <a:pt x="1450" y="4533"/>
                </a:lnTo>
                <a:lnTo>
                  <a:pt x="1489" y="4560"/>
                </a:lnTo>
                <a:lnTo>
                  <a:pt x="1528" y="4591"/>
                </a:lnTo>
                <a:lnTo>
                  <a:pt x="1566" y="4622"/>
                </a:lnTo>
                <a:lnTo>
                  <a:pt x="1605" y="4655"/>
                </a:lnTo>
                <a:lnTo>
                  <a:pt x="1642" y="4689"/>
                </a:lnTo>
                <a:lnTo>
                  <a:pt x="1679" y="4724"/>
                </a:lnTo>
                <a:lnTo>
                  <a:pt x="1714" y="4761"/>
                </a:lnTo>
                <a:lnTo>
                  <a:pt x="1748" y="4800"/>
                </a:lnTo>
                <a:lnTo>
                  <a:pt x="1781" y="4839"/>
                </a:lnTo>
                <a:lnTo>
                  <a:pt x="1812" y="4881"/>
                </a:lnTo>
                <a:lnTo>
                  <a:pt x="1826" y="4902"/>
                </a:lnTo>
                <a:lnTo>
                  <a:pt x="1839" y="4924"/>
                </a:lnTo>
                <a:lnTo>
                  <a:pt x="1854" y="4946"/>
                </a:lnTo>
                <a:lnTo>
                  <a:pt x="1866" y="4968"/>
                </a:lnTo>
                <a:lnTo>
                  <a:pt x="1878" y="4991"/>
                </a:lnTo>
                <a:lnTo>
                  <a:pt x="1890" y="5014"/>
                </a:lnTo>
                <a:lnTo>
                  <a:pt x="1901" y="5037"/>
                </a:lnTo>
                <a:lnTo>
                  <a:pt x="1911" y="5061"/>
                </a:lnTo>
                <a:lnTo>
                  <a:pt x="1920" y="5085"/>
                </a:lnTo>
                <a:lnTo>
                  <a:pt x="1928" y="5110"/>
                </a:lnTo>
                <a:lnTo>
                  <a:pt x="1936" y="5134"/>
                </a:lnTo>
                <a:lnTo>
                  <a:pt x="1943" y="5160"/>
                </a:lnTo>
                <a:lnTo>
                  <a:pt x="1949" y="5185"/>
                </a:lnTo>
                <a:lnTo>
                  <a:pt x="1955" y="5211"/>
                </a:lnTo>
                <a:lnTo>
                  <a:pt x="1959" y="5237"/>
                </a:lnTo>
                <a:lnTo>
                  <a:pt x="1962" y="5264"/>
                </a:lnTo>
                <a:lnTo>
                  <a:pt x="1976" y="5388"/>
                </a:lnTo>
                <a:lnTo>
                  <a:pt x="1988" y="5504"/>
                </a:lnTo>
                <a:lnTo>
                  <a:pt x="2002" y="5611"/>
                </a:lnTo>
                <a:lnTo>
                  <a:pt x="2009" y="5663"/>
                </a:lnTo>
                <a:lnTo>
                  <a:pt x="2018" y="5716"/>
                </a:lnTo>
                <a:lnTo>
                  <a:pt x="2026" y="5769"/>
                </a:lnTo>
                <a:lnTo>
                  <a:pt x="2036" y="5822"/>
                </a:lnTo>
                <a:lnTo>
                  <a:pt x="2047" y="5877"/>
                </a:lnTo>
                <a:lnTo>
                  <a:pt x="2059" y="5933"/>
                </a:lnTo>
                <a:lnTo>
                  <a:pt x="2073" y="5992"/>
                </a:lnTo>
                <a:lnTo>
                  <a:pt x="2088" y="6054"/>
                </a:lnTo>
                <a:lnTo>
                  <a:pt x="2104" y="6119"/>
                </a:lnTo>
                <a:lnTo>
                  <a:pt x="2123" y="6187"/>
                </a:lnTo>
                <a:lnTo>
                  <a:pt x="2447" y="6098"/>
                </a:lnTo>
                <a:lnTo>
                  <a:pt x="2429" y="6033"/>
                </a:lnTo>
                <a:lnTo>
                  <a:pt x="2412" y="5968"/>
                </a:lnTo>
                <a:lnTo>
                  <a:pt x="2397" y="5903"/>
                </a:lnTo>
                <a:lnTo>
                  <a:pt x="2382" y="5839"/>
                </a:lnTo>
                <a:lnTo>
                  <a:pt x="2368" y="5776"/>
                </a:lnTo>
                <a:lnTo>
                  <a:pt x="2355" y="5712"/>
                </a:lnTo>
                <a:lnTo>
                  <a:pt x="2343" y="5648"/>
                </a:lnTo>
                <a:lnTo>
                  <a:pt x="2331" y="5584"/>
                </a:lnTo>
                <a:lnTo>
                  <a:pt x="2320" y="5522"/>
                </a:lnTo>
                <a:lnTo>
                  <a:pt x="2310" y="5460"/>
                </a:lnTo>
                <a:lnTo>
                  <a:pt x="2293" y="5336"/>
                </a:lnTo>
                <a:lnTo>
                  <a:pt x="2277" y="5213"/>
                </a:lnTo>
                <a:lnTo>
                  <a:pt x="2265" y="5095"/>
                </a:lnTo>
                <a:lnTo>
                  <a:pt x="2255" y="4977"/>
                </a:lnTo>
                <a:lnTo>
                  <a:pt x="2247" y="4861"/>
                </a:lnTo>
                <a:lnTo>
                  <a:pt x="2241" y="4749"/>
                </a:lnTo>
                <a:lnTo>
                  <a:pt x="2238" y="4640"/>
                </a:lnTo>
                <a:lnTo>
                  <a:pt x="2235" y="4534"/>
                </a:lnTo>
                <a:lnTo>
                  <a:pt x="2235" y="4431"/>
                </a:lnTo>
                <a:lnTo>
                  <a:pt x="2236" y="4332"/>
                </a:lnTo>
                <a:lnTo>
                  <a:pt x="2239" y="4237"/>
                </a:lnTo>
                <a:lnTo>
                  <a:pt x="2242" y="4145"/>
                </a:lnTo>
                <a:lnTo>
                  <a:pt x="2247" y="4058"/>
                </a:lnTo>
                <a:lnTo>
                  <a:pt x="2252" y="3975"/>
                </a:lnTo>
                <a:lnTo>
                  <a:pt x="2258" y="3897"/>
                </a:lnTo>
                <a:lnTo>
                  <a:pt x="2265" y="3824"/>
                </a:lnTo>
                <a:lnTo>
                  <a:pt x="2272" y="3756"/>
                </a:lnTo>
                <a:lnTo>
                  <a:pt x="2278" y="3693"/>
                </a:lnTo>
                <a:lnTo>
                  <a:pt x="2285" y="3636"/>
                </a:lnTo>
                <a:lnTo>
                  <a:pt x="2298" y="3539"/>
                </a:lnTo>
                <a:lnTo>
                  <a:pt x="2309" y="3466"/>
                </a:lnTo>
                <a:lnTo>
                  <a:pt x="2320" y="3404"/>
                </a:lnTo>
                <a:close/>
                <a:moveTo>
                  <a:pt x="2047" y="1713"/>
                </a:moveTo>
                <a:lnTo>
                  <a:pt x="2047" y="1713"/>
                </a:lnTo>
                <a:lnTo>
                  <a:pt x="2085" y="1715"/>
                </a:lnTo>
                <a:lnTo>
                  <a:pt x="2122" y="1715"/>
                </a:lnTo>
                <a:lnTo>
                  <a:pt x="2159" y="1715"/>
                </a:lnTo>
                <a:lnTo>
                  <a:pt x="2196" y="1714"/>
                </a:lnTo>
                <a:lnTo>
                  <a:pt x="2232" y="1712"/>
                </a:lnTo>
                <a:lnTo>
                  <a:pt x="2268" y="1708"/>
                </a:lnTo>
                <a:lnTo>
                  <a:pt x="2305" y="1705"/>
                </a:lnTo>
                <a:lnTo>
                  <a:pt x="2340" y="1700"/>
                </a:lnTo>
                <a:lnTo>
                  <a:pt x="2375" y="1694"/>
                </a:lnTo>
                <a:lnTo>
                  <a:pt x="2410" y="1688"/>
                </a:lnTo>
                <a:lnTo>
                  <a:pt x="2444" y="1680"/>
                </a:lnTo>
                <a:lnTo>
                  <a:pt x="2478" y="1672"/>
                </a:lnTo>
                <a:lnTo>
                  <a:pt x="2512" y="1662"/>
                </a:lnTo>
                <a:lnTo>
                  <a:pt x="2545" y="1652"/>
                </a:lnTo>
                <a:lnTo>
                  <a:pt x="2578" y="1641"/>
                </a:lnTo>
                <a:lnTo>
                  <a:pt x="2609" y="1630"/>
                </a:lnTo>
                <a:lnTo>
                  <a:pt x="2641" y="1618"/>
                </a:lnTo>
                <a:lnTo>
                  <a:pt x="2672" y="1605"/>
                </a:lnTo>
                <a:lnTo>
                  <a:pt x="2703" y="1591"/>
                </a:lnTo>
                <a:lnTo>
                  <a:pt x="2733" y="1575"/>
                </a:lnTo>
                <a:lnTo>
                  <a:pt x="2762" y="1560"/>
                </a:lnTo>
                <a:lnTo>
                  <a:pt x="2791" y="1543"/>
                </a:lnTo>
                <a:lnTo>
                  <a:pt x="2820" y="1527"/>
                </a:lnTo>
                <a:lnTo>
                  <a:pt x="2847" y="1508"/>
                </a:lnTo>
                <a:lnTo>
                  <a:pt x="2873" y="1490"/>
                </a:lnTo>
                <a:lnTo>
                  <a:pt x="2899" y="1471"/>
                </a:lnTo>
                <a:lnTo>
                  <a:pt x="2924" y="1450"/>
                </a:lnTo>
                <a:lnTo>
                  <a:pt x="2949" y="1429"/>
                </a:lnTo>
                <a:lnTo>
                  <a:pt x="2973" y="1408"/>
                </a:lnTo>
                <a:lnTo>
                  <a:pt x="2996" y="1385"/>
                </a:lnTo>
                <a:lnTo>
                  <a:pt x="3018" y="1362"/>
                </a:lnTo>
                <a:lnTo>
                  <a:pt x="3039" y="1339"/>
                </a:lnTo>
                <a:lnTo>
                  <a:pt x="3064" y="1308"/>
                </a:lnTo>
                <a:lnTo>
                  <a:pt x="3089" y="1277"/>
                </a:lnTo>
                <a:lnTo>
                  <a:pt x="3112" y="1244"/>
                </a:lnTo>
                <a:lnTo>
                  <a:pt x="3135" y="1210"/>
                </a:lnTo>
                <a:lnTo>
                  <a:pt x="3158" y="1175"/>
                </a:lnTo>
                <a:lnTo>
                  <a:pt x="3179" y="1140"/>
                </a:lnTo>
                <a:lnTo>
                  <a:pt x="3201" y="1102"/>
                </a:lnTo>
                <a:lnTo>
                  <a:pt x="3221" y="1066"/>
                </a:lnTo>
                <a:lnTo>
                  <a:pt x="3240" y="1029"/>
                </a:lnTo>
                <a:lnTo>
                  <a:pt x="3259" y="990"/>
                </a:lnTo>
                <a:lnTo>
                  <a:pt x="3277" y="953"/>
                </a:lnTo>
                <a:lnTo>
                  <a:pt x="3294" y="914"/>
                </a:lnTo>
                <a:lnTo>
                  <a:pt x="3310" y="876"/>
                </a:lnTo>
                <a:lnTo>
                  <a:pt x="3325" y="838"/>
                </a:lnTo>
                <a:lnTo>
                  <a:pt x="3339" y="800"/>
                </a:lnTo>
                <a:lnTo>
                  <a:pt x="3353" y="762"/>
                </a:lnTo>
                <a:lnTo>
                  <a:pt x="3338" y="770"/>
                </a:lnTo>
                <a:lnTo>
                  <a:pt x="3320" y="776"/>
                </a:lnTo>
                <a:lnTo>
                  <a:pt x="3301" y="780"/>
                </a:lnTo>
                <a:lnTo>
                  <a:pt x="3279" y="783"/>
                </a:lnTo>
                <a:lnTo>
                  <a:pt x="3257" y="785"/>
                </a:lnTo>
                <a:lnTo>
                  <a:pt x="3233" y="785"/>
                </a:lnTo>
                <a:lnTo>
                  <a:pt x="3208" y="784"/>
                </a:lnTo>
                <a:lnTo>
                  <a:pt x="3182" y="782"/>
                </a:lnTo>
                <a:lnTo>
                  <a:pt x="3156" y="779"/>
                </a:lnTo>
                <a:lnTo>
                  <a:pt x="3130" y="774"/>
                </a:lnTo>
                <a:lnTo>
                  <a:pt x="3103" y="768"/>
                </a:lnTo>
                <a:lnTo>
                  <a:pt x="3078" y="760"/>
                </a:lnTo>
                <a:lnTo>
                  <a:pt x="3053" y="750"/>
                </a:lnTo>
                <a:lnTo>
                  <a:pt x="3030" y="740"/>
                </a:lnTo>
                <a:lnTo>
                  <a:pt x="3007" y="728"/>
                </a:lnTo>
                <a:lnTo>
                  <a:pt x="2986" y="714"/>
                </a:lnTo>
                <a:lnTo>
                  <a:pt x="2985" y="736"/>
                </a:lnTo>
                <a:lnTo>
                  <a:pt x="2982" y="758"/>
                </a:lnTo>
                <a:lnTo>
                  <a:pt x="2978" y="780"/>
                </a:lnTo>
                <a:lnTo>
                  <a:pt x="2974" y="802"/>
                </a:lnTo>
                <a:lnTo>
                  <a:pt x="2967" y="827"/>
                </a:lnTo>
                <a:lnTo>
                  <a:pt x="2959" y="853"/>
                </a:lnTo>
                <a:lnTo>
                  <a:pt x="2952" y="877"/>
                </a:lnTo>
                <a:lnTo>
                  <a:pt x="2943" y="900"/>
                </a:lnTo>
                <a:lnTo>
                  <a:pt x="2933" y="923"/>
                </a:lnTo>
                <a:lnTo>
                  <a:pt x="2922" y="945"/>
                </a:lnTo>
                <a:lnTo>
                  <a:pt x="2911" y="967"/>
                </a:lnTo>
                <a:lnTo>
                  <a:pt x="2899" y="988"/>
                </a:lnTo>
                <a:lnTo>
                  <a:pt x="2886" y="1008"/>
                </a:lnTo>
                <a:lnTo>
                  <a:pt x="2871" y="1027"/>
                </a:lnTo>
                <a:lnTo>
                  <a:pt x="2856" y="1046"/>
                </a:lnTo>
                <a:lnTo>
                  <a:pt x="2840" y="1065"/>
                </a:lnTo>
                <a:lnTo>
                  <a:pt x="2823" y="1082"/>
                </a:lnTo>
                <a:lnTo>
                  <a:pt x="2805" y="1099"/>
                </a:lnTo>
                <a:lnTo>
                  <a:pt x="2787" y="1115"/>
                </a:lnTo>
                <a:lnTo>
                  <a:pt x="2767" y="1131"/>
                </a:lnTo>
                <a:lnTo>
                  <a:pt x="2746" y="1145"/>
                </a:lnTo>
                <a:lnTo>
                  <a:pt x="2724" y="1160"/>
                </a:lnTo>
                <a:lnTo>
                  <a:pt x="2702" y="1173"/>
                </a:lnTo>
                <a:lnTo>
                  <a:pt x="2678" y="1185"/>
                </a:lnTo>
                <a:lnTo>
                  <a:pt x="2652" y="1197"/>
                </a:lnTo>
                <a:lnTo>
                  <a:pt x="2626" y="1208"/>
                </a:lnTo>
                <a:lnTo>
                  <a:pt x="2600" y="1218"/>
                </a:lnTo>
                <a:lnTo>
                  <a:pt x="2571" y="1228"/>
                </a:lnTo>
                <a:lnTo>
                  <a:pt x="2541" y="1237"/>
                </a:lnTo>
                <a:lnTo>
                  <a:pt x="2510" y="1245"/>
                </a:lnTo>
                <a:lnTo>
                  <a:pt x="2478" y="1252"/>
                </a:lnTo>
                <a:lnTo>
                  <a:pt x="2445" y="1259"/>
                </a:lnTo>
                <a:lnTo>
                  <a:pt x="2411" y="1265"/>
                </a:lnTo>
                <a:lnTo>
                  <a:pt x="2376" y="1270"/>
                </a:lnTo>
                <a:lnTo>
                  <a:pt x="2339" y="1274"/>
                </a:lnTo>
                <a:lnTo>
                  <a:pt x="2301" y="1278"/>
                </a:lnTo>
                <a:lnTo>
                  <a:pt x="2238" y="1283"/>
                </a:lnTo>
                <a:lnTo>
                  <a:pt x="2178" y="1286"/>
                </a:lnTo>
                <a:lnTo>
                  <a:pt x="2122" y="1287"/>
                </a:lnTo>
                <a:lnTo>
                  <a:pt x="2068" y="1288"/>
                </a:lnTo>
                <a:lnTo>
                  <a:pt x="2019" y="1288"/>
                </a:lnTo>
                <a:lnTo>
                  <a:pt x="1971" y="1287"/>
                </a:lnTo>
                <a:lnTo>
                  <a:pt x="1927" y="1285"/>
                </a:lnTo>
                <a:lnTo>
                  <a:pt x="1885" y="1283"/>
                </a:lnTo>
                <a:lnTo>
                  <a:pt x="1807" y="1276"/>
                </a:lnTo>
                <a:lnTo>
                  <a:pt x="1736" y="1268"/>
                </a:lnTo>
                <a:lnTo>
                  <a:pt x="1670" y="1262"/>
                </a:lnTo>
                <a:lnTo>
                  <a:pt x="1608" y="1256"/>
                </a:lnTo>
                <a:lnTo>
                  <a:pt x="1641" y="1300"/>
                </a:lnTo>
                <a:lnTo>
                  <a:pt x="1674" y="1344"/>
                </a:lnTo>
                <a:lnTo>
                  <a:pt x="1707" y="1386"/>
                </a:lnTo>
                <a:lnTo>
                  <a:pt x="1740" y="1426"/>
                </a:lnTo>
                <a:lnTo>
                  <a:pt x="1773" y="1464"/>
                </a:lnTo>
                <a:lnTo>
                  <a:pt x="1805" y="1499"/>
                </a:lnTo>
                <a:lnTo>
                  <a:pt x="1836" y="1534"/>
                </a:lnTo>
                <a:lnTo>
                  <a:pt x="1867" y="1565"/>
                </a:lnTo>
                <a:lnTo>
                  <a:pt x="1895" y="1594"/>
                </a:lnTo>
                <a:lnTo>
                  <a:pt x="1923" y="1620"/>
                </a:lnTo>
                <a:lnTo>
                  <a:pt x="1949" y="1644"/>
                </a:lnTo>
                <a:lnTo>
                  <a:pt x="1973" y="1664"/>
                </a:lnTo>
                <a:lnTo>
                  <a:pt x="1995" y="1682"/>
                </a:lnTo>
                <a:lnTo>
                  <a:pt x="2015" y="1695"/>
                </a:lnTo>
                <a:lnTo>
                  <a:pt x="2033" y="1706"/>
                </a:lnTo>
                <a:lnTo>
                  <a:pt x="2047" y="1713"/>
                </a:lnTo>
                <a:close/>
                <a:moveTo>
                  <a:pt x="1446" y="969"/>
                </a:moveTo>
                <a:lnTo>
                  <a:pt x="1446" y="969"/>
                </a:lnTo>
                <a:lnTo>
                  <a:pt x="1448" y="968"/>
                </a:lnTo>
                <a:lnTo>
                  <a:pt x="1449" y="952"/>
                </a:lnTo>
                <a:lnTo>
                  <a:pt x="1450" y="935"/>
                </a:lnTo>
                <a:lnTo>
                  <a:pt x="1454" y="902"/>
                </a:lnTo>
                <a:lnTo>
                  <a:pt x="1461" y="868"/>
                </a:lnTo>
                <a:lnTo>
                  <a:pt x="1471" y="834"/>
                </a:lnTo>
                <a:lnTo>
                  <a:pt x="1483" y="799"/>
                </a:lnTo>
                <a:lnTo>
                  <a:pt x="1498" y="762"/>
                </a:lnTo>
                <a:lnTo>
                  <a:pt x="1516" y="727"/>
                </a:lnTo>
                <a:lnTo>
                  <a:pt x="1537" y="691"/>
                </a:lnTo>
                <a:lnTo>
                  <a:pt x="1559" y="658"/>
                </a:lnTo>
                <a:lnTo>
                  <a:pt x="1583" y="625"/>
                </a:lnTo>
                <a:lnTo>
                  <a:pt x="1610" y="591"/>
                </a:lnTo>
                <a:lnTo>
                  <a:pt x="1641" y="557"/>
                </a:lnTo>
                <a:lnTo>
                  <a:pt x="1673" y="523"/>
                </a:lnTo>
                <a:lnTo>
                  <a:pt x="1708" y="490"/>
                </a:lnTo>
                <a:lnTo>
                  <a:pt x="1745" y="457"/>
                </a:lnTo>
                <a:lnTo>
                  <a:pt x="1782" y="424"/>
                </a:lnTo>
                <a:lnTo>
                  <a:pt x="1794" y="386"/>
                </a:lnTo>
                <a:lnTo>
                  <a:pt x="1806" y="350"/>
                </a:lnTo>
                <a:lnTo>
                  <a:pt x="1821" y="316"/>
                </a:lnTo>
                <a:lnTo>
                  <a:pt x="1836" y="283"/>
                </a:lnTo>
                <a:lnTo>
                  <a:pt x="1852" y="251"/>
                </a:lnTo>
                <a:lnTo>
                  <a:pt x="1870" y="221"/>
                </a:lnTo>
                <a:lnTo>
                  <a:pt x="1889" y="192"/>
                </a:lnTo>
                <a:lnTo>
                  <a:pt x="1909" y="166"/>
                </a:lnTo>
                <a:lnTo>
                  <a:pt x="1929" y="141"/>
                </a:lnTo>
                <a:lnTo>
                  <a:pt x="1951" y="117"/>
                </a:lnTo>
                <a:lnTo>
                  <a:pt x="1973" y="95"/>
                </a:lnTo>
                <a:lnTo>
                  <a:pt x="1998" y="73"/>
                </a:lnTo>
                <a:lnTo>
                  <a:pt x="2022" y="53"/>
                </a:lnTo>
                <a:lnTo>
                  <a:pt x="2046" y="34"/>
                </a:lnTo>
                <a:lnTo>
                  <a:pt x="2071" y="16"/>
                </a:lnTo>
                <a:lnTo>
                  <a:pt x="2098" y="0"/>
                </a:lnTo>
                <a:lnTo>
                  <a:pt x="2063" y="2"/>
                </a:lnTo>
                <a:lnTo>
                  <a:pt x="2029" y="4"/>
                </a:lnTo>
                <a:lnTo>
                  <a:pt x="1994" y="9"/>
                </a:lnTo>
                <a:lnTo>
                  <a:pt x="1960" y="14"/>
                </a:lnTo>
                <a:lnTo>
                  <a:pt x="1927" y="20"/>
                </a:lnTo>
                <a:lnTo>
                  <a:pt x="1895" y="26"/>
                </a:lnTo>
                <a:lnTo>
                  <a:pt x="1863" y="34"/>
                </a:lnTo>
                <a:lnTo>
                  <a:pt x="1832" y="43"/>
                </a:lnTo>
                <a:lnTo>
                  <a:pt x="1801" y="52"/>
                </a:lnTo>
                <a:lnTo>
                  <a:pt x="1771" y="63"/>
                </a:lnTo>
                <a:lnTo>
                  <a:pt x="1741" y="73"/>
                </a:lnTo>
                <a:lnTo>
                  <a:pt x="1712" y="85"/>
                </a:lnTo>
                <a:lnTo>
                  <a:pt x="1684" y="97"/>
                </a:lnTo>
                <a:lnTo>
                  <a:pt x="1656" y="109"/>
                </a:lnTo>
                <a:lnTo>
                  <a:pt x="1629" y="122"/>
                </a:lnTo>
                <a:lnTo>
                  <a:pt x="1603" y="136"/>
                </a:lnTo>
                <a:lnTo>
                  <a:pt x="1576" y="151"/>
                </a:lnTo>
                <a:lnTo>
                  <a:pt x="1551" y="165"/>
                </a:lnTo>
                <a:lnTo>
                  <a:pt x="1527" y="180"/>
                </a:lnTo>
                <a:lnTo>
                  <a:pt x="1504" y="196"/>
                </a:lnTo>
                <a:lnTo>
                  <a:pt x="1481" y="212"/>
                </a:lnTo>
                <a:lnTo>
                  <a:pt x="1459" y="228"/>
                </a:lnTo>
                <a:lnTo>
                  <a:pt x="1417" y="261"/>
                </a:lnTo>
                <a:lnTo>
                  <a:pt x="1377" y="295"/>
                </a:lnTo>
                <a:lnTo>
                  <a:pt x="1342" y="329"/>
                </a:lnTo>
                <a:lnTo>
                  <a:pt x="1309" y="364"/>
                </a:lnTo>
                <a:lnTo>
                  <a:pt x="1280" y="398"/>
                </a:lnTo>
                <a:lnTo>
                  <a:pt x="1276" y="431"/>
                </a:lnTo>
                <a:lnTo>
                  <a:pt x="1275" y="466"/>
                </a:lnTo>
                <a:lnTo>
                  <a:pt x="1276" y="502"/>
                </a:lnTo>
                <a:lnTo>
                  <a:pt x="1278" y="538"/>
                </a:lnTo>
                <a:lnTo>
                  <a:pt x="1283" y="574"/>
                </a:lnTo>
                <a:lnTo>
                  <a:pt x="1290" y="612"/>
                </a:lnTo>
                <a:lnTo>
                  <a:pt x="1298" y="649"/>
                </a:lnTo>
                <a:lnTo>
                  <a:pt x="1309" y="688"/>
                </a:lnTo>
                <a:lnTo>
                  <a:pt x="1321" y="725"/>
                </a:lnTo>
                <a:lnTo>
                  <a:pt x="1334" y="765"/>
                </a:lnTo>
                <a:lnTo>
                  <a:pt x="1349" y="803"/>
                </a:lnTo>
                <a:lnTo>
                  <a:pt x="1365" y="842"/>
                </a:lnTo>
                <a:lnTo>
                  <a:pt x="1383" y="881"/>
                </a:lnTo>
                <a:lnTo>
                  <a:pt x="1401" y="920"/>
                </a:lnTo>
                <a:lnTo>
                  <a:pt x="1421" y="958"/>
                </a:lnTo>
                <a:lnTo>
                  <a:pt x="1442" y="998"/>
                </a:lnTo>
                <a:lnTo>
                  <a:pt x="1446" y="969"/>
                </a:lnTo>
                <a:close/>
                <a:moveTo>
                  <a:pt x="1905" y="3153"/>
                </a:moveTo>
                <a:lnTo>
                  <a:pt x="1905" y="3153"/>
                </a:lnTo>
                <a:lnTo>
                  <a:pt x="1882" y="3134"/>
                </a:lnTo>
                <a:lnTo>
                  <a:pt x="1859" y="3116"/>
                </a:lnTo>
                <a:lnTo>
                  <a:pt x="1838" y="3096"/>
                </a:lnTo>
                <a:lnTo>
                  <a:pt x="1816" y="3075"/>
                </a:lnTo>
                <a:lnTo>
                  <a:pt x="1796" y="3054"/>
                </a:lnTo>
                <a:lnTo>
                  <a:pt x="1777" y="3032"/>
                </a:lnTo>
                <a:lnTo>
                  <a:pt x="1757" y="3010"/>
                </a:lnTo>
                <a:lnTo>
                  <a:pt x="1738" y="2987"/>
                </a:lnTo>
                <a:lnTo>
                  <a:pt x="1720" y="2963"/>
                </a:lnTo>
                <a:lnTo>
                  <a:pt x="1703" y="2938"/>
                </a:lnTo>
                <a:lnTo>
                  <a:pt x="1686" y="2914"/>
                </a:lnTo>
                <a:lnTo>
                  <a:pt x="1670" y="2889"/>
                </a:lnTo>
                <a:lnTo>
                  <a:pt x="1654" y="2863"/>
                </a:lnTo>
                <a:lnTo>
                  <a:pt x="1640" y="2836"/>
                </a:lnTo>
                <a:lnTo>
                  <a:pt x="1626" y="2810"/>
                </a:lnTo>
                <a:lnTo>
                  <a:pt x="1612" y="2782"/>
                </a:lnTo>
                <a:lnTo>
                  <a:pt x="1598" y="2755"/>
                </a:lnTo>
                <a:lnTo>
                  <a:pt x="1585" y="2727"/>
                </a:lnTo>
                <a:lnTo>
                  <a:pt x="1561" y="2670"/>
                </a:lnTo>
                <a:lnTo>
                  <a:pt x="1539" y="2611"/>
                </a:lnTo>
                <a:lnTo>
                  <a:pt x="1519" y="2551"/>
                </a:lnTo>
                <a:lnTo>
                  <a:pt x="1500" y="2491"/>
                </a:lnTo>
                <a:lnTo>
                  <a:pt x="1485" y="2429"/>
                </a:lnTo>
                <a:lnTo>
                  <a:pt x="1470" y="2366"/>
                </a:lnTo>
                <a:lnTo>
                  <a:pt x="1456" y="2303"/>
                </a:lnTo>
                <a:lnTo>
                  <a:pt x="1445" y="2240"/>
                </a:lnTo>
                <a:lnTo>
                  <a:pt x="1435" y="2176"/>
                </a:lnTo>
                <a:lnTo>
                  <a:pt x="1427" y="2112"/>
                </a:lnTo>
                <a:lnTo>
                  <a:pt x="1419" y="2048"/>
                </a:lnTo>
                <a:lnTo>
                  <a:pt x="1413" y="1985"/>
                </a:lnTo>
                <a:lnTo>
                  <a:pt x="1408" y="1922"/>
                </a:lnTo>
                <a:lnTo>
                  <a:pt x="1405" y="1860"/>
                </a:lnTo>
                <a:lnTo>
                  <a:pt x="1402" y="1799"/>
                </a:lnTo>
                <a:lnTo>
                  <a:pt x="1400" y="1737"/>
                </a:lnTo>
                <a:lnTo>
                  <a:pt x="1399" y="1678"/>
                </a:lnTo>
                <a:lnTo>
                  <a:pt x="1399" y="1619"/>
                </a:lnTo>
                <a:lnTo>
                  <a:pt x="1400" y="1563"/>
                </a:lnTo>
                <a:lnTo>
                  <a:pt x="1402" y="1454"/>
                </a:lnTo>
                <a:lnTo>
                  <a:pt x="1408" y="1353"/>
                </a:lnTo>
                <a:lnTo>
                  <a:pt x="1386" y="1320"/>
                </a:lnTo>
                <a:lnTo>
                  <a:pt x="1355" y="1275"/>
                </a:lnTo>
                <a:lnTo>
                  <a:pt x="1325" y="1228"/>
                </a:lnTo>
                <a:lnTo>
                  <a:pt x="1296" y="1179"/>
                </a:lnTo>
                <a:lnTo>
                  <a:pt x="1266" y="1129"/>
                </a:lnTo>
                <a:lnTo>
                  <a:pt x="1237" y="1077"/>
                </a:lnTo>
                <a:lnTo>
                  <a:pt x="1211" y="1023"/>
                </a:lnTo>
                <a:lnTo>
                  <a:pt x="1185" y="969"/>
                </a:lnTo>
                <a:lnTo>
                  <a:pt x="1160" y="914"/>
                </a:lnTo>
                <a:lnTo>
                  <a:pt x="1154" y="969"/>
                </a:lnTo>
                <a:lnTo>
                  <a:pt x="1146" y="1022"/>
                </a:lnTo>
                <a:lnTo>
                  <a:pt x="1137" y="1074"/>
                </a:lnTo>
                <a:lnTo>
                  <a:pt x="1129" y="1123"/>
                </a:lnTo>
                <a:lnTo>
                  <a:pt x="1119" y="1172"/>
                </a:lnTo>
                <a:lnTo>
                  <a:pt x="1108" y="1219"/>
                </a:lnTo>
                <a:lnTo>
                  <a:pt x="1087" y="1309"/>
                </a:lnTo>
                <a:lnTo>
                  <a:pt x="1064" y="1394"/>
                </a:lnTo>
                <a:lnTo>
                  <a:pt x="1042" y="1475"/>
                </a:lnTo>
                <a:lnTo>
                  <a:pt x="996" y="1626"/>
                </a:lnTo>
                <a:lnTo>
                  <a:pt x="976" y="1697"/>
                </a:lnTo>
                <a:lnTo>
                  <a:pt x="957" y="1767"/>
                </a:lnTo>
                <a:lnTo>
                  <a:pt x="948" y="1801"/>
                </a:lnTo>
                <a:lnTo>
                  <a:pt x="940" y="1835"/>
                </a:lnTo>
                <a:lnTo>
                  <a:pt x="934" y="1869"/>
                </a:lnTo>
                <a:lnTo>
                  <a:pt x="928" y="1902"/>
                </a:lnTo>
                <a:lnTo>
                  <a:pt x="923" y="1936"/>
                </a:lnTo>
                <a:lnTo>
                  <a:pt x="918" y="1969"/>
                </a:lnTo>
                <a:lnTo>
                  <a:pt x="916" y="2003"/>
                </a:lnTo>
                <a:lnTo>
                  <a:pt x="914" y="2037"/>
                </a:lnTo>
                <a:lnTo>
                  <a:pt x="914" y="2072"/>
                </a:lnTo>
                <a:lnTo>
                  <a:pt x="914" y="2107"/>
                </a:lnTo>
                <a:lnTo>
                  <a:pt x="916" y="2142"/>
                </a:lnTo>
                <a:lnTo>
                  <a:pt x="921" y="2177"/>
                </a:lnTo>
                <a:lnTo>
                  <a:pt x="924" y="2207"/>
                </a:lnTo>
                <a:lnTo>
                  <a:pt x="929" y="2235"/>
                </a:lnTo>
                <a:lnTo>
                  <a:pt x="935" y="2263"/>
                </a:lnTo>
                <a:lnTo>
                  <a:pt x="941" y="2292"/>
                </a:lnTo>
                <a:lnTo>
                  <a:pt x="949" y="2318"/>
                </a:lnTo>
                <a:lnTo>
                  <a:pt x="958" y="2345"/>
                </a:lnTo>
                <a:lnTo>
                  <a:pt x="968" y="2372"/>
                </a:lnTo>
                <a:lnTo>
                  <a:pt x="978" y="2398"/>
                </a:lnTo>
                <a:lnTo>
                  <a:pt x="989" y="2424"/>
                </a:lnTo>
                <a:lnTo>
                  <a:pt x="1000" y="2449"/>
                </a:lnTo>
                <a:lnTo>
                  <a:pt x="1012" y="2474"/>
                </a:lnTo>
                <a:lnTo>
                  <a:pt x="1025" y="2498"/>
                </a:lnTo>
                <a:lnTo>
                  <a:pt x="1038" y="2523"/>
                </a:lnTo>
                <a:lnTo>
                  <a:pt x="1053" y="2547"/>
                </a:lnTo>
                <a:lnTo>
                  <a:pt x="1067" y="2570"/>
                </a:lnTo>
                <a:lnTo>
                  <a:pt x="1082" y="2593"/>
                </a:lnTo>
                <a:lnTo>
                  <a:pt x="1114" y="2637"/>
                </a:lnTo>
                <a:lnTo>
                  <a:pt x="1148" y="2680"/>
                </a:lnTo>
                <a:lnTo>
                  <a:pt x="1184" y="2721"/>
                </a:lnTo>
                <a:lnTo>
                  <a:pt x="1220" y="2760"/>
                </a:lnTo>
                <a:lnTo>
                  <a:pt x="1258" y="2798"/>
                </a:lnTo>
                <a:lnTo>
                  <a:pt x="1297" y="2833"/>
                </a:lnTo>
                <a:lnTo>
                  <a:pt x="1336" y="2867"/>
                </a:lnTo>
                <a:lnTo>
                  <a:pt x="1377" y="2899"/>
                </a:lnTo>
                <a:lnTo>
                  <a:pt x="1418" y="2929"/>
                </a:lnTo>
                <a:lnTo>
                  <a:pt x="1459" y="2957"/>
                </a:lnTo>
                <a:lnTo>
                  <a:pt x="1498" y="2984"/>
                </a:lnTo>
                <a:lnTo>
                  <a:pt x="1539" y="3009"/>
                </a:lnTo>
                <a:lnTo>
                  <a:pt x="1577" y="3031"/>
                </a:lnTo>
                <a:lnTo>
                  <a:pt x="1616" y="3052"/>
                </a:lnTo>
                <a:lnTo>
                  <a:pt x="1653" y="3072"/>
                </a:lnTo>
                <a:lnTo>
                  <a:pt x="1690" y="3088"/>
                </a:lnTo>
                <a:lnTo>
                  <a:pt x="1725" y="3103"/>
                </a:lnTo>
                <a:lnTo>
                  <a:pt x="1757" y="3117"/>
                </a:lnTo>
                <a:lnTo>
                  <a:pt x="1788" y="3128"/>
                </a:lnTo>
                <a:lnTo>
                  <a:pt x="1817" y="3136"/>
                </a:lnTo>
                <a:lnTo>
                  <a:pt x="1843" y="3143"/>
                </a:lnTo>
                <a:lnTo>
                  <a:pt x="1867" y="3149"/>
                </a:lnTo>
                <a:lnTo>
                  <a:pt x="1888" y="3152"/>
                </a:lnTo>
                <a:lnTo>
                  <a:pt x="1905" y="3153"/>
                </a:lnTo>
                <a:close/>
                <a:moveTo>
                  <a:pt x="3351" y="1263"/>
                </a:moveTo>
                <a:lnTo>
                  <a:pt x="3351" y="1263"/>
                </a:lnTo>
                <a:lnTo>
                  <a:pt x="3334" y="1293"/>
                </a:lnTo>
                <a:lnTo>
                  <a:pt x="3318" y="1322"/>
                </a:lnTo>
                <a:lnTo>
                  <a:pt x="3299" y="1351"/>
                </a:lnTo>
                <a:lnTo>
                  <a:pt x="3282" y="1380"/>
                </a:lnTo>
                <a:lnTo>
                  <a:pt x="3262" y="1408"/>
                </a:lnTo>
                <a:lnTo>
                  <a:pt x="3241" y="1436"/>
                </a:lnTo>
                <a:lnTo>
                  <a:pt x="3220" y="1462"/>
                </a:lnTo>
                <a:lnTo>
                  <a:pt x="3198" y="1488"/>
                </a:lnTo>
                <a:lnTo>
                  <a:pt x="3175" y="1515"/>
                </a:lnTo>
                <a:lnTo>
                  <a:pt x="3150" y="1541"/>
                </a:lnTo>
                <a:lnTo>
                  <a:pt x="3124" y="1567"/>
                </a:lnTo>
                <a:lnTo>
                  <a:pt x="3098" y="1591"/>
                </a:lnTo>
                <a:lnTo>
                  <a:pt x="3072" y="1615"/>
                </a:lnTo>
                <a:lnTo>
                  <a:pt x="3044" y="1637"/>
                </a:lnTo>
                <a:lnTo>
                  <a:pt x="3015" y="1659"/>
                </a:lnTo>
                <a:lnTo>
                  <a:pt x="2987" y="1681"/>
                </a:lnTo>
                <a:lnTo>
                  <a:pt x="2957" y="1702"/>
                </a:lnTo>
                <a:lnTo>
                  <a:pt x="2927" y="1721"/>
                </a:lnTo>
                <a:lnTo>
                  <a:pt x="2897" y="1740"/>
                </a:lnTo>
                <a:lnTo>
                  <a:pt x="2865" y="1758"/>
                </a:lnTo>
                <a:lnTo>
                  <a:pt x="2833" y="1776"/>
                </a:lnTo>
                <a:lnTo>
                  <a:pt x="2800" y="1792"/>
                </a:lnTo>
                <a:lnTo>
                  <a:pt x="2767" y="1807"/>
                </a:lnTo>
                <a:lnTo>
                  <a:pt x="2734" y="1822"/>
                </a:lnTo>
                <a:lnTo>
                  <a:pt x="2699" y="1836"/>
                </a:lnTo>
                <a:lnTo>
                  <a:pt x="2664" y="1849"/>
                </a:lnTo>
                <a:lnTo>
                  <a:pt x="2629" y="1861"/>
                </a:lnTo>
                <a:lnTo>
                  <a:pt x="2593" y="1872"/>
                </a:lnTo>
                <a:lnTo>
                  <a:pt x="2557" y="1883"/>
                </a:lnTo>
                <a:lnTo>
                  <a:pt x="2520" y="1893"/>
                </a:lnTo>
                <a:lnTo>
                  <a:pt x="2483" y="1902"/>
                </a:lnTo>
                <a:lnTo>
                  <a:pt x="2445" y="1910"/>
                </a:lnTo>
                <a:lnTo>
                  <a:pt x="2408" y="1916"/>
                </a:lnTo>
                <a:lnTo>
                  <a:pt x="2370" y="1922"/>
                </a:lnTo>
                <a:lnTo>
                  <a:pt x="2330" y="1927"/>
                </a:lnTo>
                <a:lnTo>
                  <a:pt x="2291" y="1932"/>
                </a:lnTo>
                <a:lnTo>
                  <a:pt x="2252" y="1935"/>
                </a:lnTo>
                <a:lnTo>
                  <a:pt x="2212" y="1937"/>
                </a:lnTo>
                <a:lnTo>
                  <a:pt x="2173" y="1938"/>
                </a:lnTo>
                <a:lnTo>
                  <a:pt x="2132" y="1939"/>
                </a:lnTo>
                <a:lnTo>
                  <a:pt x="2080" y="1938"/>
                </a:lnTo>
                <a:lnTo>
                  <a:pt x="2030" y="1936"/>
                </a:lnTo>
                <a:lnTo>
                  <a:pt x="2019" y="1935"/>
                </a:lnTo>
                <a:lnTo>
                  <a:pt x="2009" y="1933"/>
                </a:lnTo>
                <a:lnTo>
                  <a:pt x="1998" y="1931"/>
                </a:lnTo>
                <a:lnTo>
                  <a:pt x="1987" y="1927"/>
                </a:lnTo>
                <a:lnTo>
                  <a:pt x="1962" y="1917"/>
                </a:lnTo>
                <a:lnTo>
                  <a:pt x="1938" y="1905"/>
                </a:lnTo>
                <a:lnTo>
                  <a:pt x="1912" y="1890"/>
                </a:lnTo>
                <a:lnTo>
                  <a:pt x="1885" y="1872"/>
                </a:lnTo>
                <a:lnTo>
                  <a:pt x="1858" y="1851"/>
                </a:lnTo>
                <a:lnTo>
                  <a:pt x="1830" y="1829"/>
                </a:lnTo>
                <a:lnTo>
                  <a:pt x="1802" y="1805"/>
                </a:lnTo>
                <a:lnTo>
                  <a:pt x="1772" y="1779"/>
                </a:lnTo>
                <a:lnTo>
                  <a:pt x="1744" y="1750"/>
                </a:lnTo>
                <a:lnTo>
                  <a:pt x="1714" y="1722"/>
                </a:lnTo>
                <a:lnTo>
                  <a:pt x="1684" y="1691"/>
                </a:lnTo>
                <a:lnTo>
                  <a:pt x="1654" y="1659"/>
                </a:lnTo>
                <a:lnTo>
                  <a:pt x="1625" y="1626"/>
                </a:lnTo>
                <a:lnTo>
                  <a:pt x="1596" y="1593"/>
                </a:lnTo>
                <a:lnTo>
                  <a:pt x="1597" y="1691"/>
                </a:lnTo>
                <a:lnTo>
                  <a:pt x="1599" y="1741"/>
                </a:lnTo>
                <a:lnTo>
                  <a:pt x="1602" y="1793"/>
                </a:lnTo>
                <a:lnTo>
                  <a:pt x="1605" y="1846"/>
                </a:lnTo>
                <a:lnTo>
                  <a:pt x="1609" y="1900"/>
                </a:lnTo>
                <a:lnTo>
                  <a:pt x="1615" y="1954"/>
                </a:lnTo>
                <a:lnTo>
                  <a:pt x="1621" y="2009"/>
                </a:lnTo>
                <a:lnTo>
                  <a:pt x="1628" y="2064"/>
                </a:lnTo>
                <a:lnTo>
                  <a:pt x="1637" y="2120"/>
                </a:lnTo>
                <a:lnTo>
                  <a:pt x="1646" y="2176"/>
                </a:lnTo>
                <a:lnTo>
                  <a:pt x="1657" y="2232"/>
                </a:lnTo>
                <a:lnTo>
                  <a:pt x="1669" y="2288"/>
                </a:lnTo>
                <a:lnTo>
                  <a:pt x="1682" y="2343"/>
                </a:lnTo>
                <a:lnTo>
                  <a:pt x="1696" y="2399"/>
                </a:lnTo>
                <a:lnTo>
                  <a:pt x="1712" y="2454"/>
                </a:lnTo>
                <a:lnTo>
                  <a:pt x="1729" y="2509"/>
                </a:lnTo>
                <a:lnTo>
                  <a:pt x="1748" y="2564"/>
                </a:lnTo>
                <a:lnTo>
                  <a:pt x="1769" y="2618"/>
                </a:lnTo>
                <a:lnTo>
                  <a:pt x="1791" y="2671"/>
                </a:lnTo>
                <a:lnTo>
                  <a:pt x="1815" y="2724"/>
                </a:lnTo>
                <a:lnTo>
                  <a:pt x="1841" y="2774"/>
                </a:lnTo>
                <a:lnTo>
                  <a:pt x="1869" y="2825"/>
                </a:lnTo>
                <a:lnTo>
                  <a:pt x="1899" y="2874"/>
                </a:lnTo>
                <a:lnTo>
                  <a:pt x="1929" y="2922"/>
                </a:lnTo>
                <a:lnTo>
                  <a:pt x="1964" y="2968"/>
                </a:lnTo>
                <a:lnTo>
                  <a:pt x="1980" y="2990"/>
                </a:lnTo>
                <a:lnTo>
                  <a:pt x="1999" y="3012"/>
                </a:lnTo>
                <a:lnTo>
                  <a:pt x="2018" y="3034"/>
                </a:lnTo>
                <a:lnTo>
                  <a:pt x="2036" y="3055"/>
                </a:lnTo>
                <a:lnTo>
                  <a:pt x="2056" y="3076"/>
                </a:lnTo>
                <a:lnTo>
                  <a:pt x="2076" y="3097"/>
                </a:lnTo>
                <a:lnTo>
                  <a:pt x="2097" y="3117"/>
                </a:lnTo>
                <a:lnTo>
                  <a:pt x="2118" y="3136"/>
                </a:lnTo>
                <a:lnTo>
                  <a:pt x="2140" y="3155"/>
                </a:lnTo>
                <a:lnTo>
                  <a:pt x="2163" y="3174"/>
                </a:lnTo>
                <a:lnTo>
                  <a:pt x="2186" y="3191"/>
                </a:lnTo>
                <a:lnTo>
                  <a:pt x="2209" y="3209"/>
                </a:lnTo>
                <a:lnTo>
                  <a:pt x="2239" y="3206"/>
                </a:lnTo>
                <a:lnTo>
                  <a:pt x="2272" y="3201"/>
                </a:lnTo>
                <a:lnTo>
                  <a:pt x="2308" y="3196"/>
                </a:lnTo>
                <a:lnTo>
                  <a:pt x="2348" y="3188"/>
                </a:lnTo>
                <a:lnTo>
                  <a:pt x="2390" y="3178"/>
                </a:lnTo>
                <a:lnTo>
                  <a:pt x="2434" y="3167"/>
                </a:lnTo>
                <a:lnTo>
                  <a:pt x="2482" y="3155"/>
                </a:lnTo>
                <a:lnTo>
                  <a:pt x="2530" y="3140"/>
                </a:lnTo>
                <a:lnTo>
                  <a:pt x="2581" y="3124"/>
                </a:lnTo>
                <a:lnTo>
                  <a:pt x="2633" y="3106"/>
                </a:lnTo>
                <a:lnTo>
                  <a:pt x="2685" y="3086"/>
                </a:lnTo>
                <a:lnTo>
                  <a:pt x="2739" y="3064"/>
                </a:lnTo>
                <a:lnTo>
                  <a:pt x="2793" y="3041"/>
                </a:lnTo>
                <a:lnTo>
                  <a:pt x="2847" y="3014"/>
                </a:lnTo>
                <a:lnTo>
                  <a:pt x="2901" y="2987"/>
                </a:lnTo>
                <a:lnTo>
                  <a:pt x="2955" y="2957"/>
                </a:lnTo>
                <a:lnTo>
                  <a:pt x="3008" y="2926"/>
                </a:lnTo>
                <a:lnTo>
                  <a:pt x="3061" y="2892"/>
                </a:lnTo>
                <a:lnTo>
                  <a:pt x="3111" y="2857"/>
                </a:lnTo>
                <a:lnTo>
                  <a:pt x="3136" y="2838"/>
                </a:lnTo>
                <a:lnTo>
                  <a:pt x="3161" y="2819"/>
                </a:lnTo>
                <a:lnTo>
                  <a:pt x="3185" y="2799"/>
                </a:lnTo>
                <a:lnTo>
                  <a:pt x="3209" y="2779"/>
                </a:lnTo>
                <a:lnTo>
                  <a:pt x="3232" y="2758"/>
                </a:lnTo>
                <a:lnTo>
                  <a:pt x="3254" y="2736"/>
                </a:lnTo>
                <a:lnTo>
                  <a:pt x="3276" y="2714"/>
                </a:lnTo>
                <a:lnTo>
                  <a:pt x="3298" y="2692"/>
                </a:lnTo>
                <a:lnTo>
                  <a:pt x="3318" y="2669"/>
                </a:lnTo>
                <a:lnTo>
                  <a:pt x="3339" y="2645"/>
                </a:lnTo>
                <a:lnTo>
                  <a:pt x="3358" y="2620"/>
                </a:lnTo>
                <a:lnTo>
                  <a:pt x="3376" y="2596"/>
                </a:lnTo>
                <a:lnTo>
                  <a:pt x="3394" y="2571"/>
                </a:lnTo>
                <a:lnTo>
                  <a:pt x="3410" y="2545"/>
                </a:lnTo>
                <a:lnTo>
                  <a:pt x="3427" y="2518"/>
                </a:lnTo>
                <a:lnTo>
                  <a:pt x="3442" y="2492"/>
                </a:lnTo>
                <a:lnTo>
                  <a:pt x="3457" y="2463"/>
                </a:lnTo>
                <a:lnTo>
                  <a:pt x="3470" y="2436"/>
                </a:lnTo>
                <a:lnTo>
                  <a:pt x="3482" y="2406"/>
                </a:lnTo>
                <a:lnTo>
                  <a:pt x="3493" y="2377"/>
                </a:lnTo>
                <a:lnTo>
                  <a:pt x="3503" y="2347"/>
                </a:lnTo>
                <a:lnTo>
                  <a:pt x="3512" y="2316"/>
                </a:lnTo>
                <a:lnTo>
                  <a:pt x="3519" y="2285"/>
                </a:lnTo>
                <a:lnTo>
                  <a:pt x="3526" y="2253"/>
                </a:lnTo>
                <a:lnTo>
                  <a:pt x="3531" y="2220"/>
                </a:lnTo>
                <a:lnTo>
                  <a:pt x="3536" y="2187"/>
                </a:lnTo>
                <a:lnTo>
                  <a:pt x="3539" y="2151"/>
                </a:lnTo>
                <a:lnTo>
                  <a:pt x="3541" y="2116"/>
                </a:lnTo>
                <a:lnTo>
                  <a:pt x="3542" y="2080"/>
                </a:lnTo>
                <a:lnTo>
                  <a:pt x="3542" y="2046"/>
                </a:lnTo>
                <a:lnTo>
                  <a:pt x="3541" y="2013"/>
                </a:lnTo>
                <a:lnTo>
                  <a:pt x="3540" y="1980"/>
                </a:lnTo>
                <a:lnTo>
                  <a:pt x="3537" y="1947"/>
                </a:lnTo>
                <a:lnTo>
                  <a:pt x="3534" y="1916"/>
                </a:lnTo>
                <a:lnTo>
                  <a:pt x="3530" y="1884"/>
                </a:lnTo>
                <a:lnTo>
                  <a:pt x="3525" y="1854"/>
                </a:lnTo>
                <a:lnTo>
                  <a:pt x="3519" y="1824"/>
                </a:lnTo>
                <a:lnTo>
                  <a:pt x="3514" y="1794"/>
                </a:lnTo>
                <a:lnTo>
                  <a:pt x="3500" y="1736"/>
                </a:lnTo>
                <a:lnTo>
                  <a:pt x="3484" y="1680"/>
                </a:lnTo>
                <a:lnTo>
                  <a:pt x="3468" y="1625"/>
                </a:lnTo>
                <a:lnTo>
                  <a:pt x="3450" y="1571"/>
                </a:lnTo>
                <a:lnTo>
                  <a:pt x="3414" y="1466"/>
                </a:lnTo>
                <a:lnTo>
                  <a:pt x="3396" y="1415"/>
                </a:lnTo>
                <a:lnTo>
                  <a:pt x="3380" y="1364"/>
                </a:lnTo>
                <a:lnTo>
                  <a:pt x="3364" y="1314"/>
                </a:lnTo>
                <a:lnTo>
                  <a:pt x="3351" y="1263"/>
                </a:lnTo>
                <a:close/>
                <a:moveTo>
                  <a:pt x="2817" y="628"/>
                </a:moveTo>
                <a:lnTo>
                  <a:pt x="2817" y="628"/>
                </a:lnTo>
                <a:lnTo>
                  <a:pt x="2814" y="613"/>
                </a:lnTo>
                <a:lnTo>
                  <a:pt x="2809" y="594"/>
                </a:lnTo>
                <a:lnTo>
                  <a:pt x="2800" y="573"/>
                </a:lnTo>
                <a:lnTo>
                  <a:pt x="2789" y="552"/>
                </a:lnTo>
                <a:lnTo>
                  <a:pt x="2776" y="530"/>
                </a:lnTo>
                <a:lnTo>
                  <a:pt x="2759" y="508"/>
                </a:lnTo>
                <a:lnTo>
                  <a:pt x="2750" y="497"/>
                </a:lnTo>
                <a:lnTo>
                  <a:pt x="2740" y="487"/>
                </a:lnTo>
                <a:lnTo>
                  <a:pt x="2730" y="476"/>
                </a:lnTo>
                <a:lnTo>
                  <a:pt x="2719" y="468"/>
                </a:lnTo>
                <a:lnTo>
                  <a:pt x="2707" y="459"/>
                </a:lnTo>
                <a:lnTo>
                  <a:pt x="2695" y="450"/>
                </a:lnTo>
                <a:lnTo>
                  <a:pt x="2682" y="442"/>
                </a:lnTo>
                <a:lnTo>
                  <a:pt x="2669" y="436"/>
                </a:lnTo>
                <a:lnTo>
                  <a:pt x="2655" y="429"/>
                </a:lnTo>
                <a:lnTo>
                  <a:pt x="2640" y="424"/>
                </a:lnTo>
                <a:lnTo>
                  <a:pt x="2625" y="420"/>
                </a:lnTo>
                <a:lnTo>
                  <a:pt x="2608" y="417"/>
                </a:lnTo>
                <a:lnTo>
                  <a:pt x="2592" y="415"/>
                </a:lnTo>
                <a:lnTo>
                  <a:pt x="2574" y="415"/>
                </a:lnTo>
                <a:lnTo>
                  <a:pt x="2557" y="416"/>
                </a:lnTo>
                <a:lnTo>
                  <a:pt x="2538" y="418"/>
                </a:lnTo>
                <a:lnTo>
                  <a:pt x="2519" y="421"/>
                </a:lnTo>
                <a:lnTo>
                  <a:pt x="2499" y="427"/>
                </a:lnTo>
                <a:lnTo>
                  <a:pt x="2480" y="435"/>
                </a:lnTo>
                <a:lnTo>
                  <a:pt x="2459" y="443"/>
                </a:lnTo>
                <a:lnTo>
                  <a:pt x="2444" y="451"/>
                </a:lnTo>
                <a:lnTo>
                  <a:pt x="2429" y="459"/>
                </a:lnTo>
                <a:lnTo>
                  <a:pt x="2414" y="469"/>
                </a:lnTo>
                <a:lnTo>
                  <a:pt x="2398" y="479"/>
                </a:lnTo>
                <a:lnTo>
                  <a:pt x="2383" y="490"/>
                </a:lnTo>
                <a:lnTo>
                  <a:pt x="2367" y="503"/>
                </a:lnTo>
                <a:lnTo>
                  <a:pt x="2351" y="516"/>
                </a:lnTo>
                <a:lnTo>
                  <a:pt x="2335" y="530"/>
                </a:lnTo>
                <a:lnTo>
                  <a:pt x="2320" y="545"/>
                </a:lnTo>
                <a:lnTo>
                  <a:pt x="2305" y="561"/>
                </a:lnTo>
                <a:lnTo>
                  <a:pt x="2289" y="579"/>
                </a:lnTo>
                <a:lnTo>
                  <a:pt x="2274" y="596"/>
                </a:lnTo>
                <a:lnTo>
                  <a:pt x="2260" y="615"/>
                </a:lnTo>
                <a:lnTo>
                  <a:pt x="2245" y="635"/>
                </a:lnTo>
                <a:lnTo>
                  <a:pt x="2231" y="656"/>
                </a:lnTo>
                <a:lnTo>
                  <a:pt x="2217" y="677"/>
                </a:lnTo>
                <a:lnTo>
                  <a:pt x="2203" y="700"/>
                </a:lnTo>
                <a:lnTo>
                  <a:pt x="2190" y="723"/>
                </a:lnTo>
                <a:lnTo>
                  <a:pt x="2178" y="746"/>
                </a:lnTo>
                <a:lnTo>
                  <a:pt x="2166" y="771"/>
                </a:lnTo>
                <a:lnTo>
                  <a:pt x="2155" y="796"/>
                </a:lnTo>
                <a:lnTo>
                  <a:pt x="2144" y="823"/>
                </a:lnTo>
                <a:lnTo>
                  <a:pt x="2134" y="850"/>
                </a:lnTo>
                <a:lnTo>
                  <a:pt x="2125" y="879"/>
                </a:lnTo>
                <a:lnTo>
                  <a:pt x="2117" y="908"/>
                </a:lnTo>
                <a:lnTo>
                  <a:pt x="2109" y="937"/>
                </a:lnTo>
                <a:lnTo>
                  <a:pt x="2102" y="967"/>
                </a:lnTo>
                <a:lnTo>
                  <a:pt x="2096" y="999"/>
                </a:lnTo>
                <a:lnTo>
                  <a:pt x="2091" y="1031"/>
                </a:lnTo>
                <a:lnTo>
                  <a:pt x="2087" y="1063"/>
                </a:lnTo>
                <a:lnTo>
                  <a:pt x="2085" y="1097"/>
                </a:lnTo>
                <a:lnTo>
                  <a:pt x="2082" y="1130"/>
                </a:lnTo>
                <a:lnTo>
                  <a:pt x="2141" y="1132"/>
                </a:lnTo>
                <a:lnTo>
                  <a:pt x="2196" y="1132"/>
                </a:lnTo>
                <a:lnTo>
                  <a:pt x="2249" y="1130"/>
                </a:lnTo>
                <a:lnTo>
                  <a:pt x="2298" y="1125"/>
                </a:lnTo>
                <a:lnTo>
                  <a:pt x="2344" y="1120"/>
                </a:lnTo>
                <a:lnTo>
                  <a:pt x="2389" y="1112"/>
                </a:lnTo>
                <a:lnTo>
                  <a:pt x="2430" y="1103"/>
                </a:lnTo>
                <a:lnTo>
                  <a:pt x="2470" y="1092"/>
                </a:lnTo>
                <a:lnTo>
                  <a:pt x="2506" y="1080"/>
                </a:lnTo>
                <a:lnTo>
                  <a:pt x="2540" y="1067"/>
                </a:lnTo>
                <a:lnTo>
                  <a:pt x="2571" y="1052"/>
                </a:lnTo>
                <a:lnTo>
                  <a:pt x="2601" y="1036"/>
                </a:lnTo>
                <a:lnTo>
                  <a:pt x="2628" y="1020"/>
                </a:lnTo>
                <a:lnTo>
                  <a:pt x="2653" y="1002"/>
                </a:lnTo>
                <a:lnTo>
                  <a:pt x="2675" y="983"/>
                </a:lnTo>
                <a:lnTo>
                  <a:pt x="2697" y="964"/>
                </a:lnTo>
                <a:lnTo>
                  <a:pt x="2716" y="944"/>
                </a:lnTo>
                <a:lnTo>
                  <a:pt x="2733" y="923"/>
                </a:lnTo>
                <a:lnTo>
                  <a:pt x="2748" y="902"/>
                </a:lnTo>
                <a:lnTo>
                  <a:pt x="2762" y="880"/>
                </a:lnTo>
                <a:lnTo>
                  <a:pt x="2774" y="859"/>
                </a:lnTo>
                <a:lnTo>
                  <a:pt x="2784" y="837"/>
                </a:lnTo>
                <a:lnTo>
                  <a:pt x="2793" y="815"/>
                </a:lnTo>
                <a:lnTo>
                  <a:pt x="2801" y="793"/>
                </a:lnTo>
                <a:lnTo>
                  <a:pt x="2807" y="771"/>
                </a:lnTo>
                <a:lnTo>
                  <a:pt x="2812" y="749"/>
                </a:lnTo>
                <a:lnTo>
                  <a:pt x="2815" y="728"/>
                </a:lnTo>
                <a:lnTo>
                  <a:pt x="2818" y="707"/>
                </a:lnTo>
                <a:lnTo>
                  <a:pt x="2820" y="686"/>
                </a:lnTo>
                <a:lnTo>
                  <a:pt x="2820" y="667"/>
                </a:lnTo>
                <a:lnTo>
                  <a:pt x="2818" y="647"/>
                </a:lnTo>
                <a:lnTo>
                  <a:pt x="2817" y="628"/>
                </a:lnTo>
                <a:close/>
                <a:moveTo>
                  <a:pt x="2837" y="396"/>
                </a:moveTo>
                <a:lnTo>
                  <a:pt x="2837" y="396"/>
                </a:lnTo>
                <a:lnTo>
                  <a:pt x="2859" y="416"/>
                </a:lnTo>
                <a:lnTo>
                  <a:pt x="2881" y="433"/>
                </a:lnTo>
                <a:lnTo>
                  <a:pt x="2903" y="450"/>
                </a:lnTo>
                <a:lnTo>
                  <a:pt x="2924" y="465"/>
                </a:lnTo>
                <a:lnTo>
                  <a:pt x="2945" y="481"/>
                </a:lnTo>
                <a:lnTo>
                  <a:pt x="2966" y="494"/>
                </a:lnTo>
                <a:lnTo>
                  <a:pt x="2987" y="507"/>
                </a:lnTo>
                <a:lnTo>
                  <a:pt x="3007" y="519"/>
                </a:lnTo>
                <a:lnTo>
                  <a:pt x="3047" y="540"/>
                </a:lnTo>
                <a:lnTo>
                  <a:pt x="3085" y="558"/>
                </a:lnTo>
                <a:lnTo>
                  <a:pt x="3122" y="572"/>
                </a:lnTo>
                <a:lnTo>
                  <a:pt x="3157" y="583"/>
                </a:lnTo>
                <a:lnTo>
                  <a:pt x="3191" y="591"/>
                </a:lnTo>
                <a:lnTo>
                  <a:pt x="3223" y="595"/>
                </a:lnTo>
                <a:lnTo>
                  <a:pt x="3239" y="596"/>
                </a:lnTo>
                <a:lnTo>
                  <a:pt x="3253" y="597"/>
                </a:lnTo>
                <a:lnTo>
                  <a:pt x="3267" y="597"/>
                </a:lnTo>
                <a:lnTo>
                  <a:pt x="3282" y="596"/>
                </a:lnTo>
                <a:lnTo>
                  <a:pt x="3294" y="595"/>
                </a:lnTo>
                <a:lnTo>
                  <a:pt x="3307" y="593"/>
                </a:lnTo>
                <a:lnTo>
                  <a:pt x="3319" y="591"/>
                </a:lnTo>
                <a:lnTo>
                  <a:pt x="3330" y="587"/>
                </a:lnTo>
                <a:lnTo>
                  <a:pt x="3341" y="584"/>
                </a:lnTo>
                <a:lnTo>
                  <a:pt x="3351" y="580"/>
                </a:lnTo>
                <a:lnTo>
                  <a:pt x="3361" y="575"/>
                </a:lnTo>
                <a:lnTo>
                  <a:pt x="3370" y="570"/>
                </a:lnTo>
                <a:lnTo>
                  <a:pt x="3375" y="553"/>
                </a:lnTo>
                <a:lnTo>
                  <a:pt x="3377" y="537"/>
                </a:lnTo>
                <a:lnTo>
                  <a:pt x="3380" y="519"/>
                </a:lnTo>
                <a:lnTo>
                  <a:pt x="3380" y="502"/>
                </a:lnTo>
                <a:lnTo>
                  <a:pt x="3377" y="483"/>
                </a:lnTo>
                <a:lnTo>
                  <a:pt x="3375" y="463"/>
                </a:lnTo>
                <a:lnTo>
                  <a:pt x="3370" y="444"/>
                </a:lnTo>
                <a:lnTo>
                  <a:pt x="3363" y="425"/>
                </a:lnTo>
                <a:lnTo>
                  <a:pt x="3355" y="404"/>
                </a:lnTo>
                <a:lnTo>
                  <a:pt x="3345" y="384"/>
                </a:lnTo>
                <a:lnTo>
                  <a:pt x="3334" y="364"/>
                </a:lnTo>
                <a:lnTo>
                  <a:pt x="3321" y="343"/>
                </a:lnTo>
                <a:lnTo>
                  <a:pt x="3307" y="323"/>
                </a:lnTo>
                <a:lnTo>
                  <a:pt x="3290" y="303"/>
                </a:lnTo>
                <a:lnTo>
                  <a:pt x="3273" y="283"/>
                </a:lnTo>
                <a:lnTo>
                  <a:pt x="3253" y="263"/>
                </a:lnTo>
                <a:lnTo>
                  <a:pt x="3232" y="244"/>
                </a:lnTo>
                <a:lnTo>
                  <a:pt x="3209" y="224"/>
                </a:lnTo>
                <a:lnTo>
                  <a:pt x="3184" y="206"/>
                </a:lnTo>
                <a:lnTo>
                  <a:pt x="3157" y="188"/>
                </a:lnTo>
                <a:lnTo>
                  <a:pt x="3130" y="170"/>
                </a:lnTo>
                <a:lnTo>
                  <a:pt x="3100" y="153"/>
                </a:lnTo>
                <a:lnTo>
                  <a:pt x="3068" y="136"/>
                </a:lnTo>
                <a:lnTo>
                  <a:pt x="3035" y="121"/>
                </a:lnTo>
                <a:lnTo>
                  <a:pt x="3000" y="107"/>
                </a:lnTo>
                <a:lnTo>
                  <a:pt x="2963" y="93"/>
                </a:lnTo>
                <a:lnTo>
                  <a:pt x="2924" y="80"/>
                </a:lnTo>
                <a:lnTo>
                  <a:pt x="2884" y="68"/>
                </a:lnTo>
                <a:lnTo>
                  <a:pt x="2842" y="58"/>
                </a:lnTo>
                <a:lnTo>
                  <a:pt x="2799" y="48"/>
                </a:lnTo>
                <a:lnTo>
                  <a:pt x="2752" y="41"/>
                </a:lnTo>
                <a:lnTo>
                  <a:pt x="2705" y="34"/>
                </a:lnTo>
                <a:lnTo>
                  <a:pt x="2675" y="31"/>
                </a:lnTo>
                <a:lnTo>
                  <a:pt x="2646" y="29"/>
                </a:lnTo>
                <a:lnTo>
                  <a:pt x="2616" y="26"/>
                </a:lnTo>
                <a:lnTo>
                  <a:pt x="2587" y="26"/>
                </a:lnTo>
                <a:lnTo>
                  <a:pt x="2560" y="27"/>
                </a:lnTo>
                <a:lnTo>
                  <a:pt x="2531" y="29"/>
                </a:lnTo>
                <a:lnTo>
                  <a:pt x="2504" y="31"/>
                </a:lnTo>
                <a:lnTo>
                  <a:pt x="2477" y="34"/>
                </a:lnTo>
                <a:lnTo>
                  <a:pt x="2451" y="37"/>
                </a:lnTo>
                <a:lnTo>
                  <a:pt x="2426" y="42"/>
                </a:lnTo>
                <a:lnTo>
                  <a:pt x="2400" y="47"/>
                </a:lnTo>
                <a:lnTo>
                  <a:pt x="2376" y="53"/>
                </a:lnTo>
                <a:lnTo>
                  <a:pt x="2352" y="59"/>
                </a:lnTo>
                <a:lnTo>
                  <a:pt x="2330" y="66"/>
                </a:lnTo>
                <a:lnTo>
                  <a:pt x="2307" y="73"/>
                </a:lnTo>
                <a:lnTo>
                  <a:pt x="2286" y="81"/>
                </a:lnTo>
                <a:lnTo>
                  <a:pt x="2265" y="89"/>
                </a:lnTo>
                <a:lnTo>
                  <a:pt x="2245" y="98"/>
                </a:lnTo>
                <a:lnTo>
                  <a:pt x="2227" y="107"/>
                </a:lnTo>
                <a:lnTo>
                  <a:pt x="2209" y="117"/>
                </a:lnTo>
                <a:lnTo>
                  <a:pt x="2191" y="125"/>
                </a:lnTo>
                <a:lnTo>
                  <a:pt x="2176" y="135"/>
                </a:lnTo>
                <a:lnTo>
                  <a:pt x="2161" y="145"/>
                </a:lnTo>
                <a:lnTo>
                  <a:pt x="2146" y="156"/>
                </a:lnTo>
                <a:lnTo>
                  <a:pt x="2134" y="166"/>
                </a:lnTo>
                <a:lnTo>
                  <a:pt x="2122" y="176"/>
                </a:lnTo>
                <a:lnTo>
                  <a:pt x="2111" y="187"/>
                </a:lnTo>
                <a:lnTo>
                  <a:pt x="2101" y="197"/>
                </a:lnTo>
                <a:lnTo>
                  <a:pt x="2093" y="208"/>
                </a:lnTo>
                <a:lnTo>
                  <a:pt x="2086" y="218"/>
                </a:lnTo>
                <a:lnTo>
                  <a:pt x="2080" y="228"/>
                </a:lnTo>
                <a:lnTo>
                  <a:pt x="2076" y="238"/>
                </a:lnTo>
                <a:lnTo>
                  <a:pt x="2085" y="232"/>
                </a:lnTo>
                <a:lnTo>
                  <a:pt x="2096" y="227"/>
                </a:lnTo>
                <a:lnTo>
                  <a:pt x="2121" y="216"/>
                </a:lnTo>
                <a:lnTo>
                  <a:pt x="2136" y="210"/>
                </a:lnTo>
                <a:lnTo>
                  <a:pt x="2152" y="205"/>
                </a:lnTo>
                <a:lnTo>
                  <a:pt x="2169" y="200"/>
                </a:lnTo>
                <a:lnTo>
                  <a:pt x="2187" y="196"/>
                </a:lnTo>
                <a:lnTo>
                  <a:pt x="2207" y="192"/>
                </a:lnTo>
                <a:lnTo>
                  <a:pt x="2227" y="189"/>
                </a:lnTo>
                <a:lnTo>
                  <a:pt x="2247" y="187"/>
                </a:lnTo>
                <a:lnTo>
                  <a:pt x="2269" y="185"/>
                </a:lnTo>
                <a:lnTo>
                  <a:pt x="2293" y="184"/>
                </a:lnTo>
                <a:lnTo>
                  <a:pt x="2317" y="184"/>
                </a:lnTo>
                <a:lnTo>
                  <a:pt x="2341" y="184"/>
                </a:lnTo>
                <a:lnTo>
                  <a:pt x="2367" y="185"/>
                </a:lnTo>
                <a:lnTo>
                  <a:pt x="2393" y="188"/>
                </a:lnTo>
                <a:lnTo>
                  <a:pt x="2420" y="191"/>
                </a:lnTo>
                <a:lnTo>
                  <a:pt x="2447" y="197"/>
                </a:lnTo>
                <a:lnTo>
                  <a:pt x="2475" y="202"/>
                </a:lnTo>
                <a:lnTo>
                  <a:pt x="2504" y="210"/>
                </a:lnTo>
                <a:lnTo>
                  <a:pt x="2532" y="219"/>
                </a:lnTo>
                <a:lnTo>
                  <a:pt x="2562" y="229"/>
                </a:lnTo>
                <a:lnTo>
                  <a:pt x="2592" y="241"/>
                </a:lnTo>
                <a:lnTo>
                  <a:pt x="2622" y="254"/>
                </a:lnTo>
                <a:lnTo>
                  <a:pt x="2651" y="268"/>
                </a:lnTo>
                <a:lnTo>
                  <a:pt x="2682" y="285"/>
                </a:lnTo>
                <a:lnTo>
                  <a:pt x="2713" y="304"/>
                </a:lnTo>
                <a:lnTo>
                  <a:pt x="2744" y="323"/>
                </a:lnTo>
                <a:lnTo>
                  <a:pt x="2776" y="347"/>
                </a:lnTo>
                <a:lnTo>
                  <a:pt x="2806" y="371"/>
                </a:lnTo>
                <a:lnTo>
                  <a:pt x="2837" y="396"/>
                </a:lnTo>
                <a:close/>
                <a:moveTo>
                  <a:pt x="1670" y="772"/>
                </a:moveTo>
                <a:lnTo>
                  <a:pt x="1670" y="772"/>
                </a:lnTo>
                <a:lnTo>
                  <a:pt x="1658" y="794"/>
                </a:lnTo>
                <a:lnTo>
                  <a:pt x="1646" y="815"/>
                </a:lnTo>
                <a:lnTo>
                  <a:pt x="1636" y="836"/>
                </a:lnTo>
                <a:lnTo>
                  <a:pt x="1627" y="857"/>
                </a:lnTo>
                <a:lnTo>
                  <a:pt x="1620" y="878"/>
                </a:lnTo>
                <a:lnTo>
                  <a:pt x="1614" y="898"/>
                </a:lnTo>
                <a:lnTo>
                  <a:pt x="1609" y="916"/>
                </a:lnTo>
                <a:lnTo>
                  <a:pt x="1606" y="935"/>
                </a:lnTo>
                <a:lnTo>
                  <a:pt x="1604" y="954"/>
                </a:lnTo>
                <a:lnTo>
                  <a:pt x="1604" y="971"/>
                </a:lnTo>
                <a:lnTo>
                  <a:pt x="1604" y="988"/>
                </a:lnTo>
                <a:lnTo>
                  <a:pt x="1606" y="1004"/>
                </a:lnTo>
                <a:lnTo>
                  <a:pt x="1609" y="1020"/>
                </a:lnTo>
                <a:lnTo>
                  <a:pt x="1615" y="1034"/>
                </a:lnTo>
                <a:lnTo>
                  <a:pt x="1621" y="1048"/>
                </a:lnTo>
                <a:lnTo>
                  <a:pt x="1629" y="1060"/>
                </a:lnTo>
                <a:lnTo>
                  <a:pt x="1638" y="1073"/>
                </a:lnTo>
                <a:lnTo>
                  <a:pt x="1649" y="1082"/>
                </a:lnTo>
                <a:lnTo>
                  <a:pt x="1661" y="1092"/>
                </a:lnTo>
                <a:lnTo>
                  <a:pt x="1675" y="1100"/>
                </a:lnTo>
                <a:lnTo>
                  <a:pt x="1691" y="1108"/>
                </a:lnTo>
                <a:lnTo>
                  <a:pt x="1707" y="1114"/>
                </a:lnTo>
                <a:lnTo>
                  <a:pt x="1725" y="1120"/>
                </a:lnTo>
                <a:lnTo>
                  <a:pt x="1744" y="1124"/>
                </a:lnTo>
                <a:lnTo>
                  <a:pt x="1763" y="1128"/>
                </a:lnTo>
                <a:lnTo>
                  <a:pt x="1784" y="1131"/>
                </a:lnTo>
                <a:lnTo>
                  <a:pt x="1806" y="1133"/>
                </a:lnTo>
                <a:lnTo>
                  <a:pt x="1828" y="1134"/>
                </a:lnTo>
                <a:lnTo>
                  <a:pt x="1873" y="1135"/>
                </a:lnTo>
                <a:lnTo>
                  <a:pt x="1922" y="1133"/>
                </a:lnTo>
                <a:lnTo>
                  <a:pt x="1922" y="1097"/>
                </a:lnTo>
                <a:lnTo>
                  <a:pt x="1924" y="1059"/>
                </a:lnTo>
                <a:lnTo>
                  <a:pt x="1927" y="1024"/>
                </a:lnTo>
                <a:lnTo>
                  <a:pt x="1933" y="989"/>
                </a:lnTo>
                <a:lnTo>
                  <a:pt x="1938" y="954"/>
                </a:lnTo>
                <a:lnTo>
                  <a:pt x="1945" y="921"/>
                </a:lnTo>
                <a:lnTo>
                  <a:pt x="1954" y="888"/>
                </a:lnTo>
                <a:lnTo>
                  <a:pt x="1962" y="855"/>
                </a:lnTo>
                <a:lnTo>
                  <a:pt x="1972" y="823"/>
                </a:lnTo>
                <a:lnTo>
                  <a:pt x="1983" y="792"/>
                </a:lnTo>
                <a:lnTo>
                  <a:pt x="1995" y="762"/>
                </a:lnTo>
                <a:lnTo>
                  <a:pt x="2008" y="733"/>
                </a:lnTo>
                <a:lnTo>
                  <a:pt x="2021" y="704"/>
                </a:lnTo>
                <a:lnTo>
                  <a:pt x="2035" y="677"/>
                </a:lnTo>
                <a:lnTo>
                  <a:pt x="2051" y="650"/>
                </a:lnTo>
                <a:lnTo>
                  <a:pt x="2066" y="624"/>
                </a:lnTo>
                <a:lnTo>
                  <a:pt x="2081" y="598"/>
                </a:lnTo>
                <a:lnTo>
                  <a:pt x="2098" y="573"/>
                </a:lnTo>
                <a:lnTo>
                  <a:pt x="2115" y="550"/>
                </a:lnTo>
                <a:lnTo>
                  <a:pt x="2133" y="527"/>
                </a:lnTo>
                <a:lnTo>
                  <a:pt x="2151" y="505"/>
                </a:lnTo>
                <a:lnTo>
                  <a:pt x="2168" y="484"/>
                </a:lnTo>
                <a:lnTo>
                  <a:pt x="2187" y="463"/>
                </a:lnTo>
                <a:lnTo>
                  <a:pt x="2206" y="444"/>
                </a:lnTo>
                <a:lnTo>
                  <a:pt x="2224" y="426"/>
                </a:lnTo>
                <a:lnTo>
                  <a:pt x="2243" y="408"/>
                </a:lnTo>
                <a:lnTo>
                  <a:pt x="2262" y="392"/>
                </a:lnTo>
                <a:lnTo>
                  <a:pt x="2282" y="376"/>
                </a:lnTo>
                <a:lnTo>
                  <a:pt x="2300" y="362"/>
                </a:lnTo>
                <a:lnTo>
                  <a:pt x="2319" y="348"/>
                </a:lnTo>
                <a:lnTo>
                  <a:pt x="2338" y="334"/>
                </a:lnTo>
                <a:lnTo>
                  <a:pt x="2356" y="323"/>
                </a:lnTo>
                <a:lnTo>
                  <a:pt x="2330" y="326"/>
                </a:lnTo>
                <a:lnTo>
                  <a:pt x="2304" y="329"/>
                </a:lnTo>
                <a:lnTo>
                  <a:pt x="2277" y="334"/>
                </a:lnTo>
                <a:lnTo>
                  <a:pt x="2252" y="340"/>
                </a:lnTo>
                <a:lnTo>
                  <a:pt x="2225" y="347"/>
                </a:lnTo>
                <a:lnTo>
                  <a:pt x="2200" y="355"/>
                </a:lnTo>
                <a:lnTo>
                  <a:pt x="2174" y="364"/>
                </a:lnTo>
                <a:lnTo>
                  <a:pt x="2148" y="374"/>
                </a:lnTo>
                <a:lnTo>
                  <a:pt x="2123" y="384"/>
                </a:lnTo>
                <a:lnTo>
                  <a:pt x="2098" y="396"/>
                </a:lnTo>
                <a:lnTo>
                  <a:pt x="2074" y="408"/>
                </a:lnTo>
                <a:lnTo>
                  <a:pt x="2049" y="421"/>
                </a:lnTo>
                <a:lnTo>
                  <a:pt x="2025" y="436"/>
                </a:lnTo>
                <a:lnTo>
                  <a:pt x="2001" y="450"/>
                </a:lnTo>
                <a:lnTo>
                  <a:pt x="1978" y="464"/>
                </a:lnTo>
                <a:lnTo>
                  <a:pt x="1955" y="480"/>
                </a:lnTo>
                <a:lnTo>
                  <a:pt x="1933" y="496"/>
                </a:lnTo>
                <a:lnTo>
                  <a:pt x="1911" y="513"/>
                </a:lnTo>
                <a:lnTo>
                  <a:pt x="1868" y="548"/>
                </a:lnTo>
                <a:lnTo>
                  <a:pt x="1828" y="583"/>
                </a:lnTo>
                <a:lnTo>
                  <a:pt x="1790" y="620"/>
                </a:lnTo>
                <a:lnTo>
                  <a:pt x="1756" y="658"/>
                </a:lnTo>
                <a:lnTo>
                  <a:pt x="1724" y="696"/>
                </a:lnTo>
                <a:lnTo>
                  <a:pt x="1708" y="715"/>
                </a:lnTo>
                <a:lnTo>
                  <a:pt x="1695" y="735"/>
                </a:lnTo>
                <a:lnTo>
                  <a:pt x="1682" y="754"/>
                </a:lnTo>
                <a:lnTo>
                  <a:pt x="1670" y="772"/>
                </a:lnTo>
                <a:close/>
              </a:path>
            </a:pathLst>
          </a:custGeom>
          <a:solidFill>
            <a:srgbClr val="E89CA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KSO_Shape"/>
          <p:cNvSpPr>
            <a:spLocks/>
          </p:cNvSpPr>
          <p:nvPr/>
        </p:nvSpPr>
        <p:spPr bwMode="auto">
          <a:xfrm>
            <a:off x="5397474" y="6326592"/>
            <a:ext cx="302903" cy="529859"/>
          </a:xfrm>
          <a:custGeom>
            <a:avLst/>
            <a:gdLst>
              <a:gd name="T0" fmla="*/ 410028 w 3542"/>
              <a:gd name="T1" fmla="*/ 1700244 h 6187"/>
              <a:gd name="T2" fmla="*/ 219482 w 3542"/>
              <a:gd name="T3" fmla="*/ 1672533 h 6187"/>
              <a:gd name="T4" fmla="*/ 206861 w 3542"/>
              <a:gd name="T5" fmla="*/ 1500722 h 6187"/>
              <a:gd name="T6" fmla="*/ 321989 w 3542"/>
              <a:gd name="T7" fmla="*/ 1408351 h 6187"/>
              <a:gd name="T8" fmla="*/ 402333 w 3542"/>
              <a:gd name="T9" fmla="*/ 1481940 h 6187"/>
              <a:gd name="T10" fmla="*/ 446352 w 3542"/>
              <a:gd name="T11" fmla="*/ 1570001 h 6187"/>
              <a:gd name="T12" fmla="*/ 294593 w 3542"/>
              <a:gd name="T13" fmla="*/ 1220530 h 6187"/>
              <a:gd name="T14" fmla="*/ 309368 w 3542"/>
              <a:gd name="T15" fmla="*/ 1107837 h 6187"/>
              <a:gd name="T16" fmla="*/ 172384 w 3542"/>
              <a:gd name="T17" fmla="*/ 1058881 h 6187"/>
              <a:gd name="T18" fmla="*/ 2463 w 3542"/>
              <a:gd name="T19" fmla="*/ 1153099 h 6187"/>
              <a:gd name="T20" fmla="*/ 95119 w 3542"/>
              <a:gd name="T21" fmla="*/ 1360934 h 6187"/>
              <a:gd name="T22" fmla="*/ 216712 w 3542"/>
              <a:gd name="T23" fmla="*/ 1364321 h 6187"/>
              <a:gd name="T24" fmla="*/ 237336 w 3542"/>
              <a:gd name="T25" fmla="*/ 1251013 h 6187"/>
              <a:gd name="T26" fmla="*/ 584260 w 3542"/>
              <a:gd name="T27" fmla="*/ 1425594 h 6187"/>
              <a:gd name="T28" fmla="*/ 349694 w 3542"/>
              <a:gd name="T29" fmla="*/ 1262713 h 6187"/>
              <a:gd name="T30" fmla="*/ 446352 w 3542"/>
              <a:gd name="T31" fmla="*/ 1395727 h 6187"/>
              <a:gd name="T32" fmla="*/ 593495 w 3542"/>
              <a:gd name="T33" fmla="*/ 1573388 h 6187"/>
              <a:gd name="T34" fmla="*/ 653521 w 3542"/>
              <a:gd name="T35" fmla="*/ 1905000 h 6187"/>
              <a:gd name="T36" fmla="*/ 687998 w 3542"/>
              <a:gd name="T37" fmla="*/ 1396035 h 6187"/>
              <a:gd name="T38" fmla="*/ 664603 w 3542"/>
              <a:gd name="T39" fmla="*/ 528055 h 6187"/>
              <a:gd name="T40" fmla="*/ 868078 w 3542"/>
              <a:gd name="T41" fmla="*/ 470169 h 6187"/>
              <a:gd name="T42" fmla="*/ 1003215 w 3542"/>
              <a:gd name="T43" fmla="*/ 304825 h 6187"/>
              <a:gd name="T44" fmla="*/ 939803 w 3542"/>
              <a:gd name="T45" fmla="*/ 230928 h 6187"/>
              <a:gd name="T46" fmla="*/ 879160 w 3542"/>
              <a:gd name="T47" fmla="*/ 322067 h 6187"/>
              <a:gd name="T48" fmla="*/ 720012 w 3542"/>
              <a:gd name="T49" fmla="*/ 392269 h 6187"/>
              <a:gd name="T50" fmla="*/ 545781 w 3542"/>
              <a:gd name="T51" fmla="*/ 450771 h 6187"/>
              <a:gd name="T52" fmla="*/ 449738 w 3542"/>
              <a:gd name="T53" fmla="*/ 267260 h 6187"/>
              <a:gd name="T54" fmla="*/ 570100 w 3542"/>
              <a:gd name="T55" fmla="*/ 77284 h 6187"/>
              <a:gd name="T56" fmla="*/ 563943 w 3542"/>
              <a:gd name="T57" fmla="*/ 13240 h 6187"/>
              <a:gd name="T58" fmla="*/ 394021 w 3542"/>
              <a:gd name="T59" fmla="*/ 122546 h 6187"/>
              <a:gd name="T60" fmla="*/ 586415 w 3542"/>
              <a:gd name="T61" fmla="*/ 970820 h 6187"/>
              <a:gd name="T62" fmla="*/ 480521 w 3542"/>
              <a:gd name="T63" fmla="*/ 822103 h 6187"/>
              <a:gd name="T64" fmla="*/ 433424 w 3542"/>
              <a:gd name="T65" fmla="*/ 416594 h 6187"/>
              <a:gd name="T66" fmla="*/ 327530 w 3542"/>
              <a:gd name="T67" fmla="*/ 429218 h 6187"/>
              <a:gd name="T68" fmla="*/ 287820 w 3542"/>
              <a:gd name="T69" fmla="*/ 696786 h 6187"/>
              <a:gd name="T70" fmla="*/ 411260 w 3542"/>
              <a:gd name="T71" fmla="*/ 882760 h 6187"/>
              <a:gd name="T72" fmla="*/ 1031536 w 3542"/>
              <a:gd name="T73" fmla="*/ 388882 h 6187"/>
              <a:gd name="T74" fmla="*/ 891781 w 3542"/>
              <a:gd name="T75" fmla="*/ 535752 h 6187"/>
              <a:gd name="T76" fmla="*/ 668913 w 3542"/>
              <a:gd name="T77" fmla="*/ 596717 h 6187"/>
              <a:gd name="T78" fmla="*/ 518384 w 3542"/>
              <a:gd name="T79" fmla="*/ 520665 h 6187"/>
              <a:gd name="T80" fmla="*/ 532237 w 3542"/>
              <a:gd name="T81" fmla="*/ 772530 h 6187"/>
              <a:gd name="T82" fmla="*/ 672915 w 3542"/>
              <a:gd name="T83" fmla="*/ 982521 h 6187"/>
              <a:gd name="T84" fmla="*/ 942265 w 3542"/>
              <a:gd name="T85" fmla="*/ 890457 h 6187"/>
              <a:gd name="T86" fmla="*/ 1071861 w 3542"/>
              <a:gd name="T87" fmla="*/ 740816 h 6187"/>
              <a:gd name="T88" fmla="*/ 1081712 w 3542"/>
              <a:gd name="T89" fmla="*/ 552379 h 6187"/>
              <a:gd name="T90" fmla="*/ 843452 w 3542"/>
              <a:gd name="T91" fmla="*/ 149949 h 6187"/>
              <a:gd name="T92" fmla="*/ 752335 w 3542"/>
              <a:gd name="T93" fmla="*/ 138865 h 6187"/>
              <a:gd name="T94" fmla="*/ 663372 w 3542"/>
              <a:gd name="T95" fmla="*/ 245091 h 6187"/>
              <a:gd name="T96" fmla="*/ 760338 w 3542"/>
              <a:gd name="T97" fmla="*/ 336231 h 6187"/>
              <a:gd name="T98" fmla="*/ 867463 w 3542"/>
              <a:gd name="T99" fmla="*/ 217688 h 6187"/>
              <a:gd name="T100" fmla="*/ 982283 w 3542"/>
              <a:gd name="T101" fmla="*/ 181971 h 6187"/>
              <a:gd name="T102" fmla="*/ 1038924 w 3542"/>
              <a:gd name="T103" fmla="*/ 142559 h 6187"/>
              <a:gd name="T104" fmla="*/ 912098 w 3542"/>
              <a:gd name="T105" fmla="*/ 28635 h 6187"/>
              <a:gd name="T106" fmla="*/ 724014 w 3542"/>
              <a:gd name="T107" fmla="*/ 18166 h 6187"/>
              <a:gd name="T108" fmla="*/ 639053 w 3542"/>
              <a:gd name="T109" fmla="*/ 73281 h 6187"/>
              <a:gd name="T110" fmla="*/ 770804 w 3542"/>
              <a:gd name="T111" fmla="*/ 64660 h 6187"/>
              <a:gd name="T112" fmla="*/ 496836 w 3542"/>
              <a:gd name="T113" fmla="*/ 276497 h 6187"/>
              <a:gd name="T114" fmla="*/ 542703 w 3542"/>
              <a:gd name="T115" fmla="*/ 347315 h 6187"/>
              <a:gd name="T116" fmla="*/ 626432 w 3542"/>
              <a:gd name="T117" fmla="*/ 208451 h 6187"/>
              <a:gd name="T118" fmla="*/ 717242 w 3542"/>
              <a:gd name="T119" fmla="*/ 100377 h 6187"/>
              <a:gd name="T120" fmla="*/ 551014 w 3542"/>
              <a:gd name="T121" fmla="*/ 190900 h 618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542" h="6187">
                <a:moveTo>
                  <a:pt x="1508" y="5232"/>
                </a:moveTo>
                <a:lnTo>
                  <a:pt x="1508" y="5232"/>
                </a:lnTo>
                <a:lnTo>
                  <a:pt x="1509" y="5255"/>
                </a:lnTo>
                <a:lnTo>
                  <a:pt x="1509" y="5277"/>
                </a:lnTo>
                <a:lnTo>
                  <a:pt x="1507" y="5299"/>
                </a:lnTo>
                <a:lnTo>
                  <a:pt x="1504" y="5321"/>
                </a:lnTo>
                <a:lnTo>
                  <a:pt x="1498" y="5342"/>
                </a:lnTo>
                <a:lnTo>
                  <a:pt x="1492" y="5362"/>
                </a:lnTo>
                <a:lnTo>
                  <a:pt x="1484" y="5382"/>
                </a:lnTo>
                <a:lnTo>
                  <a:pt x="1474" y="5401"/>
                </a:lnTo>
                <a:lnTo>
                  <a:pt x="1462" y="5418"/>
                </a:lnTo>
                <a:lnTo>
                  <a:pt x="1450" y="5436"/>
                </a:lnTo>
                <a:lnTo>
                  <a:pt x="1435" y="5451"/>
                </a:lnTo>
                <a:lnTo>
                  <a:pt x="1420" y="5467"/>
                </a:lnTo>
                <a:lnTo>
                  <a:pt x="1404" y="5480"/>
                </a:lnTo>
                <a:lnTo>
                  <a:pt x="1386" y="5493"/>
                </a:lnTo>
                <a:lnTo>
                  <a:pt x="1367" y="5504"/>
                </a:lnTo>
                <a:lnTo>
                  <a:pt x="1347" y="5514"/>
                </a:lnTo>
                <a:lnTo>
                  <a:pt x="1332" y="5522"/>
                </a:lnTo>
                <a:lnTo>
                  <a:pt x="1316" y="5527"/>
                </a:lnTo>
                <a:lnTo>
                  <a:pt x="1300" y="5533"/>
                </a:lnTo>
                <a:lnTo>
                  <a:pt x="1284" y="5537"/>
                </a:lnTo>
                <a:lnTo>
                  <a:pt x="1251" y="5545"/>
                </a:lnTo>
                <a:lnTo>
                  <a:pt x="1218" y="5550"/>
                </a:lnTo>
                <a:lnTo>
                  <a:pt x="1185" y="5553"/>
                </a:lnTo>
                <a:lnTo>
                  <a:pt x="1151" y="5553"/>
                </a:lnTo>
                <a:lnTo>
                  <a:pt x="1116" y="5553"/>
                </a:lnTo>
                <a:lnTo>
                  <a:pt x="1082" y="5550"/>
                </a:lnTo>
                <a:lnTo>
                  <a:pt x="1048" y="5546"/>
                </a:lnTo>
                <a:lnTo>
                  <a:pt x="1015" y="5540"/>
                </a:lnTo>
                <a:lnTo>
                  <a:pt x="981" y="5533"/>
                </a:lnTo>
                <a:lnTo>
                  <a:pt x="948" y="5524"/>
                </a:lnTo>
                <a:lnTo>
                  <a:pt x="916" y="5515"/>
                </a:lnTo>
                <a:lnTo>
                  <a:pt x="884" y="5504"/>
                </a:lnTo>
                <a:lnTo>
                  <a:pt x="852" y="5493"/>
                </a:lnTo>
                <a:lnTo>
                  <a:pt x="823" y="5482"/>
                </a:lnTo>
                <a:lnTo>
                  <a:pt x="793" y="5470"/>
                </a:lnTo>
                <a:lnTo>
                  <a:pt x="765" y="5457"/>
                </a:lnTo>
                <a:lnTo>
                  <a:pt x="713" y="5432"/>
                </a:lnTo>
                <a:lnTo>
                  <a:pt x="665" y="5407"/>
                </a:lnTo>
                <a:lnTo>
                  <a:pt x="625" y="5385"/>
                </a:lnTo>
                <a:lnTo>
                  <a:pt x="592" y="5365"/>
                </a:lnTo>
                <a:lnTo>
                  <a:pt x="566" y="5350"/>
                </a:lnTo>
                <a:lnTo>
                  <a:pt x="546" y="5336"/>
                </a:lnTo>
                <a:lnTo>
                  <a:pt x="545" y="5335"/>
                </a:lnTo>
                <a:lnTo>
                  <a:pt x="548" y="5309"/>
                </a:lnTo>
                <a:lnTo>
                  <a:pt x="552" y="5281"/>
                </a:lnTo>
                <a:lnTo>
                  <a:pt x="557" y="5242"/>
                </a:lnTo>
                <a:lnTo>
                  <a:pt x="566" y="5197"/>
                </a:lnTo>
                <a:lnTo>
                  <a:pt x="577" y="5144"/>
                </a:lnTo>
                <a:lnTo>
                  <a:pt x="592" y="5088"/>
                </a:lnTo>
                <a:lnTo>
                  <a:pt x="600" y="5058"/>
                </a:lnTo>
                <a:lnTo>
                  <a:pt x="609" y="5028"/>
                </a:lnTo>
                <a:lnTo>
                  <a:pt x="620" y="4998"/>
                </a:lnTo>
                <a:lnTo>
                  <a:pt x="631" y="4966"/>
                </a:lnTo>
                <a:lnTo>
                  <a:pt x="643" y="4935"/>
                </a:lnTo>
                <a:lnTo>
                  <a:pt x="658" y="4904"/>
                </a:lnTo>
                <a:lnTo>
                  <a:pt x="672" y="4874"/>
                </a:lnTo>
                <a:lnTo>
                  <a:pt x="687" y="4843"/>
                </a:lnTo>
                <a:lnTo>
                  <a:pt x="705" y="4813"/>
                </a:lnTo>
                <a:lnTo>
                  <a:pt x="723" y="4784"/>
                </a:lnTo>
                <a:lnTo>
                  <a:pt x="742" y="4756"/>
                </a:lnTo>
                <a:lnTo>
                  <a:pt x="763" y="4729"/>
                </a:lnTo>
                <a:lnTo>
                  <a:pt x="785" y="4704"/>
                </a:lnTo>
                <a:lnTo>
                  <a:pt x="809" y="4680"/>
                </a:lnTo>
                <a:lnTo>
                  <a:pt x="835" y="4658"/>
                </a:lnTo>
                <a:lnTo>
                  <a:pt x="861" y="4638"/>
                </a:lnTo>
                <a:lnTo>
                  <a:pt x="875" y="4628"/>
                </a:lnTo>
                <a:lnTo>
                  <a:pt x="890" y="4619"/>
                </a:lnTo>
                <a:lnTo>
                  <a:pt x="904" y="4611"/>
                </a:lnTo>
                <a:lnTo>
                  <a:pt x="919" y="4603"/>
                </a:lnTo>
                <a:lnTo>
                  <a:pt x="940" y="4594"/>
                </a:lnTo>
                <a:lnTo>
                  <a:pt x="961" y="4588"/>
                </a:lnTo>
                <a:lnTo>
                  <a:pt x="982" y="4582"/>
                </a:lnTo>
                <a:lnTo>
                  <a:pt x="1003" y="4578"/>
                </a:lnTo>
                <a:lnTo>
                  <a:pt x="1025" y="4575"/>
                </a:lnTo>
                <a:lnTo>
                  <a:pt x="1046" y="4574"/>
                </a:lnTo>
                <a:lnTo>
                  <a:pt x="1067" y="4575"/>
                </a:lnTo>
                <a:lnTo>
                  <a:pt x="1088" y="4579"/>
                </a:lnTo>
                <a:lnTo>
                  <a:pt x="1109" y="4583"/>
                </a:lnTo>
                <a:lnTo>
                  <a:pt x="1129" y="4590"/>
                </a:lnTo>
                <a:lnTo>
                  <a:pt x="1148" y="4597"/>
                </a:lnTo>
                <a:lnTo>
                  <a:pt x="1168" y="4606"/>
                </a:lnTo>
                <a:lnTo>
                  <a:pt x="1187" y="4617"/>
                </a:lnTo>
                <a:lnTo>
                  <a:pt x="1204" y="4630"/>
                </a:lnTo>
                <a:lnTo>
                  <a:pt x="1222" y="4645"/>
                </a:lnTo>
                <a:lnTo>
                  <a:pt x="1239" y="4660"/>
                </a:lnTo>
                <a:lnTo>
                  <a:pt x="1247" y="4670"/>
                </a:lnTo>
                <a:lnTo>
                  <a:pt x="1256" y="4680"/>
                </a:lnTo>
                <a:lnTo>
                  <a:pt x="1263" y="4690"/>
                </a:lnTo>
                <a:lnTo>
                  <a:pt x="1270" y="4700"/>
                </a:lnTo>
                <a:lnTo>
                  <a:pt x="1281" y="4721"/>
                </a:lnTo>
                <a:lnTo>
                  <a:pt x="1291" y="4744"/>
                </a:lnTo>
                <a:lnTo>
                  <a:pt x="1299" y="4766"/>
                </a:lnTo>
                <a:lnTo>
                  <a:pt x="1303" y="4790"/>
                </a:lnTo>
                <a:lnTo>
                  <a:pt x="1307" y="4813"/>
                </a:lnTo>
                <a:lnTo>
                  <a:pt x="1308" y="4836"/>
                </a:lnTo>
                <a:lnTo>
                  <a:pt x="1308" y="4859"/>
                </a:lnTo>
                <a:lnTo>
                  <a:pt x="1305" y="4882"/>
                </a:lnTo>
                <a:lnTo>
                  <a:pt x="1300" y="4905"/>
                </a:lnTo>
                <a:lnTo>
                  <a:pt x="1295" y="4926"/>
                </a:lnTo>
                <a:lnTo>
                  <a:pt x="1287" y="4947"/>
                </a:lnTo>
                <a:lnTo>
                  <a:pt x="1278" y="4966"/>
                </a:lnTo>
                <a:lnTo>
                  <a:pt x="1268" y="4985"/>
                </a:lnTo>
                <a:lnTo>
                  <a:pt x="1256" y="5001"/>
                </a:lnTo>
                <a:lnTo>
                  <a:pt x="1276" y="5002"/>
                </a:lnTo>
                <a:lnTo>
                  <a:pt x="1297" y="5006"/>
                </a:lnTo>
                <a:lnTo>
                  <a:pt x="1318" y="5011"/>
                </a:lnTo>
                <a:lnTo>
                  <a:pt x="1339" y="5019"/>
                </a:lnTo>
                <a:lnTo>
                  <a:pt x="1358" y="5029"/>
                </a:lnTo>
                <a:lnTo>
                  <a:pt x="1378" y="5040"/>
                </a:lnTo>
                <a:lnTo>
                  <a:pt x="1398" y="5052"/>
                </a:lnTo>
                <a:lnTo>
                  <a:pt x="1416" y="5066"/>
                </a:lnTo>
                <a:lnTo>
                  <a:pt x="1433" y="5083"/>
                </a:lnTo>
                <a:lnTo>
                  <a:pt x="1450" y="5099"/>
                </a:lnTo>
                <a:lnTo>
                  <a:pt x="1464" y="5119"/>
                </a:lnTo>
                <a:lnTo>
                  <a:pt x="1477" y="5139"/>
                </a:lnTo>
                <a:lnTo>
                  <a:pt x="1488" y="5161"/>
                </a:lnTo>
                <a:lnTo>
                  <a:pt x="1497" y="5183"/>
                </a:lnTo>
                <a:lnTo>
                  <a:pt x="1500" y="5195"/>
                </a:lnTo>
                <a:lnTo>
                  <a:pt x="1504" y="5207"/>
                </a:lnTo>
                <a:lnTo>
                  <a:pt x="1506" y="5220"/>
                </a:lnTo>
                <a:lnTo>
                  <a:pt x="1508" y="5232"/>
                </a:lnTo>
                <a:close/>
                <a:moveTo>
                  <a:pt x="759" y="4044"/>
                </a:moveTo>
                <a:lnTo>
                  <a:pt x="759" y="4044"/>
                </a:lnTo>
                <a:lnTo>
                  <a:pt x="781" y="4043"/>
                </a:lnTo>
                <a:lnTo>
                  <a:pt x="804" y="4041"/>
                </a:lnTo>
                <a:lnTo>
                  <a:pt x="826" y="4035"/>
                </a:lnTo>
                <a:lnTo>
                  <a:pt x="849" y="4029"/>
                </a:lnTo>
                <a:lnTo>
                  <a:pt x="872" y="4019"/>
                </a:lnTo>
                <a:lnTo>
                  <a:pt x="894" y="4008"/>
                </a:lnTo>
                <a:lnTo>
                  <a:pt x="916" y="3996"/>
                </a:lnTo>
                <a:lnTo>
                  <a:pt x="937" y="3980"/>
                </a:lnTo>
                <a:lnTo>
                  <a:pt x="957" y="3964"/>
                </a:lnTo>
                <a:lnTo>
                  <a:pt x="976" y="3946"/>
                </a:lnTo>
                <a:lnTo>
                  <a:pt x="992" y="3926"/>
                </a:lnTo>
                <a:lnTo>
                  <a:pt x="1007" y="3904"/>
                </a:lnTo>
                <a:lnTo>
                  <a:pt x="1021" y="3882"/>
                </a:lnTo>
                <a:lnTo>
                  <a:pt x="1026" y="3870"/>
                </a:lnTo>
                <a:lnTo>
                  <a:pt x="1031" y="3857"/>
                </a:lnTo>
                <a:lnTo>
                  <a:pt x="1036" y="3845"/>
                </a:lnTo>
                <a:lnTo>
                  <a:pt x="1039" y="3832"/>
                </a:lnTo>
                <a:lnTo>
                  <a:pt x="1043" y="3819"/>
                </a:lnTo>
                <a:lnTo>
                  <a:pt x="1045" y="3804"/>
                </a:lnTo>
                <a:lnTo>
                  <a:pt x="1048" y="3779"/>
                </a:lnTo>
                <a:lnTo>
                  <a:pt x="1049" y="3755"/>
                </a:lnTo>
                <a:lnTo>
                  <a:pt x="1048" y="3731"/>
                </a:lnTo>
                <a:lnTo>
                  <a:pt x="1045" y="3707"/>
                </a:lnTo>
                <a:lnTo>
                  <a:pt x="1040" y="3684"/>
                </a:lnTo>
                <a:lnTo>
                  <a:pt x="1035" y="3661"/>
                </a:lnTo>
                <a:lnTo>
                  <a:pt x="1026" y="3640"/>
                </a:lnTo>
                <a:lnTo>
                  <a:pt x="1016" y="3619"/>
                </a:lnTo>
                <a:lnTo>
                  <a:pt x="1005" y="3598"/>
                </a:lnTo>
                <a:lnTo>
                  <a:pt x="992" y="3580"/>
                </a:lnTo>
                <a:lnTo>
                  <a:pt x="978" y="3561"/>
                </a:lnTo>
                <a:lnTo>
                  <a:pt x="962" y="3545"/>
                </a:lnTo>
                <a:lnTo>
                  <a:pt x="945" y="3528"/>
                </a:lnTo>
                <a:lnTo>
                  <a:pt x="926" y="3514"/>
                </a:lnTo>
                <a:lnTo>
                  <a:pt x="906" y="3501"/>
                </a:lnTo>
                <a:lnTo>
                  <a:pt x="884" y="3488"/>
                </a:lnTo>
                <a:lnTo>
                  <a:pt x="868" y="3481"/>
                </a:lnTo>
                <a:lnTo>
                  <a:pt x="851" y="3473"/>
                </a:lnTo>
                <a:lnTo>
                  <a:pt x="834" y="3466"/>
                </a:lnTo>
                <a:lnTo>
                  <a:pt x="816" y="3460"/>
                </a:lnTo>
                <a:lnTo>
                  <a:pt x="798" y="3454"/>
                </a:lnTo>
                <a:lnTo>
                  <a:pt x="781" y="3450"/>
                </a:lnTo>
                <a:lnTo>
                  <a:pt x="745" y="3442"/>
                </a:lnTo>
                <a:lnTo>
                  <a:pt x="708" y="3438"/>
                </a:lnTo>
                <a:lnTo>
                  <a:pt x="672" y="3435"/>
                </a:lnTo>
                <a:lnTo>
                  <a:pt x="635" y="3435"/>
                </a:lnTo>
                <a:lnTo>
                  <a:pt x="597" y="3436"/>
                </a:lnTo>
                <a:lnTo>
                  <a:pt x="560" y="3439"/>
                </a:lnTo>
                <a:lnTo>
                  <a:pt x="522" y="3443"/>
                </a:lnTo>
                <a:lnTo>
                  <a:pt x="486" y="3450"/>
                </a:lnTo>
                <a:lnTo>
                  <a:pt x="450" y="3458"/>
                </a:lnTo>
                <a:lnTo>
                  <a:pt x="413" y="3465"/>
                </a:lnTo>
                <a:lnTo>
                  <a:pt x="378" y="3475"/>
                </a:lnTo>
                <a:lnTo>
                  <a:pt x="344" y="3486"/>
                </a:lnTo>
                <a:lnTo>
                  <a:pt x="310" y="3497"/>
                </a:lnTo>
                <a:lnTo>
                  <a:pt x="277" y="3509"/>
                </a:lnTo>
                <a:lnTo>
                  <a:pt x="246" y="3521"/>
                </a:lnTo>
                <a:lnTo>
                  <a:pt x="187" y="3546"/>
                </a:lnTo>
                <a:lnTo>
                  <a:pt x="134" y="3570"/>
                </a:lnTo>
                <a:lnTo>
                  <a:pt x="89" y="3593"/>
                </a:lnTo>
                <a:lnTo>
                  <a:pt x="51" y="3613"/>
                </a:lnTo>
                <a:lnTo>
                  <a:pt x="24" y="3628"/>
                </a:lnTo>
                <a:lnTo>
                  <a:pt x="1" y="3643"/>
                </a:lnTo>
                <a:lnTo>
                  <a:pt x="0" y="3644"/>
                </a:lnTo>
                <a:lnTo>
                  <a:pt x="2" y="3671"/>
                </a:lnTo>
                <a:lnTo>
                  <a:pt x="4" y="3703"/>
                </a:lnTo>
                <a:lnTo>
                  <a:pt x="8" y="3745"/>
                </a:lnTo>
                <a:lnTo>
                  <a:pt x="15" y="3795"/>
                </a:lnTo>
                <a:lnTo>
                  <a:pt x="25" y="3853"/>
                </a:lnTo>
                <a:lnTo>
                  <a:pt x="38" y="3915"/>
                </a:lnTo>
                <a:lnTo>
                  <a:pt x="46" y="3948"/>
                </a:lnTo>
                <a:lnTo>
                  <a:pt x="55" y="3981"/>
                </a:lnTo>
                <a:lnTo>
                  <a:pt x="63" y="4015"/>
                </a:lnTo>
                <a:lnTo>
                  <a:pt x="74" y="4050"/>
                </a:lnTo>
                <a:lnTo>
                  <a:pt x="87" y="4085"/>
                </a:lnTo>
                <a:lnTo>
                  <a:pt x="100" y="4119"/>
                </a:lnTo>
                <a:lnTo>
                  <a:pt x="114" y="4154"/>
                </a:lnTo>
                <a:lnTo>
                  <a:pt x="130" y="4187"/>
                </a:lnTo>
                <a:lnTo>
                  <a:pt x="147" y="4221"/>
                </a:lnTo>
                <a:lnTo>
                  <a:pt x="166" y="4253"/>
                </a:lnTo>
                <a:lnTo>
                  <a:pt x="186" y="4285"/>
                </a:lnTo>
                <a:lnTo>
                  <a:pt x="207" y="4315"/>
                </a:lnTo>
                <a:lnTo>
                  <a:pt x="230" y="4344"/>
                </a:lnTo>
                <a:lnTo>
                  <a:pt x="255" y="4371"/>
                </a:lnTo>
                <a:lnTo>
                  <a:pt x="281" y="4397"/>
                </a:lnTo>
                <a:lnTo>
                  <a:pt x="295" y="4409"/>
                </a:lnTo>
                <a:lnTo>
                  <a:pt x="309" y="4420"/>
                </a:lnTo>
                <a:lnTo>
                  <a:pt x="324" y="4431"/>
                </a:lnTo>
                <a:lnTo>
                  <a:pt x="340" y="4442"/>
                </a:lnTo>
                <a:lnTo>
                  <a:pt x="355" y="4451"/>
                </a:lnTo>
                <a:lnTo>
                  <a:pt x="372" y="4461"/>
                </a:lnTo>
                <a:lnTo>
                  <a:pt x="394" y="4472"/>
                </a:lnTo>
                <a:lnTo>
                  <a:pt x="416" y="4481"/>
                </a:lnTo>
                <a:lnTo>
                  <a:pt x="439" y="4487"/>
                </a:lnTo>
                <a:lnTo>
                  <a:pt x="461" y="4493"/>
                </a:lnTo>
                <a:lnTo>
                  <a:pt x="484" y="4497"/>
                </a:lnTo>
                <a:lnTo>
                  <a:pt x="507" y="4498"/>
                </a:lnTo>
                <a:lnTo>
                  <a:pt x="530" y="4498"/>
                </a:lnTo>
                <a:lnTo>
                  <a:pt x="553" y="4496"/>
                </a:lnTo>
                <a:lnTo>
                  <a:pt x="576" y="4493"/>
                </a:lnTo>
                <a:lnTo>
                  <a:pt x="598" y="4487"/>
                </a:lnTo>
                <a:lnTo>
                  <a:pt x="621" y="4480"/>
                </a:lnTo>
                <a:lnTo>
                  <a:pt x="642" y="4470"/>
                </a:lnTo>
                <a:lnTo>
                  <a:pt x="663" y="4459"/>
                </a:lnTo>
                <a:lnTo>
                  <a:pt x="684" y="4447"/>
                </a:lnTo>
                <a:lnTo>
                  <a:pt x="704" y="4431"/>
                </a:lnTo>
                <a:lnTo>
                  <a:pt x="723" y="4415"/>
                </a:lnTo>
                <a:lnTo>
                  <a:pt x="732" y="4405"/>
                </a:lnTo>
                <a:lnTo>
                  <a:pt x="742" y="4395"/>
                </a:lnTo>
                <a:lnTo>
                  <a:pt x="751" y="4384"/>
                </a:lnTo>
                <a:lnTo>
                  <a:pt x="759" y="4374"/>
                </a:lnTo>
                <a:lnTo>
                  <a:pt x="767" y="4362"/>
                </a:lnTo>
                <a:lnTo>
                  <a:pt x="773" y="4351"/>
                </a:lnTo>
                <a:lnTo>
                  <a:pt x="784" y="4327"/>
                </a:lnTo>
                <a:lnTo>
                  <a:pt x="793" y="4303"/>
                </a:lnTo>
                <a:lnTo>
                  <a:pt x="801" y="4277"/>
                </a:lnTo>
                <a:lnTo>
                  <a:pt x="805" y="4252"/>
                </a:lnTo>
                <a:lnTo>
                  <a:pt x="807" y="4227"/>
                </a:lnTo>
                <a:lnTo>
                  <a:pt x="807" y="4201"/>
                </a:lnTo>
                <a:lnTo>
                  <a:pt x="806" y="4176"/>
                </a:lnTo>
                <a:lnTo>
                  <a:pt x="803" y="4151"/>
                </a:lnTo>
                <a:lnTo>
                  <a:pt x="797" y="4128"/>
                </a:lnTo>
                <a:lnTo>
                  <a:pt x="790" y="4105"/>
                </a:lnTo>
                <a:lnTo>
                  <a:pt x="781" y="4083"/>
                </a:lnTo>
                <a:lnTo>
                  <a:pt x="771" y="4063"/>
                </a:lnTo>
                <a:lnTo>
                  <a:pt x="759" y="4044"/>
                </a:lnTo>
                <a:close/>
                <a:moveTo>
                  <a:pt x="2320" y="3404"/>
                </a:moveTo>
                <a:lnTo>
                  <a:pt x="1982" y="3404"/>
                </a:lnTo>
                <a:lnTo>
                  <a:pt x="1978" y="3439"/>
                </a:lnTo>
                <a:lnTo>
                  <a:pt x="1968" y="3515"/>
                </a:lnTo>
                <a:lnTo>
                  <a:pt x="1956" y="3629"/>
                </a:lnTo>
                <a:lnTo>
                  <a:pt x="1949" y="3701"/>
                </a:lnTo>
                <a:lnTo>
                  <a:pt x="1943" y="3779"/>
                </a:lnTo>
                <a:lnTo>
                  <a:pt x="1937" y="3866"/>
                </a:lnTo>
                <a:lnTo>
                  <a:pt x="1932" y="3959"/>
                </a:lnTo>
                <a:lnTo>
                  <a:pt x="1926" y="4061"/>
                </a:lnTo>
                <a:lnTo>
                  <a:pt x="1923" y="4169"/>
                </a:lnTo>
                <a:lnTo>
                  <a:pt x="1921" y="4283"/>
                </a:lnTo>
                <a:lnTo>
                  <a:pt x="1920" y="4403"/>
                </a:lnTo>
                <a:lnTo>
                  <a:pt x="1920" y="4529"/>
                </a:lnTo>
                <a:lnTo>
                  <a:pt x="1923" y="4659"/>
                </a:lnTo>
                <a:lnTo>
                  <a:pt x="1898" y="4630"/>
                </a:lnTo>
                <a:lnTo>
                  <a:pt x="1872" y="4603"/>
                </a:lnTo>
                <a:lnTo>
                  <a:pt x="1847" y="4575"/>
                </a:lnTo>
                <a:lnTo>
                  <a:pt x="1821" y="4549"/>
                </a:lnTo>
                <a:lnTo>
                  <a:pt x="1794" y="4524"/>
                </a:lnTo>
                <a:lnTo>
                  <a:pt x="1767" y="4498"/>
                </a:lnTo>
                <a:lnTo>
                  <a:pt x="1739" y="4474"/>
                </a:lnTo>
                <a:lnTo>
                  <a:pt x="1712" y="4451"/>
                </a:lnTo>
                <a:lnTo>
                  <a:pt x="1656" y="4406"/>
                </a:lnTo>
                <a:lnTo>
                  <a:pt x="1599" y="4364"/>
                </a:lnTo>
                <a:lnTo>
                  <a:pt x="1543" y="4325"/>
                </a:lnTo>
                <a:lnTo>
                  <a:pt x="1488" y="4288"/>
                </a:lnTo>
                <a:lnTo>
                  <a:pt x="1434" y="4255"/>
                </a:lnTo>
                <a:lnTo>
                  <a:pt x="1383" y="4224"/>
                </a:lnTo>
                <a:lnTo>
                  <a:pt x="1333" y="4197"/>
                </a:lnTo>
                <a:lnTo>
                  <a:pt x="1286" y="4172"/>
                </a:lnTo>
                <a:lnTo>
                  <a:pt x="1243" y="4150"/>
                </a:lnTo>
                <a:lnTo>
                  <a:pt x="1203" y="4131"/>
                </a:lnTo>
                <a:lnTo>
                  <a:pt x="1167" y="4114"/>
                </a:lnTo>
                <a:lnTo>
                  <a:pt x="1136" y="4101"/>
                </a:lnTo>
                <a:lnTo>
                  <a:pt x="1112" y="4125"/>
                </a:lnTo>
                <a:lnTo>
                  <a:pt x="1086" y="4149"/>
                </a:lnTo>
                <a:lnTo>
                  <a:pt x="1058" y="4169"/>
                </a:lnTo>
                <a:lnTo>
                  <a:pt x="1031" y="4188"/>
                </a:lnTo>
                <a:lnTo>
                  <a:pt x="1031" y="4215"/>
                </a:lnTo>
                <a:lnTo>
                  <a:pt x="1029" y="4242"/>
                </a:lnTo>
                <a:lnTo>
                  <a:pt x="1027" y="4270"/>
                </a:lnTo>
                <a:lnTo>
                  <a:pt x="1024" y="4296"/>
                </a:lnTo>
                <a:lnTo>
                  <a:pt x="1059" y="4311"/>
                </a:lnTo>
                <a:lnTo>
                  <a:pt x="1105" y="4333"/>
                </a:lnTo>
                <a:lnTo>
                  <a:pt x="1163" y="4361"/>
                </a:lnTo>
                <a:lnTo>
                  <a:pt x="1226" y="4394"/>
                </a:lnTo>
                <a:lnTo>
                  <a:pt x="1262" y="4414"/>
                </a:lnTo>
                <a:lnTo>
                  <a:pt x="1298" y="4435"/>
                </a:lnTo>
                <a:lnTo>
                  <a:pt x="1334" y="4457"/>
                </a:lnTo>
                <a:lnTo>
                  <a:pt x="1373" y="4481"/>
                </a:lnTo>
                <a:lnTo>
                  <a:pt x="1411" y="4506"/>
                </a:lnTo>
                <a:lnTo>
                  <a:pt x="1450" y="4533"/>
                </a:lnTo>
                <a:lnTo>
                  <a:pt x="1489" y="4560"/>
                </a:lnTo>
                <a:lnTo>
                  <a:pt x="1528" y="4591"/>
                </a:lnTo>
                <a:lnTo>
                  <a:pt x="1566" y="4622"/>
                </a:lnTo>
                <a:lnTo>
                  <a:pt x="1605" y="4655"/>
                </a:lnTo>
                <a:lnTo>
                  <a:pt x="1642" y="4689"/>
                </a:lnTo>
                <a:lnTo>
                  <a:pt x="1679" y="4724"/>
                </a:lnTo>
                <a:lnTo>
                  <a:pt x="1714" y="4761"/>
                </a:lnTo>
                <a:lnTo>
                  <a:pt x="1748" y="4800"/>
                </a:lnTo>
                <a:lnTo>
                  <a:pt x="1781" y="4839"/>
                </a:lnTo>
                <a:lnTo>
                  <a:pt x="1812" y="4881"/>
                </a:lnTo>
                <a:lnTo>
                  <a:pt x="1826" y="4902"/>
                </a:lnTo>
                <a:lnTo>
                  <a:pt x="1839" y="4924"/>
                </a:lnTo>
                <a:lnTo>
                  <a:pt x="1854" y="4946"/>
                </a:lnTo>
                <a:lnTo>
                  <a:pt x="1866" y="4968"/>
                </a:lnTo>
                <a:lnTo>
                  <a:pt x="1878" y="4991"/>
                </a:lnTo>
                <a:lnTo>
                  <a:pt x="1890" y="5014"/>
                </a:lnTo>
                <a:lnTo>
                  <a:pt x="1901" y="5037"/>
                </a:lnTo>
                <a:lnTo>
                  <a:pt x="1911" y="5061"/>
                </a:lnTo>
                <a:lnTo>
                  <a:pt x="1920" y="5085"/>
                </a:lnTo>
                <a:lnTo>
                  <a:pt x="1928" y="5110"/>
                </a:lnTo>
                <a:lnTo>
                  <a:pt x="1936" y="5134"/>
                </a:lnTo>
                <a:lnTo>
                  <a:pt x="1943" y="5160"/>
                </a:lnTo>
                <a:lnTo>
                  <a:pt x="1949" y="5185"/>
                </a:lnTo>
                <a:lnTo>
                  <a:pt x="1955" y="5211"/>
                </a:lnTo>
                <a:lnTo>
                  <a:pt x="1959" y="5237"/>
                </a:lnTo>
                <a:lnTo>
                  <a:pt x="1962" y="5264"/>
                </a:lnTo>
                <a:lnTo>
                  <a:pt x="1976" y="5388"/>
                </a:lnTo>
                <a:lnTo>
                  <a:pt x="1988" y="5504"/>
                </a:lnTo>
                <a:lnTo>
                  <a:pt x="2002" y="5611"/>
                </a:lnTo>
                <a:lnTo>
                  <a:pt x="2009" y="5663"/>
                </a:lnTo>
                <a:lnTo>
                  <a:pt x="2018" y="5716"/>
                </a:lnTo>
                <a:lnTo>
                  <a:pt x="2026" y="5769"/>
                </a:lnTo>
                <a:lnTo>
                  <a:pt x="2036" y="5822"/>
                </a:lnTo>
                <a:lnTo>
                  <a:pt x="2047" y="5877"/>
                </a:lnTo>
                <a:lnTo>
                  <a:pt x="2059" y="5933"/>
                </a:lnTo>
                <a:lnTo>
                  <a:pt x="2073" y="5992"/>
                </a:lnTo>
                <a:lnTo>
                  <a:pt x="2088" y="6054"/>
                </a:lnTo>
                <a:lnTo>
                  <a:pt x="2104" y="6119"/>
                </a:lnTo>
                <a:lnTo>
                  <a:pt x="2123" y="6187"/>
                </a:lnTo>
                <a:lnTo>
                  <a:pt x="2447" y="6098"/>
                </a:lnTo>
                <a:lnTo>
                  <a:pt x="2429" y="6033"/>
                </a:lnTo>
                <a:lnTo>
                  <a:pt x="2412" y="5968"/>
                </a:lnTo>
                <a:lnTo>
                  <a:pt x="2397" y="5903"/>
                </a:lnTo>
                <a:lnTo>
                  <a:pt x="2382" y="5839"/>
                </a:lnTo>
                <a:lnTo>
                  <a:pt x="2368" y="5776"/>
                </a:lnTo>
                <a:lnTo>
                  <a:pt x="2355" y="5712"/>
                </a:lnTo>
                <a:lnTo>
                  <a:pt x="2343" y="5648"/>
                </a:lnTo>
                <a:lnTo>
                  <a:pt x="2331" y="5584"/>
                </a:lnTo>
                <a:lnTo>
                  <a:pt x="2320" y="5522"/>
                </a:lnTo>
                <a:lnTo>
                  <a:pt x="2310" y="5460"/>
                </a:lnTo>
                <a:lnTo>
                  <a:pt x="2293" y="5336"/>
                </a:lnTo>
                <a:lnTo>
                  <a:pt x="2277" y="5213"/>
                </a:lnTo>
                <a:lnTo>
                  <a:pt x="2265" y="5095"/>
                </a:lnTo>
                <a:lnTo>
                  <a:pt x="2255" y="4977"/>
                </a:lnTo>
                <a:lnTo>
                  <a:pt x="2247" y="4861"/>
                </a:lnTo>
                <a:lnTo>
                  <a:pt x="2241" y="4749"/>
                </a:lnTo>
                <a:lnTo>
                  <a:pt x="2238" y="4640"/>
                </a:lnTo>
                <a:lnTo>
                  <a:pt x="2235" y="4534"/>
                </a:lnTo>
                <a:lnTo>
                  <a:pt x="2235" y="4431"/>
                </a:lnTo>
                <a:lnTo>
                  <a:pt x="2236" y="4332"/>
                </a:lnTo>
                <a:lnTo>
                  <a:pt x="2239" y="4237"/>
                </a:lnTo>
                <a:lnTo>
                  <a:pt x="2242" y="4145"/>
                </a:lnTo>
                <a:lnTo>
                  <a:pt x="2247" y="4058"/>
                </a:lnTo>
                <a:lnTo>
                  <a:pt x="2252" y="3975"/>
                </a:lnTo>
                <a:lnTo>
                  <a:pt x="2258" y="3897"/>
                </a:lnTo>
                <a:lnTo>
                  <a:pt x="2265" y="3824"/>
                </a:lnTo>
                <a:lnTo>
                  <a:pt x="2272" y="3756"/>
                </a:lnTo>
                <a:lnTo>
                  <a:pt x="2278" y="3693"/>
                </a:lnTo>
                <a:lnTo>
                  <a:pt x="2285" y="3636"/>
                </a:lnTo>
                <a:lnTo>
                  <a:pt x="2298" y="3539"/>
                </a:lnTo>
                <a:lnTo>
                  <a:pt x="2309" y="3466"/>
                </a:lnTo>
                <a:lnTo>
                  <a:pt x="2320" y="3404"/>
                </a:lnTo>
                <a:close/>
                <a:moveTo>
                  <a:pt x="2047" y="1713"/>
                </a:moveTo>
                <a:lnTo>
                  <a:pt x="2047" y="1713"/>
                </a:lnTo>
                <a:lnTo>
                  <a:pt x="2085" y="1715"/>
                </a:lnTo>
                <a:lnTo>
                  <a:pt x="2122" y="1715"/>
                </a:lnTo>
                <a:lnTo>
                  <a:pt x="2159" y="1715"/>
                </a:lnTo>
                <a:lnTo>
                  <a:pt x="2196" y="1714"/>
                </a:lnTo>
                <a:lnTo>
                  <a:pt x="2232" y="1712"/>
                </a:lnTo>
                <a:lnTo>
                  <a:pt x="2268" y="1708"/>
                </a:lnTo>
                <a:lnTo>
                  <a:pt x="2305" y="1705"/>
                </a:lnTo>
                <a:lnTo>
                  <a:pt x="2340" y="1700"/>
                </a:lnTo>
                <a:lnTo>
                  <a:pt x="2375" y="1694"/>
                </a:lnTo>
                <a:lnTo>
                  <a:pt x="2410" y="1688"/>
                </a:lnTo>
                <a:lnTo>
                  <a:pt x="2444" y="1680"/>
                </a:lnTo>
                <a:lnTo>
                  <a:pt x="2478" y="1672"/>
                </a:lnTo>
                <a:lnTo>
                  <a:pt x="2512" y="1662"/>
                </a:lnTo>
                <a:lnTo>
                  <a:pt x="2545" y="1652"/>
                </a:lnTo>
                <a:lnTo>
                  <a:pt x="2578" y="1641"/>
                </a:lnTo>
                <a:lnTo>
                  <a:pt x="2609" y="1630"/>
                </a:lnTo>
                <a:lnTo>
                  <a:pt x="2641" y="1618"/>
                </a:lnTo>
                <a:lnTo>
                  <a:pt x="2672" y="1605"/>
                </a:lnTo>
                <a:lnTo>
                  <a:pt x="2703" y="1591"/>
                </a:lnTo>
                <a:lnTo>
                  <a:pt x="2733" y="1575"/>
                </a:lnTo>
                <a:lnTo>
                  <a:pt x="2762" y="1560"/>
                </a:lnTo>
                <a:lnTo>
                  <a:pt x="2791" y="1543"/>
                </a:lnTo>
                <a:lnTo>
                  <a:pt x="2820" y="1527"/>
                </a:lnTo>
                <a:lnTo>
                  <a:pt x="2847" y="1508"/>
                </a:lnTo>
                <a:lnTo>
                  <a:pt x="2873" y="1490"/>
                </a:lnTo>
                <a:lnTo>
                  <a:pt x="2899" y="1471"/>
                </a:lnTo>
                <a:lnTo>
                  <a:pt x="2924" y="1450"/>
                </a:lnTo>
                <a:lnTo>
                  <a:pt x="2949" y="1429"/>
                </a:lnTo>
                <a:lnTo>
                  <a:pt x="2973" y="1408"/>
                </a:lnTo>
                <a:lnTo>
                  <a:pt x="2996" y="1385"/>
                </a:lnTo>
                <a:lnTo>
                  <a:pt x="3018" y="1362"/>
                </a:lnTo>
                <a:lnTo>
                  <a:pt x="3039" y="1339"/>
                </a:lnTo>
                <a:lnTo>
                  <a:pt x="3064" y="1308"/>
                </a:lnTo>
                <a:lnTo>
                  <a:pt x="3089" y="1277"/>
                </a:lnTo>
                <a:lnTo>
                  <a:pt x="3112" y="1244"/>
                </a:lnTo>
                <a:lnTo>
                  <a:pt x="3135" y="1210"/>
                </a:lnTo>
                <a:lnTo>
                  <a:pt x="3158" y="1175"/>
                </a:lnTo>
                <a:lnTo>
                  <a:pt x="3179" y="1140"/>
                </a:lnTo>
                <a:lnTo>
                  <a:pt x="3201" y="1102"/>
                </a:lnTo>
                <a:lnTo>
                  <a:pt x="3221" y="1066"/>
                </a:lnTo>
                <a:lnTo>
                  <a:pt x="3240" y="1029"/>
                </a:lnTo>
                <a:lnTo>
                  <a:pt x="3259" y="990"/>
                </a:lnTo>
                <a:lnTo>
                  <a:pt x="3277" y="953"/>
                </a:lnTo>
                <a:lnTo>
                  <a:pt x="3294" y="914"/>
                </a:lnTo>
                <a:lnTo>
                  <a:pt x="3310" y="876"/>
                </a:lnTo>
                <a:lnTo>
                  <a:pt x="3325" y="838"/>
                </a:lnTo>
                <a:lnTo>
                  <a:pt x="3339" y="800"/>
                </a:lnTo>
                <a:lnTo>
                  <a:pt x="3353" y="762"/>
                </a:lnTo>
                <a:lnTo>
                  <a:pt x="3338" y="770"/>
                </a:lnTo>
                <a:lnTo>
                  <a:pt x="3320" y="776"/>
                </a:lnTo>
                <a:lnTo>
                  <a:pt x="3301" y="780"/>
                </a:lnTo>
                <a:lnTo>
                  <a:pt x="3279" y="783"/>
                </a:lnTo>
                <a:lnTo>
                  <a:pt x="3257" y="785"/>
                </a:lnTo>
                <a:lnTo>
                  <a:pt x="3233" y="785"/>
                </a:lnTo>
                <a:lnTo>
                  <a:pt x="3208" y="784"/>
                </a:lnTo>
                <a:lnTo>
                  <a:pt x="3182" y="782"/>
                </a:lnTo>
                <a:lnTo>
                  <a:pt x="3156" y="779"/>
                </a:lnTo>
                <a:lnTo>
                  <a:pt x="3130" y="774"/>
                </a:lnTo>
                <a:lnTo>
                  <a:pt x="3103" y="768"/>
                </a:lnTo>
                <a:lnTo>
                  <a:pt x="3078" y="760"/>
                </a:lnTo>
                <a:lnTo>
                  <a:pt x="3053" y="750"/>
                </a:lnTo>
                <a:lnTo>
                  <a:pt x="3030" y="740"/>
                </a:lnTo>
                <a:lnTo>
                  <a:pt x="3007" y="728"/>
                </a:lnTo>
                <a:lnTo>
                  <a:pt x="2986" y="714"/>
                </a:lnTo>
                <a:lnTo>
                  <a:pt x="2985" y="736"/>
                </a:lnTo>
                <a:lnTo>
                  <a:pt x="2982" y="758"/>
                </a:lnTo>
                <a:lnTo>
                  <a:pt x="2978" y="780"/>
                </a:lnTo>
                <a:lnTo>
                  <a:pt x="2974" y="802"/>
                </a:lnTo>
                <a:lnTo>
                  <a:pt x="2967" y="827"/>
                </a:lnTo>
                <a:lnTo>
                  <a:pt x="2959" y="853"/>
                </a:lnTo>
                <a:lnTo>
                  <a:pt x="2952" y="877"/>
                </a:lnTo>
                <a:lnTo>
                  <a:pt x="2943" y="900"/>
                </a:lnTo>
                <a:lnTo>
                  <a:pt x="2933" y="923"/>
                </a:lnTo>
                <a:lnTo>
                  <a:pt x="2922" y="945"/>
                </a:lnTo>
                <a:lnTo>
                  <a:pt x="2911" y="967"/>
                </a:lnTo>
                <a:lnTo>
                  <a:pt x="2899" y="988"/>
                </a:lnTo>
                <a:lnTo>
                  <a:pt x="2886" y="1008"/>
                </a:lnTo>
                <a:lnTo>
                  <a:pt x="2871" y="1027"/>
                </a:lnTo>
                <a:lnTo>
                  <a:pt x="2856" y="1046"/>
                </a:lnTo>
                <a:lnTo>
                  <a:pt x="2840" y="1065"/>
                </a:lnTo>
                <a:lnTo>
                  <a:pt x="2823" y="1082"/>
                </a:lnTo>
                <a:lnTo>
                  <a:pt x="2805" y="1099"/>
                </a:lnTo>
                <a:lnTo>
                  <a:pt x="2787" y="1115"/>
                </a:lnTo>
                <a:lnTo>
                  <a:pt x="2767" y="1131"/>
                </a:lnTo>
                <a:lnTo>
                  <a:pt x="2746" y="1145"/>
                </a:lnTo>
                <a:lnTo>
                  <a:pt x="2724" y="1160"/>
                </a:lnTo>
                <a:lnTo>
                  <a:pt x="2702" y="1173"/>
                </a:lnTo>
                <a:lnTo>
                  <a:pt x="2678" y="1185"/>
                </a:lnTo>
                <a:lnTo>
                  <a:pt x="2652" y="1197"/>
                </a:lnTo>
                <a:lnTo>
                  <a:pt x="2626" y="1208"/>
                </a:lnTo>
                <a:lnTo>
                  <a:pt x="2600" y="1218"/>
                </a:lnTo>
                <a:lnTo>
                  <a:pt x="2571" y="1228"/>
                </a:lnTo>
                <a:lnTo>
                  <a:pt x="2541" y="1237"/>
                </a:lnTo>
                <a:lnTo>
                  <a:pt x="2510" y="1245"/>
                </a:lnTo>
                <a:lnTo>
                  <a:pt x="2478" y="1252"/>
                </a:lnTo>
                <a:lnTo>
                  <a:pt x="2445" y="1259"/>
                </a:lnTo>
                <a:lnTo>
                  <a:pt x="2411" y="1265"/>
                </a:lnTo>
                <a:lnTo>
                  <a:pt x="2376" y="1270"/>
                </a:lnTo>
                <a:lnTo>
                  <a:pt x="2339" y="1274"/>
                </a:lnTo>
                <a:lnTo>
                  <a:pt x="2301" y="1278"/>
                </a:lnTo>
                <a:lnTo>
                  <a:pt x="2238" y="1283"/>
                </a:lnTo>
                <a:lnTo>
                  <a:pt x="2178" y="1286"/>
                </a:lnTo>
                <a:lnTo>
                  <a:pt x="2122" y="1287"/>
                </a:lnTo>
                <a:lnTo>
                  <a:pt x="2068" y="1288"/>
                </a:lnTo>
                <a:lnTo>
                  <a:pt x="2019" y="1288"/>
                </a:lnTo>
                <a:lnTo>
                  <a:pt x="1971" y="1287"/>
                </a:lnTo>
                <a:lnTo>
                  <a:pt x="1927" y="1285"/>
                </a:lnTo>
                <a:lnTo>
                  <a:pt x="1885" y="1283"/>
                </a:lnTo>
                <a:lnTo>
                  <a:pt x="1807" y="1276"/>
                </a:lnTo>
                <a:lnTo>
                  <a:pt x="1736" y="1268"/>
                </a:lnTo>
                <a:lnTo>
                  <a:pt x="1670" y="1262"/>
                </a:lnTo>
                <a:lnTo>
                  <a:pt x="1608" y="1256"/>
                </a:lnTo>
                <a:lnTo>
                  <a:pt x="1641" y="1300"/>
                </a:lnTo>
                <a:lnTo>
                  <a:pt x="1674" y="1344"/>
                </a:lnTo>
                <a:lnTo>
                  <a:pt x="1707" y="1386"/>
                </a:lnTo>
                <a:lnTo>
                  <a:pt x="1740" y="1426"/>
                </a:lnTo>
                <a:lnTo>
                  <a:pt x="1773" y="1464"/>
                </a:lnTo>
                <a:lnTo>
                  <a:pt x="1805" y="1499"/>
                </a:lnTo>
                <a:lnTo>
                  <a:pt x="1836" y="1534"/>
                </a:lnTo>
                <a:lnTo>
                  <a:pt x="1867" y="1565"/>
                </a:lnTo>
                <a:lnTo>
                  <a:pt x="1895" y="1594"/>
                </a:lnTo>
                <a:lnTo>
                  <a:pt x="1923" y="1620"/>
                </a:lnTo>
                <a:lnTo>
                  <a:pt x="1949" y="1644"/>
                </a:lnTo>
                <a:lnTo>
                  <a:pt x="1973" y="1664"/>
                </a:lnTo>
                <a:lnTo>
                  <a:pt x="1995" y="1682"/>
                </a:lnTo>
                <a:lnTo>
                  <a:pt x="2015" y="1695"/>
                </a:lnTo>
                <a:lnTo>
                  <a:pt x="2033" y="1706"/>
                </a:lnTo>
                <a:lnTo>
                  <a:pt x="2047" y="1713"/>
                </a:lnTo>
                <a:close/>
                <a:moveTo>
                  <a:pt x="1446" y="969"/>
                </a:moveTo>
                <a:lnTo>
                  <a:pt x="1446" y="969"/>
                </a:lnTo>
                <a:lnTo>
                  <a:pt x="1448" y="968"/>
                </a:lnTo>
                <a:lnTo>
                  <a:pt x="1449" y="952"/>
                </a:lnTo>
                <a:lnTo>
                  <a:pt x="1450" y="935"/>
                </a:lnTo>
                <a:lnTo>
                  <a:pt x="1454" y="902"/>
                </a:lnTo>
                <a:lnTo>
                  <a:pt x="1461" y="868"/>
                </a:lnTo>
                <a:lnTo>
                  <a:pt x="1471" y="834"/>
                </a:lnTo>
                <a:lnTo>
                  <a:pt x="1483" y="799"/>
                </a:lnTo>
                <a:lnTo>
                  <a:pt x="1498" y="762"/>
                </a:lnTo>
                <a:lnTo>
                  <a:pt x="1516" y="727"/>
                </a:lnTo>
                <a:lnTo>
                  <a:pt x="1537" y="691"/>
                </a:lnTo>
                <a:lnTo>
                  <a:pt x="1559" y="658"/>
                </a:lnTo>
                <a:lnTo>
                  <a:pt x="1583" y="625"/>
                </a:lnTo>
                <a:lnTo>
                  <a:pt x="1610" y="591"/>
                </a:lnTo>
                <a:lnTo>
                  <a:pt x="1641" y="557"/>
                </a:lnTo>
                <a:lnTo>
                  <a:pt x="1673" y="523"/>
                </a:lnTo>
                <a:lnTo>
                  <a:pt x="1708" y="490"/>
                </a:lnTo>
                <a:lnTo>
                  <a:pt x="1745" y="457"/>
                </a:lnTo>
                <a:lnTo>
                  <a:pt x="1782" y="424"/>
                </a:lnTo>
                <a:lnTo>
                  <a:pt x="1794" y="386"/>
                </a:lnTo>
                <a:lnTo>
                  <a:pt x="1806" y="350"/>
                </a:lnTo>
                <a:lnTo>
                  <a:pt x="1821" y="316"/>
                </a:lnTo>
                <a:lnTo>
                  <a:pt x="1836" y="283"/>
                </a:lnTo>
                <a:lnTo>
                  <a:pt x="1852" y="251"/>
                </a:lnTo>
                <a:lnTo>
                  <a:pt x="1870" y="221"/>
                </a:lnTo>
                <a:lnTo>
                  <a:pt x="1889" y="192"/>
                </a:lnTo>
                <a:lnTo>
                  <a:pt x="1909" y="166"/>
                </a:lnTo>
                <a:lnTo>
                  <a:pt x="1929" y="141"/>
                </a:lnTo>
                <a:lnTo>
                  <a:pt x="1951" y="117"/>
                </a:lnTo>
                <a:lnTo>
                  <a:pt x="1973" y="95"/>
                </a:lnTo>
                <a:lnTo>
                  <a:pt x="1998" y="73"/>
                </a:lnTo>
                <a:lnTo>
                  <a:pt x="2022" y="53"/>
                </a:lnTo>
                <a:lnTo>
                  <a:pt x="2046" y="34"/>
                </a:lnTo>
                <a:lnTo>
                  <a:pt x="2071" y="16"/>
                </a:lnTo>
                <a:lnTo>
                  <a:pt x="2098" y="0"/>
                </a:lnTo>
                <a:lnTo>
                  <a:pt x="2063" y="2"/>
                </a:lnTo>
                <a:lnTo>
                  <a:pt x="2029" y="4"/>
                </a:lnTo>
                <a:lnTo>
                  <a:pt x="1994" y="9"/>
                </a:lnTo>
                <a:lnTo>
                  <a:pt x="1960" y="14"/>
                </a:lnTo>
                <a:lnTo>
                  <a:pt x="1927" y="20"/>
                </a:lnTo>
                <a:lnTo>
                  <a:pt x="1895" y="26"/>
                </a:lnTo>
                <a:lnTo>
                  <a:pt x="1863" y="34"/>
                </a:lnTo>
                <a:lnTo>
                  <a:pt x="1832" y="43"/>
                </a:lnTo>
                <a:lnTo>
                  <a:pt x="1801" y="52"/>
                </a:lnTo>
                <a:lnTo>
                  <a:pt x="1771" y="63"/>
                </a:lnTo>
                <a:lnTo>
                  <a:pt x="1741" y="73"/>
                </a:lnTo>
                <a:lnTo>
                  <a:pt x="1712" y="85"/>
                </a:lnTo>
                <a:lnTo>
                  <a:pt x="1684" y="97"/>
                </a:lnTo>
                <a:lnTo>
                  <a:pt x="1656" y="109"/>
                </a:lnTo>
                <a:lnTo>
                  <a:pt x="1629" y="122"/>
                </a:lnTo>
                <a:lnTo>
                  <a:pt x="1603" y="136"/>
                </a:lnTo>
                <a:lnTo>
                  <a:pt x="1576" y="151"/>
                </a:lnTo>
                <a:lnTo>
                  <a:pt x="1551" y="165"/>
                </a:lnTo>
                <a:lnTo>
                  <a:pt x="1527" y="180"/>
                </a:lnTo>
                <a:lnTo>
                  <a:pt x="1504" y="196"/>
                </a:lnTo>
                <a:lnTo>
                  <a:pt x="1481" y="212"/>
                </a:lnTo>
                <a:lnTo>
                  <a:pt x="1459" y="228"/>
                </a:lnTo>
                <a:lnTo>
                  <a:pt x="1417" y="261"/>
                </a:lnTo>
                <a:lnTo>
                  <a:pt x="1377" y="295"/>
                </a:lnTo>
                <a:lnTo>
                  <a:pt x="1342" y="329"/>
                </a:lnTo>
                <a:lnTo>
                  <a:pt x="1309" y="364"/>
                </a:lnTo>
                <a:lnTo>
                  <a:pt x="1280" y="398"/>
                </a:lnTo>
                <a:lnTo>
                  <a:pt x="1276" y="431"/>
                </a:lnTo>
                <a:lnTo>
                  <a:pt x="1275" y="466"/>
                </a:lnTo>
                <a:lnTo>
                  <a:pt x="1276" y="502"/>
                </a:lnTo>
                <a:lnTo>
                  <a:pt x="1278" y="538"/>
                </a:lnTo>
                <a:lnTo>
                  <a:pt x="1283" y="574"/>
                </a:lnTo>
                <a:lnTo>
                  <a:pt x="1290" y="612"/>
                </a:lnTo>
                <a:lnTo>
                  <a:pt x="1298" y="649"/>
                </a:lnTo>
                <a:lnTo>
                  <a:pt x="1309" y="688"/>
                </a:lnTo>
                <a:lnTo>
                  <a:pt x="1321" y="725"/>
                </a:lnTo>
                <a:lnTo>
                  <a:pt x="1334" y="765"/>
                </a:lnTo>
                <a:lnTo>
                  <a:pt x="1349" y="803"/>
                </a:lnTo>
                <a:lnTo>
                  <a:pt x="1365" y="842"/>
                </a:lnTo>
                <a:lnTo>
                  <a:pt x="1383" y="881"/>
                </a:lnTo>
                <a:lnTo>
                  <a:pt x="1401" y="920"/>
                </a:lnTo>
                <a:lnTo>
                  <a:pt x="1421" y="958"/>
                </a:lnTo>
                <a:lnTo>
                  <a:pt x="1442" y="998"/>
                </a:lnTo>
                <a:lnTo>
                  <a:pt x="1446" y="969"/>
                </a:lnTo>
                <a:close/>
                <a:moveTo>
                  <a:pt x="1905" y="3153"/>
                </a:moveTo>
                <a:lnTo>
                  <a:pt x="1905" y="3153"/>
                </a:lnTo>
                <a:lnTo>
                  <a:pt x="1882" y="3134"/>
                </a:lnTo>
                <a:lnTo>
                  <a:pt x="1859" y="3116"/>
                </a:lnTo>
                <a:lnTo>
                  <a:pt x="1838" y="3096"/>
                </a:lnTo>
                <a:lnTo>
                  <a:pt x="1816" y="3075"/>
                </a:lnTo>
                <a:lnTo>
                  <a:pt x="1796" y="3054"/>
                </a:lnTo>
                <a:lnTo>
                  <a:pt x="1777" y="3032"/>
                </a:lnTo>
                <a:lnTo>
                  <a:pt x="1757" y="3010"/>
                </a:lnTo>
                <a:lnTo>
                  <a:pt x="1738" y="2987"/>
                </a:lnTo>
                <a:lnTo>
                  <a:pt x="1720" y="2963"/>
                </a:lnTo>
                <a:lnTo>
                  <a:pt x="1703" y="2938"/>
                </a:lnTo>
                <a:lnTo>
                  <a:pt x="1686" y="2914"/>
                </a:lnTo>
                <a:lnTo>
                  <a:pt x="1670" y="2889"/>
                </a:lnTo>
                <a:lnTo>
                  <a:pt x="1654" y="2863"/>
                </a:lnTo>
                <a:lnTo>
                  <a:pt x="1640" y="2836"/>
                </a:lnTo>
                <a:lnTo>
                  <a:pt x="1626" y="2810"/>
                </a:lnTo>
                <a:lnTo>
                  <a:pt x="1612" y="2782"/>
                </a:lnTo>
                <a:lnTo>
                  <a:pt x="1598" y="2755"/>
                </a:lnTo>
                <a:lnTo>
                  <a:pt x="1585" y="2727"/>
                </a:lnTo>
                <a:lnTo>
                  <a:pt x="1561" y="2670"/>
                </a:lnTo>
                <a:lnTo>
                  <a:pt x="1539" y="2611"/>
                </a:lnTo>
                <a:lnTo>
                  <a:pt x="1519" y="2551"/>
                </a:lnTo>
                <a:lnTo>
                  <a:pt x="1500" y="2491"/>
                </a:lnTo>
                <a:lnTo>
                  <a:pt x="1485" y="2429"/>
                </a:lnTo>
                <a:lnTo>
                  <a:pt x="1470" y="2366"/>
                </a:lnTo>
                <a:lnTo>
                  <a:pt x="1456" y="2303"/>
                </a:lnTo>
                <a:lnTo>
                  <a:pt x="1445" y="2240"/>
                </a:lnTo>
                <a:lnTo>
                  <a:pt x="1435" y="2176"/>
                </a:lnTo>
                <a:lnTo>
                  <a:pt x="1427" y="2112"/>
                </a:lnTo>
                <a:lnTo>
                  <a:pt x="1419" y="2048"/>
                </a:lnTo>
                <a:lnTo>
                  <a:pt x="1413" y="1985"/>
                </a:lnTo>
                <a:lnTo>
                  <a:pt x="1408" y="1922"/>
                </a:lnTo>
                <a:lnTo>
                  <a:pt x="1405" y="1860"/>
                </a:lnTo>
                <a:lnTo>
                  <a:pt x="1402" y="1799"/>
                </a:lnTo>
                <a:lnTo>
                  <a:pt x="1400" y="1737"/>
                </a:lnTo>
                <a:lnTo>
                  <a:pt x="1399" y="1678"/>
                </a:lnTo>
                <a:lnTo>
                  <a:pt x="1399" y="1619"/>
                </a:lnTo>
                <a:lnTo>
                  <a:pt x="1400" y="1563"/>
                </a:lnTo>
                <a:lnTo>
                  <a:pt x="1402" y="1454"/>
                </a:lnTo>
                <a:lnTo>
                  <a:pt x="1408" y="1353"/>
                </a:lnTo>
                <a:lnTo>
                  <a:pt x="1386" y="1320"/>
                </a:lnTo>
                <a:lnTo>
                  <a:pt x="1355" y="1275"/>
                </a:lnTo>
                <a:lnTo>
                  <a:pt x="1325" y="1228"/>
                </a:lnTo>
                <a:lnTo>
                  <a:pt x="1296" y="1179"/>
                </a:lnTo>
                <a:lnTo>
                  <a:pt x="1266" y="1129"/>
                </a:lnTo>
                <a:lnTo>
                  <a:pt x="1237" y="1077"/>
                </a:lnTo>
                <a:lnTo>
                  <a:pt x="1211" y="1023"/>
                </a:lnTo>
                <a:lnTo>
                  <a:pt x="1185" y="969"/>
                </a:lnTo>
                <a:lnTo>
                  <a:pt x="1160" y="914"/>
                </a:lnTo>
                <a:lnTo>
                  <a:pt x="1154" y="969"/>
                </a:lnTo>
                <a:lnTo>
                  <a:pt x="1146" y="1022"/>
                </a:lnTo>
                <a:lnTo>
                  <a:pt x="1137" y="1074"/>
                </a:lnTo>
                <a:lnTo>
                  <a:pt x="1129" y="1123"/>
                </a:lnTo>
                <a:lnTo>
                  <a:pt x="1119" y="1172"/>
                </a:lnTo>
                <a:lnTo>
                  <a:pt x="1108" y="1219"/>
                </a:lnTo>
                <a:lnTo>
                  <a:pt x="1087" y="1309"/>
                </a:lnTo>
                <a:lnTo>
                  <a:pt x="1064" y="1394"/>
                </a:lnTo>
                <a:lnTo>
                  <a:pt x="1042" y="1475"/>
                </a:lnTo>
                <a:lnTo>
                  <a:pt x="996" y="1626"/>
                </a:lnTo>
                <a:lnTo>
                  <a:pt x="976" y="1697"/>
                </a:lnTo>
                <a:lnTo>
                  <a:pt x="957" y="1767"/>
                </a:lnTo>
                <a:lnTo>
                  <a:pt x="948" y="1801"/>
                </a:lnTo>
                <a:lnTo>
                  <a:pt x="940" y="1835"/>
                </a:lnTo>
                <a:lnTo>
                  <a:pt x="934" y="1869"/>
                </a:lnTo>
                <a:lnTo>
                  <a:pt x="928" y="1902"/>
                </a:lnTo>
                <a:lnTo>
                  <a:pt x="923" y="1936"/>
                </a:lnTo>
                <a:lnTo>
                  <a:pt x="918" y="1969"/>
                </a:lnTo>
                <a:lnTo>
                  <a:pt x="916" y="2003"/>
                </a:lnTo>
                <a:lnTo>
                  <a:pt x="914" y="2037"/>
                </a:lnTo>
                <a:lnTo>
                  <a:pt x="914" y="2072"/>
                </a:lnTo>
                <a:lnTo>
                  <a:pt x="914" y="2107"/>
                </a:lnTo>
                <a:lnTo>
                  <a:pt x="916" y="2142"/>
                </a:lnTo>
                <a:lnTo>
                  <a:pt x="921" y="2177"/>
                </a:lnTo>
                <a:lnTo>
                  <a:pt x="924" y="2207"/>
                </a:lnTo>
                <a:lnTo>
                  <a:pt x="929" y="2235"/>
                </a:lnTo>
                <a:lnTo>
                  <a:pt x="935" y="2263"/>
                </a:lnTo>
                <a:lnTo>
                  <a:pt x="941" y="2292"/>
                </a:lnTo>
                <a:lnTo>
                  <a:pt x="949" y="2318"/>
                </a:lnTo>
                <a:lnTo>
                  <a:pt x="958" y="2345"/>
                </a:lnTo>
                <a:lnTo>
                  <a:pt x="968" y="2372"/>
                </a:lnTo>
                <a:lnTo>
                  <a:pt x="978" y="2398"/>
                </a:lnTo>
                <a:lnTo>
                  <a:pt x="989" y="2424"/>
                </a:lnTo>
                <a:lnTo>
                  <a:pt x="1000" y="2449"/>
                </a:lnTo>
                <a:lnTo>
                  <a:pt x="1012" y="2474"/>
                </a:lnTo>
                <a:lnTo>
                  <a:pt x="1025" y="2498"/>
                </a:lnTo>
                <a:lnTo>
                  <a:pt x="1038" y="2523"/>
                </a:lnTo>
                <a:lnTo>
                  <a:pt x="1053" y="2547"/>
                </a:lnTo>
                <a:lnTo>
                  <a:pt x="1067" y="2570"/>
                </a:lnTo>
                <a:lnTo>
                  <a:pt x="1082" y="2593"/>
                </a:lnTo>
                <a:lnTo>
                  <a:pt x="1114" y="2637"/>
                </a:lnTo>
                <a:lnTo>
                  <a:pt x="1148" y="2680"/>
                </a:lnTo>
                <a:lnTo>
                  <a:pt x="1184" y="2721"/>
                </a:lnTo>
                <a:lnTo>
                  <a:pt x="1220" y="2760"/>
                </a:lnTo>
                <a:lnTo>
                  <a:pt x="1258" y="2798"/>
                </a:lnTo>
                <a:lnTo>
                  <a:pt x="1297" y="2833"/>
                </a:lnTo>
                <a:lnTo>
                  <a:pt x="1336" y="2867"/>
                </a:lnTo>
                <a:lnTo>
                  <a:pt x="1377" y="2899"/>
                </a:lnTo>
                <a:lnTo>
                  <a:pt x="1418" y="2929"/>
                </a:lnTo>
                <a:lnTo>
                  <a:pt x="1459" y="2957"/>
                </a:lnTo>
                <a:lnTo>
                  <a:pt x="1498" y="2984"/>
                </a:lnTo>
                <a:lnTo>
                  <a:pt x="1539" y="3009"/>
                </a:lnTo>
                <a:lnTo>
                  <a:pt x="1577" y="3031"/>
                </a:lnTo>
                <a:lnTo>
                  <a:pt x="1616" y="3052"/>
                </a:lnTo>
                <a:lnTo>
                  <a:pt x="1653" y="3072"/>
                </a:lnTo>
                <a:lnTo>
                  <a:pt x="1690" y="3088"/>
                </a:lnTo>
                <a:lnTo>
                  <a:pt x="1725" y="3103"/>
                </a:lnTo>
                <a:lnTo>
                  <a:pt x="1757" y="3117"/>
                </a:lnTo>
                <a:lnTo>
                  <a:pt x="1788" y="3128"/>
                </a:lnTo>
                <a:lnTo>
                  <a:pt x="1817" y="3136"/>
                </a:lnTo>
                <a:lnTo>
                  <a:pt x="1843" y="3143"/>
                </a:lnTo>
                <a:lnTo>
                  <a:pt x="1867" y="3149"/>
                </a:lnTo>
                <a:lnTo>
                  <a:pt x="1888" y="3152"/>
                </a:lnTo>
                <a:lnTo>
                  <a:pt x="1905" y="3153"/>
                </a:lnTo>
                <a:close/>
                <a:moveTo>
                  <a:pt x="3351" y="1263"/>
                </a:moveTo>
                <a:lnTo>
                  <a:pt x="3351" y="1263"/>
                </a:lnTo>
                <a:lnTo>
                  <a:pt x="3334" y="1293"/>
                </a:lnTo>
                <a:lnTo>
                  <a:pt x="3318" y="1322"/>
                </a:lnTo>
                <a:lnTo>
                  <a:pt x="3299" y="1351"/>
                </a:lnTo>
                <a:lnTo>
                  <a:pt x="3282" y="1380"/>
                </a:lnTo>
                <a:lnTo>
                  <a:pt x="3262" y="1408"/>
                </a:lnTo>
                <a:lnTo>
                  <a:pt x="3241" y="1436"/>
                </a:lnTo>
                <a:lnTo>
                  <a:pt x="3220" y="1462"/>
                </a:lnTo>
                <a:lnTo>
                  <a:pt x="3198" y="1488"/>
                </a:lnTo>
                <a:lnTo>
                  <a:pt x="3175" y="1515"/>
                </a:lnTo>
                <a:lnTo>
                  <a:pt x="3150" y="1541"/>
                </a:lnTo>
                <a:lnTo>
                  <a:pt x="3124" y="1567"/>
                </a:lnTo>
                <a:lnTo>
                  <a:pt x="3098" y="1591"/>
                </a:lnTo>
                <a:lnTo>
                  <a:pt x="3072" y="1615"/>
                </a:lnTo>
                <a:lnTo>
                  <a:pt x="3044" y="1637"/>
                </a:lnTo>
                <a:lnTo>
                  <a:pt x="3015" y="1659"/>
                </a:lnTo>
                <a:lnTo>
                  <a:pt x="2987" y="1681"/>
                </a:lnTo>
                <a:lnTo>
                  <a:pt x="2957" y="1702"/>
                </a:lnTo>
                <a:lnTo>
                  <a:pt x="2927" y="1721"/>
                </a:lnTo>
                <a:lnTo>
                  <a:pt x="2897" y="1740"/>
                </a:lnTo>
                <a:lnTo>
                  <a:pt x="2865" y="1758"/>
                </a:lnTo>
                <a:lnTo>
                  <a:pt x="2833" y="1776"/>
                </a:lnTo>
                <a:lnTo>
                  <a:pt x="2800" y="1792"/>
                </a:lnTo>
                <a:lnTo>
                  <a:pt x="2767" y="1807"/>
                </a:lnTo>
                <a:lnTo>
                  <a:pt x="2734" y="1822"/>
                </a:lnTo>
                <a:lnTo>
                  <a:pt x="2699" y="1836"/>
                </a:lnTo>
                <a:lnTo>
                  <a:pt x="2664" y="1849"/>
                </a:lnTo>
                <a:lnTo>
                  <a:pt x="2629" y="1861"/>
                </a:lnTo>
                <a:lnTo>
                  <a:pt x="2593" y="1872"/>
                </a:lnTo>
                <a:lnTo>
                  <a:pt x="2557" y="1883"/>
                </a:lnTo>
                <a:lnTo>
                  <a:pt x="2520" y="1893"/>
                </a:lnTo>
                <a:lnTo>
                  <a:pt x="2483" y="1902"/>
                </a:lnTo>
                <a:lnTo>
                  <a:pt x="2445" y="1910"/>
                </a:lnTo>
                <a:lnTo>
                  <a:pt x="2408" y="1916"/>
                </a:lnTo>
                <a:lnTo>
                  <a:pt x="2370" y="1922"/>
                </a:lnTo>
                <a:lnTo>
                  <a:pt x="2330" y="1927"/>
                </a:lnTo>
                <a:lnTo>
                  <a:pt x="2291" y="1932"/>
                </a:lnTo>
                <a:lnTo>
                  <a:pt x="2252" y="1935"/>
                </a:lnTo>
                <a:lnTo>
                  <a:pt x="2212" y="1937"/>
                </a:lnTo>
                <a:lnTo>
                  <a:pt x="2173" y="1938"/>
                </a:lnTo>
                <a:lnTo>
                  <a:pt x="2132" y="1939"/>
                </a:lnTo>
                <a:lnTo>
                  <a:pt x="2080" y="1938"/>
                </a:lnTo>
                <a:lnTo>
                  <a:pt x="2030" y="1936"/>
                </a:lnTo>
                <a:lnTo>
                  <a:pt x="2019" y="1935"/>
                </a:lnTo>
                <a:lnTo>
                  <a:pt x="2009" y="1933"/>
                </a:lnTo>
                <a:lnTo>
                  <a:pt x="1998" y="1931"/>
                </a:lnTo>
                <a:lnTo>
                  <a:pt x="1987" y="1927"/>
                </a:lnTo>
                <a:lnTo>
                  <a:pt x="1962" y="1917"/>
                </a:lnTo>
                <a:lnTo>
                  <a:pt x="1938" y="1905"/>
                </a:lnTo>
                <a:lnTo>
                  <a:pt x="1912" y="1890"/>
                </a:lnTo>
                <a:lnTo>
                  <a:pt x="1885" y="1872"/>
                </a:lnTo>
                <a:lnTo>
                  <a:pt x="1858" y="1851"/>
                </a:lnTo>
                <a:lnTo>
                  <a:pt x="1830" y="1829"/>
                </a:lnTo>
                <a:lnTo>
                  <a:pt x="1802" y="1805"/>
                </a:lnTo>
                <a:lnTo>
                  <a:pt x="1772" y="1779"/>
                </a:lnTo>
                <a:lnTo>
                  <a:pt x="1744" y="1750"/>
                </a:lnTo>
                <a:lnTo>
                  <a:pt x="1714" y="1722"/>
                </a:lnTo>
                <a:lnTo>
                  <a:pt x="1684" y="1691"/>
                </a:lnTo>
                <a:lnTo>
                  <a:pt x="1654" y="1659"/>
                </a:lnTo>
                <a:lnTo>
                  <a:pt x="1625" y="1626"/>
                </a:lnTo>
                <a:lnTo>
                  <a:pt x="1596" y="1593"/>
                </a:lnTo>
                <a:lnTo>
                  <a:pt x="1597" y="1691"/>
                </a:lnTo>
                <a:lnTo>
                  <a:pt x="1599" y="1741"/>
                </a:lnTo>
                <a:lnTo>
                  <a:pt x="1602" y="1793"/>
                </a:lnTo>
                <a:lnTo>
                  <a:pt x="1605" y="1846"/>
                </a:lnTo>
                <a:lnTo>
                  <a:pt x="1609" y="1900"/>
                </a:lnTo>
                <a:lnTo>
                  <a:pt x="1615" y="1954"/>
                </a:lnTo>
                <a:lnTo>
                  <a:pt x="1621" y="2009"/>
                </a:lnTo>
                <a:lnTo>
                  <a:pt x="1628" y="2064"/>
                </a:lnTo>
                <a:lnTo>
                  <a:pt x="1637" y="2120"/>
                </a:lnTo>
                <a:lnTo>
                  <a:pt x="1646" y="2176"/>
                </a:lnTo>
                <a:lnTo>
                  <a:pt x="1657" y="2232"/>
                </a:lnTo>
                <a:lnTo>
                  <a:pt x="1669" y="2288"/>
                </a:lnTo>
                <a:lnTo>
                  <a:pt x="1682" y="2343"/>
                </a:lnTo>
                <a:lnTo>
                  <a:pt x="1696" y="2399"/>
                </a:lnTo>
                <a:lnTo>
                  <a:pt x="1712" y="2454"/>
                </a:lnTo>
                <a:lnTo>
                  <a:pt x="1729" y="2509"/>
                </a:lnTo>
                <a:lnTo>
                  <a:pt x="1748" y="2564"/>
                </a:lnTo>
                <a:lnTo>
                  <a:pt x="1769" y="2618"/>
                </a:lnTo>
                <a:lnTo>
                  <a:pt x="1791" y="2671"/>
                </a:lnTo>
                <a:lnTo>
                  <a:pt x="1815" y="2724"/>
                </a:lnTo>
                <a:lnTo>
                  <a:pt x="1841" y="2774"/>
                </a:lnTo>
                <a:lnTo>
                  <a:pt x="1869" y="2825"/>
                </a:lnTo>
                <a:lnTo>
                  <a:pt x="1899" y="2874"/>
                </a:lnTo>
                <a:lnTo>
                  <a:pt x="1929" y="2922"/>
                </a:lnTo>
                <a:lnTo>
                  <a:pt x="1964" y="2968"/>
                </a:lnTo>
                <a:lnTo>
                  <a:pt x="1980" y="2990"/>
                </a:lnTo>
                <a:lnTo>
                  <a:pt x="1999" y="3012"/>
                </a:lnTo>
                <a:lnTo>
                  <a:pt x="2018" y="3034"/>
                </a:lnTo>
                <a:lnTo>
                  <a:pt x="2036" y="3055"/>
                </a:lnTo>
                <a:lnTo>
                  <a:pt x="2056" y="3076"/>
                </a:lnTo>
                <a:lnTo>
                  <a:pt x="2076" y="3097"/>
                </a:lnTo>
                <a:lnTo>
                  <a:pt x="2097" y="3117"/>
                </a:lnTo>
                <a:lnTo>
                  <a:pt x="2118" y="3136"/>
                </a:lnTo>
                <a:lnTo>
                  <a:pt x="2140" y="3155"/>
                </a:lnTo>
                <a:lnTo>
                  <a:pt x="2163" y="3174"/>
                </a:lnTo>
                <a:lnTo>
                  <a:pt x="2186" y="3191"/>
                </a:lnTo>
                <a:lnTo>
                  <a:pt x="2209" y="3209"/>
                </a:lnTo>
                <a:lnTo>
                  <a:pt x="2239" y="3206"/>
                </a:lnTo>
                <a:lnTo>
                  <a:pt x="2272" y="3201"/>
                </a:lnTo>
                <a:lnTo>
                  <a:pt x="2308" y="3196"/>
                </a:lnTo>
                <a:lnTo>
                  <a:pt x="2348" y="3188"/>
                </a:lnTo>
                <a:lnTo>
                  <a:pt x="2390" y="3178"/>
                </a:lnTo>
                <a:lnTo>
                  <a:pt x="2434" y="3167"/>
                </a:lnTo>
                <a:lnTo>
                  <a:pt x="2482" y="3155"/>
                </a:lnTo>
                <a:lnTo>
                  <a:pt x="2530" y="3140"/>
                </a:lnTo>
                <a:lnTo>
                  <a:pt x="2581" y="3124"/>
                </a:lnTo>
                <a:lnTo>
                  <a:pt x="2633" y="3106"/>
                </a:lnTo>
                <a:lnTo>
                  <a:pt x="2685" y="3086"/>
                </a:lnTo>
                <a:lnTo>
                  <a:pt x="2739" y="3064"/>
                </a:lnTo>
                <a:lnTo>
                  <a:pt x="2793" y="3041"/>
                </a:lnTo>
                <a:lnTo>
                  <a:pt x="2847" y="3014"/>
                </a:lnTo>
                <a:lnTo>
                  <a:pt x="2901" y="2987"/>
                </a:lnTo>
                <a:lnTo>
                  <a:pt x="2955" y="2957"/>
                </a:lnTo>
                <a:lnTo>
                  <a:pt x="3008" y="2926"/>
                </a:lnTo>
                <a:lnTo>
                  <a:pt x="3061" y="2892"/>
                </a:lnTo>
                <a:lnTo>
                  <a:pt x="3111" y="2857"/>
                </a:lnTo>
                <a:lnTo>
                  <a:pt x="3136" y="2838"/>
                </a:lnTo>
                <a:lnTo>
                  <a:pt x="3161" y="2819"/>
                </a:lnTo>
                <a:lnTo>
                  <a:pt x="3185" y="2799"/>
                </a:lnTo>
                <a:lnTo>
                  <a:pt x="3209" y="2779"/>
                </a:lnTo>
                <a:lnTo>
                  <a:pt x="3232" y="2758"/>
                </a:lnTo>
                <a:lnTo>
                  <a:pt x="3254" y="2736"/>
                </a:lnTo>
                <a:lnTo>
                  <a:pt x="3276" y="2714"/>
                </a:lnTo>
                <a:lnTo>
                  <a:pt x="3298" y="2692"/>
                </a:lnTo>
                <a:lnTo>
                  <a:pt x="3318" y="2669"/>
                </a:lnTo>
                <a:lnTo>
                  <a:pt x="3339" y="2645"/>
                </a:lnTo>
                <a:lnTo>
                  <a:pt x="3358" y="2620"/>
                </a:lnTo>
                <a:lnTo>
                  <a:pt x="3376" y="2596"/>
                </a:lnTo>
                <a:lnTo>
                  <a:pt x="3394" y="2571"/>
                </a:lnTo>
                <a:lnTo>
                  <a:pt x="3410" y="2545"/>
                </a:lnTo>
                <a:lnTo>
                  <a:pt x="3427" y="2518"/>
                </a:lnTo>
                <a:lnTo>
                  <a:pt x="3442" y="2492"/>
                </a:lnTo>
                <a:lnTo>
                  <a:pt x="3457" y="2463"/>
                </a:lnTo>
                <a:lnTo>
                  <a:pt x="3470" y="2436"/>
                </a:lnTo>
                <a:lnTo>
                  <a:pt x="3482" y="2406"/>
                </a:lnTo>
                <a:lnTo>
                  <a:pt x="3493" y="2377"/>
                </a:lnTo>
                <a:lnTo>
                  <a:pt x="3503" y="2347"/>
                </a:lnTo>
                <a:lnTo>
                  <a:pt x="3512" y="2316"/>
                </a:lnTo>
                <a:lnTo>
                  <a:pt x="3519" y="2285"/>
                </a:lnTo>
                <a:lnTo>
                  <a:pt x="3526" y="2253"/>
                </a:lnTo>
                <a:lnTo>
                  <a:pt x="3531" y="2220"/>
                </a:lnTo>
                <a:lnTo>
                  <a:pt x="3536" y="2187"/>
                </a:lnTo>
                <a:lnTo>
                  <a:pt x="3539" y="2151"/>
                </a:lnTo>
                <a:lnTo>
                  <a:pt x="3541" y="2116"/>
                </a:lnTo>
                <a:lnTo>
                  <a:pt x="3542" y="2080"/>
                </a:lnTo>
                <a:lnTo>
                  <a:pt x="3542" y="2046"/>
                </a:lnTo>
                <a:lnTo>
                  <a:pt x="3541" y="2013"/>
                </a:lnTo>
                <a:lnTo>
                  <a:pt x="3540" y="1980"/>
                </a:lnTo>
                <a:lnTo>
                  <a:pt x="3537" y="1947"/>
                </a:lnTo>
                <a:lnTo>
                  <a:pt x="3534" y="1916"/>
                </a:lnTo>
                <a:lnTo>
                  <a:pt x="3530" y="1884"/>
                </a:lnTo>
                <a:lnTo>
                  <a:pt x="3525" y="1854"/>
                </a:lnTo>
                <a:lnTo>
                  <a:pt x="3519" y="1824"/>
                </a:lnTo>
                <a:lnTo>
                  <a:pt x="3514" y="1794"/>
                </a:lnTo>
                <a:lnTo>
                  <a:pt x="3500" y="1736"/>
                </a:lnTo>
                <a:lnTo>
                  <a:pt x="3484" y="1680"/>
                </a:lnTo>
                <a:lnTo>
                  <a:pt x="3468" y="1625"/>
                </a:lnTo>
                <a:lnTo>
                  <a:pt x="3450" y="1571"/>
                </a:lnTo>
                <a:lnTo>
                  <a:pt x="3414" y="1466"/>
                </a:lnTo>
                <a:lnTo>
                  <a:pt x="3396" y="1415"/>
                </a:lnTo>
                <a:lnTo>
                  <a:pt x="3380" y="1364"/>
                </a:lnTo>
                <a:lnTo>
                  <a:pt x="3364" y="1314"/>
                </a:lnTo>
                <a:lnTo>
                  <a:pt x="3351" y="1263"/>
                </a:lnTo>
                <a:close/>
                <a:moveTo>
                  <a:pt x="2817" y="628"/>
                </a:moveTo>
                <a:lnTo>
                  <a:pt x="2817" y="628"/>
                </a:lnTo>
                <a:lnTo>
                  <a:pt x="2814" y="613"/>
                </a:lnTo>
                <a:lnTo>
                  <a:pt x="2809" y="594"/>
                </a:lnTo>
                <a:lnTo>
                  <a:pt x="2800" y="573"/>
                </a:lnTo>
                <a:lnTo>
                  <a:pt x="2789" y="552"/>
                </a:lnTo>
                <a:lnTo>
                  <a:pt x="2776" y="530"/>
                </a:lnTo>
                <a:lnTo>
                  <a:pt x="2759" y="508"/>
                </a:lnTo>
                <a:lnTo>
                  <a:pt x="2750" y="497"/>
                </a:lnTo>
                <a:lnTo>
                  <a:pt x="2740" y="487"/>
                </a:lnTo>
                <a:lnTo>
                  <a:pt x="2730" y="476"/>
                </a:lnTo>
                <a:lnTo>
                  <a:pt x="2719" y="468"/>
                </a:lnTo>
                <a:lnTo>
                  <a:pt x="2707" y="459"/>
                </a:lnTo>
                <a:lnTo>
                  <a:pt x="2695" y="450"/>
                </a:lnTo>
                <a:lnTo>
                  <a:pt x="2682" y="442"/>
                </a:lnTo>
                <a:lnTo>
                  <a:pt x="2669" y="436"/>
                </a:lnTo>
                <a:lnTo>
                  <a:pt x="2655" y="429"/>
                </a:lnTo>
                <a:lnTo>
                  <a:pt x="2640" y="424"/>
                </a:lnTo>
                <a:lnTo>
                  <a:pt x="2625" y="420"/>
                </a:lnTo>
                <a:lnTo>
                  <a:pt x="2608" y="417"/>
                </a:lnTo>
                <a:lnTo>
                  <a:pt x="2592" y="415"/>
                </a:lnTo>
                <a:lnTo>
                  <a:pt x="2574" y="415"/>
                </a:lnTo>
                <a:lnTo>
                  <a:pt x="2557" y="416"/>
                </a:lnTo>
                <a:lnTo>
                  <a:pt x="2538" y="418"/>
                </a:lnTo>
                <a:lnTo>
                  <a:pt x="2519" y="421"/>
                </a:lnTo>
                <a:lnTo>
                  <a:pt x="2499" y="427"/>
                </a:lnTo>
                <a:lnTo>
                  <a:pt x="2480" y="435"/>
                </a:lnTo>
                <a:lnTo>
                  <a:pt x="2459" y="443"/>
                </a:lnTo>
                <a:lnTo>
                  <a:pt x="2444" y="451"/>
                </a:lnTo>
                <a:lnTo>
                  <a:pt x="2429" y="459"/>
                </a:lnTo>
                <a:lnTo>
                  <a:pt x="2414" y="469"/>
                </a:lnTo>
                <a:lnTo>
                  <a:pt x="2398" y="479"/>
                </a:lnTo>
                <a:lnTo>
                  <a:pt x="2383" y="490"/>
                </a:lnTo>
                <a:lnTo>
                  <a:pt x="2367" y="503"/>
                </a:lnTo>
                <a:lnTo>
                  <a:pt x="2351" y="516"/>
                </a:lnTo>
                <a:lnTo>
                  <a:pt x="2335" y="530"/>
                </a:lnTo>
                <a:lnTo>
                  <a:pt x="2320" y="545"/>
                </a:lnTo>
                <a:lnTo>
                  <a:pt x="2305" y="561"/>
                </a:lnTo>
                <a:lnTo>
                  <a:pt x="2289" y="579"/>
                </a:lnTo>
                <a:lnTo>
                  <a:pt x="2274" y="596"/>
                </a:lnTo>
                <a:lnTo>
                  <a:pt x="2260" y="615"/>
                </a:lnTo>
                <a:lnTo>
                  <a:pt x="2245" y="635"/>
                </a:lnTo>
                <a:lnTo>
                  <a:pt x="2231" y="656"/>
                </a:lnTo>
                <a:lnTo>
                  <a:pt x="2217" y="677"/>
                </a:lnTo>
                <a:lnTo>
                  <a:pt x="2203" y="700"/>
                </a:lnTo>
                <a:lnTo>
                  <a:pt x="2190" y="723"/>
                </a:lnTo>
                <a:lnTo>
                  <a:pt x="2178" y="746"/>
                </a:lnTo>
                <a:lnTo>
                  <a:pt x="2166" y="771"/>
                </a:lnTo>
                <a:lnTo>
                  <a:pt x="2155" y="796"/>
                </a:lnTo>
                <a:lnTo>
                  <a:pt x="2144" y="823"/>
                </a:lnTo>
                <a:lnTo>
                  <a:pt x="2134" y="850"/>
                </a:lnTo>
                <a:lnTo>
                  <a:pt x="2125" y="879"/>
                </a:lnTo>
                <a:lnTo>
                  <a:pt x="2117" y="908"/>
                </a:lnTo>
                <a:lnTo>
                  <a:pt x="2109" y="937"/>
                </a:lnTo>
                <a:lnTo>
                  <a:pt x="2102" y="967"/>
                </a:lnTo>
                <a:lnTo>
                  <a:pt x="2096" y="999"/>
                </a:lnTo>
                <a:lnTo>
                  <a:pt x="2091" y="1031"/>
                </a:lnTo>
                <a:lnTo>
                  <a:pt x="2087" y="1063"/>
                </a:lnTo>
                <a:lnTo>
                  <a:pt x="2085" y="1097"/>
                </a:lnTo>
                <a:lnTo>
                  <a:pt x="2082" y="1130"/>
                </a:lnTo>
                <a:lnTo>
                  <a:pt x="2141" y="1132"/>
                </a:lnTo>
                <a:lnTo>
                  <a:pt x="2196" y="1132"/>
                </a:lnTo>
                <a:lnTo>
                  <a:pt x="2249" y="1130"/>
                </a:lnTo>
                <a:lnTo>
                  <a:pt x="2298" y="1125"/>
                </a:lnTo>
                <a:lnTo>
                  <a:pt x="2344" y="1120"/>
                </a:lnTo>
                <a:lnTo>
                  <a:pt x="2389" y="1112"/>
                </a:lnTo>
                <a:lnTo>
                  <a:pt x="2430" y="1103"/>
                </a:lnTo>
                <a:lnTo>
                  <a:pt x="2470" y="1092"/>
                </a:lnTo>
                <a:lnTo>
                  <a:pt x="2506" y="1080"/>
                </a:lnTo>
                <a:lnTo>
                  <a:pt x="2540" y="1067"/>
                </a:lnTo>
                <a:lnTo>
                  <a:pt x="2571" y="1052"/>
                </a:lnTo>
                <a:lnTo>
                  <a:pt x="2601" y="1036"/>
                </a:lnTo>
                <a:lnTo>
                  <a:pt x="2628" y="1020"/>
                </a:lnTo>
                <a:lnTo>
                  <a:pt x="2653" y="1002"/>
                </a:lnTo>
                <a:lnTo>
                  <a:pt x="2675" y="983"/>
                </a:lnTo>
                <a:lnTo>
                  <a:pt x="2697" y="964"/>
                </a:lnTo>
                <a:lnTo>
                  <a:pt x="2716" y="944"/>
                </a:lnTo>
                <a:lnTo>
                  <a:pt x="2733" y="923"/>
                </a:lnTo>
                <a:lnTo>
                  <a:pt x="2748" y="902"/>
                </a:lnTo>
                <a:lnTo>
                  <a:pt x="2762" y="880"/>
                </a:lnTo>
                <a:lnTo>
                  <a:pt x="2774" y="859"/>
                </a:lnTo>
                <a:lnTo>
                  <a:pt x="2784" y="837"/>
                </a:lnTo>
                <a:lnTo>
                  <a:pt x="2793" y="815"/>
                </a:lnTo>
                <a:lnTo>
                  <a:pt x="2801" y="793"/>
                </a:lnTo>
                <a:lnTo>
                  <a:pt x="2807" y="771"/>
                </a:lnTo>
                <a:lnTo>
                  <a:pt x="2812" y="749"/>
                </a:lnTo>
                <a:lnTo>
                  <a:pt x="2815" y="728"/>
                </a:lnTo>
                <a:lnTo>
                  <a:pt x="2818" y="707"/>
                </a:lnTo>
                <a:lnTo>
                  <a:pt x="2820" y="686"/>
                </a:lnTo>
                <a:lnTo>
                  <a:pt x="2820" y="667"/>
                </a:lnTo>
                <a:lnTo>
                  <a:pt x="2818" y="647"/>
                </a:lnTo>
                <a:lnTo>
                  <a:pt x="2817" y="628"/>
                </a:lnTo>
                <a:close/>
                <a:moveTo>
                  <a:pt x="2837" y="396"/>
                </a:moveTo>
                <a:lnTo>
                  <a:pt x="2837" y="396"/>
                </a:lnTo>
                <a:lnTo>
                  <a:pt x="2859" y="416"/>
                </a:lnTo>
                <a:lnTo>
                  <a:pt x="2881" y="433"/>
                </a:lnTo>
                <a:lnTo>
                  <a:pt x="2903" y="450"/>
                </a:lnTo>
                <a:lnTo>
                  <a:pt x="2924" y="465"/>
                </a:lnTo>
                <a:lnTo>
                  <a:pt x="2945" y="481"/>
                </a:lnTo>
                <a:lnTo>
                  <a:pt x="2966" y="494"/>
                </a:lnTo>
                <a:lnTo>
                  <a:pt x="2987" y="507"/>
                </a:lnTo>
                <a:lnTo>
                  <a:pt x="3007" y="519"/>
                </a:lnTo>
                <a:lnTo>
                  <a:pt x="3047" y="540"/>
                </a:lnTo>
                <a:lnTo>
                  <a:pt x="3085" y="558"/>
                </a:lnTo>
                <a:lnTo>
                  <a:pt x="3122" y="572"/>
                </a:lnTo>
                <a:lnTo>
                  <a:pt x="3157" y="583"/>
                </a:lnTo>
                <a:lnTo>
                  <a:pt x="3191" y="591"/>
                </a:lnTo>
                <a:lnTo>
                  <a:pt x="3223" y="595"/>
                </a:lnTo>
                <a:lnTo>
                  <a:pt x="3239" y="596"/>
                </a:lnTo>
                <a:lnTo>
                  <a:pt x="3253" y="597"/>
                </a:lnTo>
                <a:lnTo>
                  <a:pt x="3267" y="597"/>
                </a:lnTo>
                <a:lnTo>
                  <a:pt x="3282" y="596"/>
                </a:lnTo>
                <a:lnTo>
                  <a:pt x="3294" y="595"/>
                </a:lnTo>
                <a:lnTo>
                  <a:pt x="3307" y="593"/>
                </a:lnTo>
                <a:lnTo>
                  <a:pt x="3319" y="591"/>
                </a:lnTo>
                <a:lnTo>
                  <a:pt x="3330" y="587"/>
                </a:lnTo>
                <a:lnTo>
                  <a:pt x="3341" y="584"/>
                </a:lnTo>
                <a:lnTo>
                  <a:pt x="3351" y="580"/>
                </a:lnTo>
                <a:lnTo>
                  <a:pt x="3361" y="575"/>
                </a:lnTo>
                <a:lnTo>
                  <a:pt x="3370" y="570"/>
                </a:lnTo>
                <a:lnTo>
                  <a:pt x="3375" y="553"/>
                </a:lnTo>
                <a:lnTo>
                  <a:pt x="3377" y="537"/>
                </a:lnTo>
                <a:lnTo>
                  <a:pt x="3380" y="519"/>
                </a:lnTo>
                <a:lnTo>
                  <a:pt x="3380" y="502"/>
                </a:lnTo>
                <a:lnTo>
                  <a:pt x="3377" y="483"/>
                </a:lnTo>
                <a:lnTo>
                  <a:pt x="3375" y="463"/>
                </a:lnTo>
                <a:lnTo>
                  <a:pt x="3370" y="444"/>
                </a:lnTo>
                <a:lnTo>
                  <a:pt x="3363" y="425"/>
                </a:lnTo>
                <a:lnTo>
                  <a:pt x="3355" y="404"/>
                </a:lnTo>
                <a:lnTo>
                  <a:pt x="3345" y="384"/>
                </a:lnTo>
                <a:lnTo>
                  <a:pt x="3334" y="364"/>
                </a:lnTo>
                <a:lnTo>
                  <a:pt x="3321" y="343"/>
                </a:lnTo>
                <a:lnTo>
                  <a:pt x="3307" y="323"/>
                </a:lnTo>
                <a:lnTo>
                  <a:pt x="3290" y="303"/>
                </a:lnTo>
                <a:lnTo>
                  <a:pt x="3273" y="283"/>
                </a:lnTo>
                <a:lnTo>
                  <a:pt x="3253" y="263"/>
                </a:lnTo>
                <a:lnTo>
                  <a:pt x="3232" y="244"/>
                </a:lnTo>
                <a:lnTo>
                  <a:pt x="3209" y="224"/>
                </a:lnTo>
                <a:lnTo>
                  <a:pt x="3184" y="206"/>
                </a:lnTo>
                <a:lnTo>
                  <a:pt x="3157" y="188"/>
                </a:lnTo>
                <a:lnTo>
                  <a:pt x="3130" y="170"/>
                </a:lnTo>
                <a:lnTo>
                  <a:pt x="3100" y="153"/>
                </a:lnTo>
                <a:lnTo>
                  <a:pt x="3068" y="136"/>
                </a:lnTo>
                <a:lnTo>
                  <a:pt x="3035" y="121"/>
                </a:lnTo>
                <a:lnTo>
                  <a:pt x="3000" y="107"/>
                </a:lnTo>
                <a:lnTo>
                  <a:pt x="2963" y="93"/>
                </a:lnTo>
                <a:lnTo>
                  <a:pt x="2924" y="80"/>
                </a:lnTo>
                <a:lnTo>
                  <a:pt x="2884" y="68"/>
                </a:lnTo>
                <a:lnTo>
                  <a:pt x="2842" y="58"/>
                </a:lnTo>
                <a:lnTo>
                  <a:pt x="2799" y="48"/>
                </a:lnTo>
                <a:lnTo>
                  <a:pt x="2752" y="41"/>
                </a:lnTo>
                <a:lnTo>
                  <a:pt x="2705" y="34"/>
                </a:lnTo>
                <a:lnTo>
                  <a:pt x="2675" y="31"/>
                </a:lnTo>
                <a:lnTo>
                  <a:pt x="2646" y="29"/>
                </a:lnTo>
                <a:lnTo>
                  <a:pt x="2616" y="26"/>
                </a:lnTo>
                <a:lnTo>
                  <a:pt x="2587" y="26"/>
                </a:lnTo>
                <a:lnTo>
                  <a:pt x="2560" y="27"/>
                </a:lnTo>
                <a:lnTo>
                  <a:pt x="2531" y="29"/>
                </a:lnTo>
                <a:lnTo>
                  <a:pt x="2504" y="31"/>
                </a:lnTo>
                <a:lnTo>
                  <a:pt x="2477" y="34"/>
                </a:lnTo>
                <a:lnTo>
                  <a:pt x="2451" y="37"/>
                </a:lnTo>
                <a:lnTo>
                  <a:pt x="2426" y="42"/>
                </a:lnTo>
                <a:lnTo>
                  <a:pt x="2400" y="47"/>
                </a:lnTo>
                <a:lnTo>
                  <a:pt x="2376" y="53"/>
                </a:lnTo>
                <a:lnTo>
                  <a:pt x="2352" y="59"/>
                </a:lnTo>
                <a:lnTo>
                  <a:pt x="2330" y="66"/>
                </a:lnTo>
                <a:lnTo>
                  <a:pt x="2307" y="73"/>
                </a:lnTo>
                <a:lnTo>
                  <a:pt x="2286" y="81"/>
                </a:lnTo>
                <a:lnTo>
                  <a:pt x="2265" y="89"/>
                </a:lnTo>
                <a:lnTo>
                  <a:pt x="2245" y="98"/>
                </a:lnTo>
                <a:lnTo>
                  <a:pt x="2227" y="107"/>
                </a:lnTo>
                <a:lnTo>
                  <a:pt x="2209" y="117"/>
                </a:lnTo>
                <a:lnTo>
                  <a:pt x="2191" y="125"/>
                </a:lnTo>
                <a:lnTo>
                  <a:pt x="2176" y="135"/>
                </a:lnTo>
                <a:lnTo>
                  <a:pt x="2161" y="145"/>
                </a:lnTo>
                <a:lnTo>
                  <a:pt x="2146" y="156"/>
                </a:lnTo>
                <a:lnTo>
                  <a:pt x="2134" y="166"/>
                </a:lnTo>
                <a:lnTo>
                  <a:pt x="2122" y="176"/>
                </a:lnTo>
                <a:lnTo>
                  <a:pt x="2111" y="187"/>
                </a:lnTo>
                <a:lnTo>
                  <a:pt x="2101" y="197"/>
                </a:lnTo>
                <a:lnTo>
                  <a:pt x="2093" y="208"/>
                </a:lnTo>
                <a:lnTo>
                  <a:pt x="2086" y="218"/>
                </a:lnTo>
                <a:lnTo>
                  <a:pt x="2080" y="228"/>
                </a:lnTo>
                <a:lnTo>
                  <a:pt x="2076" y="238"/>
                </a:lnTo>
                <a:lnTo>
                  <a:pt x="2085" y="232"/>
                </a:lnTo>
                <a:lnTo>
                  <a:pt x="2096" y="227"/>
                </a:lnTo>
                <a:lnTo>
                  <a:pt x="2121" y="216"/>
                </a:lnTo>
                <a:lnTo>
                  <a:pt x="2136" y="210"/>
                </a:lnTo>
                <a:lnTo>
                  <a:pt x="2152" y="205"/>
                </a:lnTo>
                <a:lnTo>
                  <a:pt x="2169" y="200"/>
                </a:lnTo>
                <a:lnTo>
                  <a:pt x="2187" y="196"/>
                </a:lnTo>
                <a:lnTo>
                  <a:pt x="2207" y="192"/>
                </a:lnTo>
                <a:lnTo>
                  <a:pt x="2227" y="189"/>
                </a:lnTo>
                <a:lnTo>
                  <a:pt x="2247" y="187"/>
                </a:lnTo>
                <a:lnTo>
                  <a:pt x="2269" y="185"/>
                </a:lnTo>
                <a:lnTo>
                  <a:pt x="2293" y="184"/>
                </a:lnTo>
                <a:lnTo>
                  <a:pt x="2317" y="184"/>
                </a:lnTo>
                <a:lnTo>
                  <a:pt x="2341" y="184"/>
                </a:lnTo>
                <a:lnTo>
                  <a:pt x="2367" y="185"/>
                </a:lnTo>
                <a:lnTo>
                  <a:pt x="2393" y="188"/>
                </a:lnTo>
                <a:lnTo>
                  <a:pt x="2420" y="191"/>
                </a:lnTo>
                <a:lnTo>
                  <a:pt x="2447" y="197"/>
                </a:lnTo>
                <a:lnTo>
                  <a:pt x="2475" y="202"/>
                </a:lnTo>
                <a:lnTo>
                  <a:pt x="2504" y="210"/>
                </a:lnTo>
                <a:lnTo>
                  <a:pt x="2532" y="219"/>
                </a:lnTo>
                <a:lnTo>
                  <a:pt x="2562" y="229"/>
                </a:lnTo>
                <a:lnTo>
                  <a:pt x="2592" y="241"/>
                </a:lnTo>
                <a:lnTo>
                  <a:pt x="2622" y="254"/>
                </a:lnTo>
                <a:lnTo>
                  <a:pt x="2651" y="268"/>
                </a:lnTo>
                <a:lnTo>
                  <a:pt x="2682" y="285"/>
                </a:lnTo>
                <a:lnTo>
                  <a:pt x="2713" y="304"/>
                </a:lnTo>
                <a:lnTo>
                  <a:pt x="2744" y="323"/>
                </a:lnTo>
                <a:lnTo>
                  <a:pt x="2776" y="347"/>
                </a:lnTo>
                <a:lnTo>
                  <a:pt x="2806" y="371"/>
                </a:lnTo>
                <a:lnTo>
                  <a:pt x="2837" y="396"/>
                </a:lnTo>
                <a:close/>
                <a:moveTo>
                  <a:pt x="1670" y="772"/>
                </a:moveTo>
                <a:lnTo>
                  <a:pt x="1670" y="772"/>
                </a:lnTo>
                <a:lnTo>
                  <a:pt x="1658" y="794"/>
                </a:lnTo>
                <a:lnTo>
                  <a:pt x="1646" y="815"/>
                </a:lnTo>
                <a:lnTo>
                  <a:pt x="1636" y="836"/>
                </a:lnTo>
                <a:lnTo>
                  <a:pt x="1627" y="857"/>
                </a:lnTo>
                <a:lnTo>
                  <a:pt x="1620" y="878"/>
                </a:lnTo>
                <a:lnTo>
                  <a:pt x="1614" y="898"/>
                </a:lnTo>
                <a:lnTo>
                  <a:pt x="1609" y="916"/>
                </a:lnTo>
                <a:lnTo>
                  <a:pt x="1606" y="935"/>
                </a:lnTo>
                <a:lnTo>
                  <a:pt x="1604" y="954"/>
                </a:lnTo>
                <a:lnTo>
                  <a:pt x="1604" y="971"/>
                </a:lnTo>
                <a:lnTo>
                  <a:pt x="1604" y="988"/>
                </a:lnTo>
                <a:lnTo>
                  <a:pt x="1606" y="1004"/>
                </a:lnTo>
                <a:lnTo>
                  <a:pt x="1609" y="1020"/>
                </a:lnTo>
                <a:lnTo>
                  <a:pt x="1615" y="1034"/>
                </a:lnTo>
                <a:lnTo>
                  <a:pt x="1621" y="1048"/>
                </a:lnTo>
                <a:lnTo>
                  <a:pt x="1629" y="1060"/>
                </a:lnTo>
                <a:lnTo>
                  <a:pt x="1638" y="1073"/>
                </a:lnTo>
                <a:lnTo>
                  <a:pt x="1649" y="1082"/>
                </a:lnTo>
                <a:lnTo>
                  <a:pt x="1661" y="1092"/>
                </a:lnTo>
                <a:lnTo>
                  <a:pt x="1675" y="1100"/>
                </a:lnTo>
                <a:lnTo>
                  <a:pt x="1691" y="1108"/>
                </a:lnTo>
                <a:lnTo>
                  <a:pt x="1707" y="1114"/>
                </a:lnTo>
                <a:lnTo>
                  <a:pt x="1725" y="1120"/>
                </a:lnTo>
                <a:lnTo>
                  <a:pt x="1744" y="1124"/>
                </a:lnTo>
                <a:lnTo>
                  <a:pt x="1763" y="1128"/>
                </a:lnTo>
                <a:lnTo>
                  <a:pt x="1784" y="1131"/>
                </a:lnTo>
                <a:lnTo>
                  <a:pt x="1806" y="1133"/>
                </a:lnTo>
                <a:lnTo>
                  <a:pt x="1828" y="1134"/>
                </a:lnTo>
                <a:lnTo>
                  <a:pt x="1873" y="1135"/>
                </a:lnTo>
                <a:lnTo>
                  <a:pt x="1922" y="1133"/>
                </a:lnTo>
                <a:lnTo>
                  <a:pt x="1922" y="1097"/>
                </a:lnTo>
                <a:lnTo>
                  <a:pt x="1924" y="1059"/>
                </a:lnTo>
                <a:lnTo>
                  <a:pt x="1927" y="1024"/>
                </a:lnTo>
                <a:lnTo>
                  <a:pt x="1933" y="989"/>
                </a:lnTo>
                <a:lnTo>
                  <a:pt x="1938" y="954"/>
                </a:lnTo>
                <a:lnTo>
                  <a:pt x="1945" y="921"/>
                </a:lnTo>
                <a:lnTo>
                  <a:pt x="1954" y="888"/>
                </a:lnTo>
                <a:lnTo>
                  <a:pt x="1962" y="855"/>
                </a:lnTo>
                <a:lnTo>
                  <a:pt x="1972" y="823"/>
                </a:lnTo>
                <a:lnTo>
                  <a:pt x="1983" y="792"/>
                </a:lnTo>
                <a:lnTo>
                  <a:pt x="1995" y="762"/>
                </a:lnTo>
                <a:lnTo>
                  <a:pt x="2008" y="733"/>
                </a:lnTo>
                <a:lnTo>
                  <a:pt x="2021" y="704"/>
                </a:lnTo>
                <a:lnTo>
                  <a:pt x="2035" y="677"/>
                </a:lnTo>
                <a:lnTo>
                  <a:pt x="2051" y="650"/>
                </a:lnTo>
                <a:lnTo>
                  <a:pt x="2066" y="624"/>
                </a:lnTo>
                <a:lnTo>
                  <a:pt x="2081" y="598"/>
                </a:lnTo>
                <a:lnTo>
                  <a:pt x="2098" y="573"/>
                </a:lnTo>
                <a:lnTo>
                  <a:pt x="2115" y="550"/>
                </a:lnTo>
                <a:lnTo>
                  <a:pt x="2133" y="527"/>
                </a:lnTo>
                <a:lnTo>
                  <a:pt x="2151" y="505"/>
                </a:lnTo>
                <a:lnTo>
                  <a:pt x="2168" y="484"/>
                </a:lnTo>
                <a:lnTo>
                  <a:pt x="2187" y="463"/>
                </a:lnTo>
                <a:lnTo>
                  <a:pt x="2206" y="444"/>
                </a:lnTo>
                <a:lnTo>
                  <a:pt x="2224" y="426"/>
                </a:lnTo>
                <a:lnTo>
                  <a:pt x="2243" y="408"/>
                </a:lnTo>
                <a:lnTo>
                  <a:pt x="2262" y="392"/>
                </a:lnTo>
                <a:lnTo>
                  <a:pt x="2282" y="376"/>
                </a:lnTo>
                <a:lnTo>
                  <a:pt x="2300" y="362"/>
                </a:lnTo>
                <a:lnTo>
                  <a:pt x="2319" y="348"/>
                </a:lnTo>
                <a:lnTo>
                  <a:pt x="2338" y="334"/>
                </a:lnTo>
                <a:lnTo>
                  <a:pt x="2356" y="323"/>
                </a:lnTo>
                <a:lnTo>
                  <a:pt x="2330" y="326"/>
                </a:lnTo>
                <a:lnTo>
                  <a:pt x="2304" y="329"/>
                </a:lnTo>
                <a:lnTo>
                  <a:pt x="2277" y="334"/>
                </a:lnTo>
                <a:lnTo>
                  <a:pt x="2252" y="340"/>
                </a:lnTo>
                <a:lnTo>
                  <a:pt x="2225" y="347"/>
                </a:lnTo>
                <a:lnTo>
                  <a:pt x="2200" y="355"/>
                </a:lnTo>
                <a:lnTo>
                  <a:pt x="2174" y="364"/>
                </a:lnTo>
                <a:lnTo>
                  <a:pt x="2148" y="374"/>
                </a:lnTo>
                <a:lnTo>
                  <a:pt x="2123" y="384"/>
                </a:lnTo>
                <a:lnTo>
                  <a:pt x="2098" y="396"/>
                </a:lnTo>
                <a:lnTo>
                  <a:pt x="2074" y="408"/>
                </a:lnTo>
                <a:lnTo>
                  <a:pt x="2049" y="421"/>
                </a:lnTo>
                <a:lnTo>
                  <a:pt x="2025" y="436"/>
                </a:lnTo>
                <a:lnTo>
                  <a:pt x="2001" y="450"/>
                </a:lnTo>
                <a:lnTo>
                  <a:pt x="1978" y="464"/>
                </a:lnTo>
                <a:lnTo>
                  <a:pt x="1955" y="480"/>
                </a:lnTo>
                <a:lnTo>
                  <a:pt x="1933" y="496"/>
                </a:lnTo>
                <a:lnTo>
                  <a:pt x="1911" y="513"/>
                </a:lnTo>
                <a:lnTo>
                  <a:pt x="1868" y="548"/>
                </a:lnTo>
                <a:lnTo>
                  <a:pt x="1828" y="583"/>
                </a:lnTo>
                <a:lnTo>
                  <a:pt x="1790" y="620"/>
                </a:lnTo>
                <a:lnTo>
                  <a:pt x="1756" y="658"/>
                </a:lnTo>
                <a:lnTo>
                  <a:pt x="1724" y="696"/>
                </a:lnTo>
                <a:lnTo>
                  <a:pt x="1708" y="715"/>
                </a:lnTo>
                <a:lnTo>
                  <a:pt x="1695" y="735"/>
                </a:lnTo>
                <a:lnTo>
                  <a:pt x="1682" y="754"/>
                </a:lnTo>
                <a:lnTo>
                  <a:pt x="1670" y="772"/>
                </a:lnTo>
                <a:close/>
              </a:path>
            </a:pathLst>
          </a:custGeom>
          <a:solidFill>
            <a:srgbClr val="E89CA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KSO_Shape"/>
          <p:cNvSpPr>
            <a:spLocks/>
          </p:cNvSpPr>
          <p:nvPr/>
        </p:nvSpPr>
        <p:spPr bwMode="auto">
          <a:xfrm>
            <a:off x="5879199" y="6326592"/>
            <a:ext cx="302903" cy="529859"/>
          </a:xfrm>
          <a:custGeom>
            <a:avLst/>
            <a:gdLst>
              <a:gd name="T0" fmla="*/ 410028 w 3542"/>
              <a:gd name="T1" fmla="*/ 1700244 h 6187"/>
              <a:gd name="T2" fmla="*/ 219482 w 3542"/>
              <a:gd name="T3" fmla="*/ 1672533 h 6187"/>
              <a:gd name="T4" fmla="*/ 206861 w 3542"/>
              <a:gd name="T5" fmla="*/ 1500722 h 6187"/>
              <a:gd name="T6" fmla="*/ 321989 w 3542"/>
              <a:gd name="T7" fmla="*/ 1408351 h 6187"/>
              <a:gd name="T8" fmla="*/ 402333 w 3542"/>
              <a:gd name="T9" fmla="*/ 1481940 h 6187"/>
              <a:gd name="T10" fmla="*/ 446352 w 3542"/>
              <a:gd name="T11" fmla="*/ 1570001 h 6187"/>
              <a:gd name="T12" fmla="*/ 294593 w 3542"/>
              <a:gd name="T13" fmla="*/ 1220530 h 6187"/>
              <a:gd name="T14" fmla="*/ 309368 w 3542"/>
              <a:gd name="T15" fmla="*/ 1107837 h 6187"/>
              <a:gd name="T16" fmla="*/ 172384 w 3542"/>
              <a:gd name="T17" fmla="*/ 1058881 h 6187"/>
              <a:gd name="T18" fmla="*/ 2463 w 3542"/>
              <a:gd name="T19" fmla="*/ 1153099 h 6187"/>
              <a:gd name="T20" fmla="*/ 95119 w 3542"/>
              <a:gd name="T21" fmla="*/ 1360934 h 6187"/>
              <a:gd name="T22" fmla="*/ 216712 w 3542"/>
              <a:gd name="T23" fmla="*/ 1364321 h 6187"/>
              <a:gd name="T24" fmla="*/ 237336 w 3542"/>
              <a:gd name="T25" fmla="*/ 1251013 h 6187"/>
              <a:gd name="T26" fmla="*/ 584260 w 3542"/>
              <a:gd name="T27" fmla="*/ 1425594 h 6187"/>
              <a:gd name="T28" fmla="*/ 349694 w 3542"/>
              <a:gd name="T29" fmla="*/ 1262713 h 6187"/>
              <a:gd name="T30" fmla="*/ 446352 w 3542"/>
              <a:gd name="T31" fmla="*/ 1395727 h 6187"/>
              <a:gd name="T32" fmla="*/ 593495 w 3542"/>
              <a:gd name="T33" fmla="*/ 1573388 h 6187"/>
              <a:gd name="T34" fmla="*/ 653521 w 3542"/>
              <a:gd name="T35" fmla="*/ 1905000 h 6187"/>
              <a:gd name="T36" fmla="*/ 687998 w 3542"/>
              <a:gd name="T37" fmla="*/ 1396035 h 6187"/>
              <a:gd name="T38" fmla="*/ 664603 w 3542"/>
              <a:gd name="T39" fmla="*/ 528055 h 6187"/>
              <a:gd name="T40" fmla="*/ 868078 w 3542"/>
              <a:gd name="T41" fmla="*/ 470169 h 6187"/>
              <a:gd name="T42" fmla="*/ 1003215 w 3542"/>
              <a:gd name="T43" fmla="*/ 304825 h 6187"/>
              <a:gd name="T44" fmla="*/ 939803 w 3542"/>
              <a:gd name="T45" fmla="*/ 230928 h 6187"/>
              <a:gd name="T46" fmla="*/ 879160 w 3542"/>
              <a:gd name="T47" fmla="*/ 322067 h 6187"/>
              <a:gd name="T48" fmla="*/ 720012 w 3542"/>
              <a:gd name="T49" fmla="*/ 392269 h 6187"/>
              <a:gd name="T50" fmla="*/ 545781 w 3542"/>
              <a:gd name="T51" fmla="*/ 450771 h 6187"/>
              <a:gd name="T52" fmla="*/ 449738 w 3542"/>
              <a:gd name="T53" fmla="*/ 267260 h 6187"/>
              <a:gd name="T54" fmla="*/ 570100 w 3542"/>
              <a:gd name="T55" fmla="*/ 77284 h 6187"/>
              <a:gd name="T56" fmla="*/ 563943 w 3542"/>
              <a:gd name="T57" fmla="*/ 13240 h 6187"/>
              <a:gd name="T58" fmla="*/ 394021 w 3542"/>
              <a:gd name="T59" fmla="*/ 122546 h 6187"/>
              <a:gd name="T60" fmla="*/ 586415 w 3542"/>
              <a:gd name="T61" fmla="*/ 970820 h 6187"/>
              <a:gd name="T62" fmla="*/ 480521 w 3542"/>
              <a:gd name="T63" fmla="*/ 822103 h 6187"/>
              <a:gd name="T64" fmla="*/ 433424 w 3542"/>
              <a:gd name="T65" fmla="*/ 416594 h 6187"/>
              <a:gd name="T66" fmla="*/ 327530 w 3542"/>
              <a:gd name="T67" fmla="*/ 429218 h 6187"/>
              <a:gd name="T68" fmla="*/ 287820 w 3542"/>
              <a:gd name="T69" fmla="*/ 696786 h 6187"/>
              <a:gd name="T70" fmla="*/ 411260 w 3542"/>
              <a:gd name="T71" fmla="*/ 882760 h 6187"/>
              <a:gd name="T72" fmla="*/ 1031536 w 3542"/>
              <a:gd name="T73" fmla="*/ 388882 h 6187"/>
              <a:gd name="T74" fmla="*/ 891781 w 3542"/>
              <a:gd name="T75" fmla="*/ 535752 h 6187"/>
              <a:gd name="T76" fmla="*/ 668913 w 3542"/>
              <a:gd name="T77" fmla="*/ 596717 h 6187"/>
              <a:gd name="T78" fmla="*/ 518384 w 3542"/>
              <a:gd name="T79" fmla="*/ 520665 h 6187"/>
              <a:gd name="T80" fmla="*/ 532237 w 3542"/>
              <a:gd name="T81" fmla="*/ 772530 h 6187"/>
              <a:gd name="T82" fmla="*/ 672915 w 3542"/>
              <a:gd name="T83" fmla="*/ 982521 h 6187"/>
              <a:gd name="T84" fmla="*/ 942265 w 3542"/>
              <a:gd name="T85" fmla="*/ 890457 h 6187"/>
              <a:gd name="T86" fmla="*/ 1071861 w 3542"/>
              <a:gd name="T87" fmla="*/ 740816 h 6187"/>
              <a:gd name="T88" fmla="*/ 1081712 w 3542"/>
              <a:gd name="T89" fmla="*/ 552379 h 6187"/>
              <a:gd name="T90" fmla="*/ 843452 w 3542"/>
              <a:gd name="T91" fmla="*/ 149949 h 6187"/>
              <a:gd name="T92" fmla="*/ 752335 w 3542"/>
              <a:gd name="T93" fmla="*/ 138865 h 6187"/>
              <a:gd name="T94" fmla="*/ 663372 w 3542"/>
              <a:gd name="T95" fmla="*/ 245091 h 6187"/>
              <a:gd name="T96" fmla="*/ 760338 w 3542"/>
              <a:gd name="T97" fmla="*/ 336231 h 6187"/>
              <a:gd name="T98" fmla="*/ 867463 w 3542"/>
              <a:gd name="T99" fmla="*/ 217688 h 6187"/>
              <a:gd name="T100" fmla="*/ 982283 w 3542"/>
              <a:gd name="T101" fmla="*/ 181971 h 6187"/>
              <a:gd name="T102" fmla="*/ 1038924 w 3542"/>
              <a:gd name="T103" fmla="*/ 142559 h 6187"/>
              <a:gd name="T104" fmla="*/ 912098 w 3542"/>
              <a:gd name="T105" fmla="*/ 28635 h 6187"/>
              <a:gd name="T106" fmla="*/ 724014 w 3542"/>
              <a:gd name="T107" fmla="*/ 18166 h 6187"/>
              <a:gd name="T108" fmla="*/ 639053 w 3542"/>
              <a:gd name="T109" fmla="*/ 73281 h 6187"/>
              <a:gd name="T110" fmla="*/ 770804 w 3542"/>
              <a:gd name="T111" fmla="*/ 64660 h 6187"/>
              <a:gd name="T112" fmla="*/ 496836 w 3542"/>
              <a:gd name="T113" fmla="*/ 276497 h 6187"/>
              <a:gd name="T114" fmla="*/ 542703 w 3542"/>
              <a:gd name="T115" fmla="*/ 347315 h 6187"/>
              <a:gd name="T116" fmla="*/ 626432 w 3542"/>
              <a:gd name="T117" fmla="*/ 208451 h 6187"/>
              <a:gd name="T118" fmla="*/ 717242 w 3542"/>
              <a:gd name="T119" fmla="*/ 100377 h 6187"/>
              <a:gd name="T120" fmla="*/ 551014 w 3542"/>
              <a:gd name="T121" fmla="*/ 190900 h 618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542" h="6187">
                <a:moveTo>
                  <a:pt x="1508" y="5232"/>
                </a:moveTo>
                <a:lnTo>
                  <a:pt x="1508" y="5232"/>
                </a:lnTo>
                <a:lnTo>
                  <a:pt x="1509" y="5255"/>
                </a:lnTo>
                <a:lnTo>
                  <a:pt x="1509" y="5277"/>
                </a:lnTo>
                <a:lnTo>
                  <a:pt x="1507" y="5299"/>
                </a:lnTo>
                <a:lnTo>
                  <a:pt x="1504" y="5321"/>
                </a:lnTo>
                <a:lnTo>
                  <a:pt x="1498" y="5342"/>
                </a:lnTo>
                <a:lnTo>
                  <a:pt x="1492" y="5362"/>
                </a:lnTo>
                <a:lnTo>
                  <a:pt x="1484" y="5382"/>
                </a:lnTo>
                <a:lnTo>
                  <a:pt x="1474" y="5401"/>
                </a:lnTo>
                <a:lnTo>
                  <a:pt x="1462" y="5418"/>
                </a:lnTo>
                <a:lnTo>
                  <a:pt x="1450" y="5436"/>
                </a:lnTo>
                <a:lnTo>
                  <a:pt x="1435" y="5451"/>
                </a:lnTo>
                <a:lnTo>
                  <a:pt x="1420" y="5467"/>
                </a:lnTo>
                <a:lnTo>
                  <a:pt x="1404" y="5480"/>
                </a:lnTo>
                <a:lnTo>
                  <a:pt x="1386" y="5493"/>
                </a:lnTo>
                <a:lnTo>
                  <a:pt x="1367" y="5504"/>
                </a:lnTo>
                <a:lnTo>
                  <a:pt x="1347" y="5514"/>
                </a:lnTo>
                <a:lnTo>
                  <a:pt x="1332" y="5522"/>
                </a:lnTo>
                <a:lnTo>
                  <a:pt x="1316" y="5527"/>
                </a:lnTo>
                <a:lnTo>
                  <a:pt x="1300" y="5533"/>
                </a:lnTo>
                <a:lnTo>
                  <a:pt x="1284" y="5537"/>
                </a:lnTo>
                <a:lnTo>
                  <a:pt x="1251" y="5545"/>
                </a:lnTo>
                <a:lnTo>
                  <a:pt x="1218" y="5550"/>
                </a:lnTo>
                <a:lnTo>
                  <a:pt x="1185" y="5553"/>
                </a:lnTo>
                <a:lnTo>
                  <a:pt x="1151" y="5553"/>
                </a:lnTo>
                <a:lnTo>
                  <a:pt x="1116" y="5553"/>
                </a:lnTo>
                <a:lnTo>
                  <a:pt x="1082" y="5550"/>
                </a:lnTo>
                <a:lnTo>
                  <a:pt x="1048" y="5546"/>
                </a:lnTo>
                <a:lnTo>
                  <a:pt x="1015" y="5540"/>
                </a:lnTo>
                <a:lnTo>
                  <a:pt x="981" y="5533"/>
                </a:lnTo>
                <a:lnTo>
                  <a:pt x="948" y="5524"/>
                </a:lnTo>
                <a:lnTo>
                  <a:pt x="916" y="5515"/>
                </a:lnTo>
                <a:lnTo>
                  <a:pt x="884" y="5504"/>
                </a:lnTo>
                <a:lnTo>
                  <a:pt x="852" y="5493"/>
                </a:lnTo>
                <a:lnTo>
                  <a:pt x="823" y="5482"/>
                </a:lnTo>
                <a:lnTo>
                  <a:pt x="793" y="5470"/>
                </a:lnTo>
                <a:lnTo>
                  <a:pt x="765" y="5457"/>
                </a:lnTo>
                <a:lnTo>
                  <a:pt x="713" y="5432"/>
                </a:lnTo>
                <a:lnTo>
                  <a:pt x="665" y="5407"/>
                </a:lnTo>
                <a:lnTo>
                  <a:pt x="625" y="5385"/>
                </a:lnTo>
                <a:lnTo>
                  <a:pt x="592" y="5365"/>
                </a:lnTo>
                <a:lnTo>
                  <a:pt x="566" y="5350"/>
                </a:lnTo>
                <a:lnTo>
                  <a:pt x="546" y="5336"/>
                </a:lnTo>
                <a:lnTo>
                  <a:pt x="545" y="5335"/>
                </a:lnTo>
                <a:lnTo>
                  <a:pt x="548" y="5309"/>
                </a:lnTo>
                <a:lnTo>
                  <a:pt x="552" y="5281"/>
                </a:lnTo>
                <a:lnTo>
                  <a:pt x="557" y="5242"/>
                </a:lnTo>
                <a:lnTo>
                  <a:pt x="566" y="5197"/>
                </a:lnTo>
                <a:lnTo>
                  <a:pt x="577" y="5144"/>
                </a:lnTo>
                <a:lnTo>
                  <a:pt x="592" y="5088"/>
                </a:lnTo>
                <a:lnTo>
                  <a:pt x="600" y="5058"/>
                </a:lnTo>
                <a:lnTo>
                  <a:pt x="609" y="5028"/>
                </a:lnTo>
                <a:lnTo>
                  <a:pt x="620" y="4998"/>
                </a:lnTo>
                <a:lnTo>
                  <a:pt x="631" y="4966"/>
                </a:lnTo>
                <a:lnTo>
                  <a:pt x="643" y="4935"/>
                </a:lnTo>
                <a:lnTo>
                  <a:pt x="658" y="4904"/>
                </a:lnTo>
                <a:lnTo>
                  <a:pt x="672" y="4874"/>
                </a:lnTo>
                <a:lnTo>
                  <a:pt x="687" y="4843"/>
                </a:lnTo>
                <a:lnTo>
                  <a:pt x="705" y="4813"/>
                </a:lnTo>
                <a:lnTo>
                  <a:pt x="723" y="4784"/>
                </a:lnTo>
                <a:lnTo>
                  <a:pt x="742" y="4756"/>
                </a:lnTo>
                <a:lnTo>
                  <a:pt x="763" y="4729"/>
                </a:lnTo>
                <a:lnTo>
                  <a:pt x="785" y="4704"/>
                </a:lnTo>
                <a:lnTo>
                  <a:pt x="809" y="4680"/>
                </a:lnTo>
                <a:lnTo>
                  <a:pt x="835" y="4658"/>
                </a:lnTo>
                <a:lnTo>
                  <a:pt x="861" y="4638"/>
                </a:lnTo>
                <a:lnTo>
                  <a:pt x="875" y="4628"/>
                </a:lnTo>
                <a:lnTo>
                  <a:pt x="890" y="4619"/>
                </a:lnTo>
                <a:lnTo>
                  <a:pt x="904" y="4611"/>
                </a:lnTo>
                <a:lnTo>
                  <a:pt x="919" y="4603"/>
                </a:lnTo>
                <a:lnTo>
                  <a:pt x="940" y="4594"/>
                </a:lnTo>
                <a:lnTo>
                  <a:pt x="961" y="4588"/>
                </a:lnTo>
                <a:lnTo>
                  <a:pt x="982" y="4582"/>
                </a:lnTo>
                <a:lnTo>
                  <a:pt x="1003" y="4578"/>
                </a:lnTo>
                <a:lnTo>
                  <a:pt x="1025" y="4575"/>
                </a:lnTo>
                <a:lnTo>
                  <a:pt x="1046" y="4574"/>
                </a:lnTo>
                <a:lnTo>
                  <a:pt x="1067" y="4575"/>
                </a:lnTo>
                <a:lnTo>
                  <a:pt x="1088" y="4579"/>
                </a:lnTo>
                <a:lnTo>
                  <a:pt x="1109" y="4583"/>
                </a:lnTo>
                <a:lnTo>
                  <a:pt x="1129" y="4590"/>
                </a:lnTo>
                <a:lnTo>
                  <a:pt x="1148" y="4597"/>
                </a:lnTo>
                <a:lnTo>
                  <a:pt x="1168" y="4606"/>
                </a:lnTo>
                <a:lnTo>
                  <a:pt x="1187" y="4617"/>
                </a:lnTo>
                <a:lnTo>
                  <a:pt x="1204" y="4630"/>
                </a:lnTo>
                <a:lnTo>
                  <a:pt x="1222" y="4645"/>
                </a:lnTo>
                <a:lnTo>
                  <a:pt x="1239" y="4660"/>
                </a:lnTo>
                <a:lnTo>
                  <a:pt x="1247" y="4670"/>
                </a:lnTo>
                <a:lnTo>
                  <a:pt x="1256" y="4680"/>
                </a:lnTo>
                <a:lnTo>
                  <a:pt x="1263" y="4690"/>
                </a:lnTo>
                <a:lnTo>
                  <a:pt x="1270" y="4700"/>
                </a:lnTo>
                <a:lnTo>
                  <a:pt x="1281" y="4721"/>
                </a:lnTo>
                <a:lnTo>
                  <a:pt x="1291" y="4744"/>
                </a:lnTo>
                <a:lnTo>
                  <a:pt x="1299" y="4766"/>
                </a:lnTo>
                <a:lnTo>
                  <a:pt x="1303" y="4790"/>
                </a:lnTo>
                <a:lnTo>
                  <a:pt x="1307" y="4813"/>
                </a:lnTo>
                <a:lnTo>
                  <a:pt x="1308" y="4836"/>
                </a:lnTo>
                <a:lnTo>
                  <a:pt x="1308" y="4859"/>
                </a:lnTo>
                <a:lnTo>
                  <a:pt x="1305" y="4882"/>
                </a:lnTo>
                <a:lnTo>
                  <a:pt x="1300" y="4905"/>
                </a:lnTo>
                <a:lnTo>
                  <a:pt x="1295" y="4926"/>
                </a:lnTo>
                <a:lnTo>
                  <a:pt x="1287" y="4947"/>
                </a:lnTo>
                <a:lnTo>
                  <a:pt x="1278" y="4966"/>
                </a:lnTo>
                <a:lnTo>
                  <a:pt x="1268" y="4985"/>
                </a:lnTo>
                <a:lnTo>
                  <a:pt x="1256" y="5001"/>
                </a:lnTo>
                <a:lnTo>
                  <a:pt x="1276" y="5002"/>
                </a:lnTo>
                <a:lnTo>
                  <a:pt x="1297" y="5006"/>
                </a:lnTo>
                <a:lnTo>
                  <a:pt x="1318" y="5011"/>
                </a:lnTo>
                <a:lnTo>
                  <a:pt x="1339" y="5019"/>
                </a:lnTo>
                <a:lnTo>
                  <a:pt x="1358" y="5029"/>
                </a:lnTo>
                <a:lnTo>
                  <a:pt x="1378" y="5040"/>
                </a:lnTo>
                <a:lnTo>
                  <a:pt x="1398" y="5052"/>
                </a:lnTo>
                <a:lnTo>
                  <a:pt x="1416" y="5066"/>
                </a:lnTo>
                <a:lnTo>
                  <a:pt x="1433" y="5083"/>
                </a:lnTo>
                <a:lnTo>
                  <a:pt x="1450" y="5099"/>
                </a:lnTo>
                <a:lnTo>
                  <a:pt x="1464" y="5119"/>
                </a:lnTo>
                <a:lnTo>
                  <a:pt x="1477" y="5139"/>
                </a:lnTo>
                <a:lnTo>
                  <a:pt x="1488" y="5161"/>
                </a:lnTo>
                <a:lnTo>
                  <a:pt x="1497" y="5183"/>
                </a:lnTo>
                <a:lnTo>
                  <a:pt x="1500" y="5195"/>
                </a:lnTo>
                <a:lnTo>
                  <a:pt x="1504" y="5207"/>
                </a:lnTo>
                <a:lnTo>
                  <a:pt x="1506" y="5220"/>
                </a:lnTo>
                <a:lnTo>
                  <a:pt x="1508" y="5232"/>
                </a:lnTo>
                <a:close/>
                <a:moveTo>
                  <a:pt x="759" y="4044"/>
                </a:moveTo>
                <a:lnTo>
                  <a:pt x="759" y="4044"/>
                </a:lnTo>
                <a:lnTo>
                  <a:pt x="781" y="4043"/>
                </a:lnTo>
                <a:lnTo>
                  <a:pt x="804" y="4041"/>
                </a:lnTo>
                <a:lnTo>
                  <a:pt x="826" y="4035"/>
                </a:lnTo>
                <a:lnTo>
                  <a:pt x="849" y="4029"/>
                </a:lnTo>
                <a:lnTo>
                  <a:pt x="872" y="4019"/>
                </a:lnTo>
                <a:lnTo>
                  <a:pt x="894" y="4008"/>
                </a:lnTo>
                <a:lnTo>
                  <a:pt x="916" y="3996"/>
                </a:lnTo>
                <a:lnTo>
                  <a:pt x="937" y="3980"/>
                </a:lnTo>
                <a:lnTo>
                  <a:pt x="957" y="3964"/>
                </a:lnTo>
                <a:lnTo>
                  <a:pt x="976" y="3946"/>
                </a:lnTo>
                <a:lnTo>
                  <a:pt x="992" y="3926"/>
                </a:lnTo>
                <a:lnTo>
                  <a:pt x="1007" y="3904"/>
                </a:lnTo>
                <a:lnTo>
                  <a:pt x="1021" y="3882"/>
                </a:lnTo>
                <a:lnTo>
                  <a:pt x="1026" y="3870"/>
                </a:lnTo>
                <a:lnTo>
                  <a:pt x="1031" y="3857"/>
                </a:lnTo>
                <a:lnTo>
                  <a:pt x="1036" y="3845"/>
                </a:lnTo>
                <a:lnTo>
                  <a:pt x="1039" y="3832"/>
                </a:lnTo>
                <a:lnTo>
                  <a:pt x="1043" y="3819"/>
                </a:lnTo>
                <a:lnTo>
                  <a:pt x="1045" y="3804"/>
                </a:lnTo>
                <a:lnTo>
                  <a:pt x="1048" y="3779"/>
                </a:lnTo>
                <a:lnTo>
                  <a:pt x="1049" y="3755"/>
                </a:lnTo>
                <a:lnTo>
                  <a:pt x="1048" y="3731"/>
                </a:lnTo>
                <a:lnTo>
                  <a:pt x="1045" y="3707"/>
                </a:lnTo>
                <a:lnTo>
                  <a:pt x="1040" y="3684"/>
                </a:lnTo>
                <a:lnTo>
                  <a:pt x="1035" y="3661"/>
                </a:lnTo>
                <a:lnTo>
                  <a:pt x="1026" y="3640"/>
                </a:lnTo>
                <a:lnTo>
                  <a:pt x="1016" y="3619"/>
                </a:lnTo>
                <a:lnTo>
                  <a:pt x="1005" y="3598"/>
                </a:lnTo>
                <a:lnTo>
                  <a:pt x="992" y="3580"/>
                </a:lnTo>
                <a:lnTo>
                  <a:pt x="978" y="3561"/>
                </a:lnTo>
                <a:lnTo>
                  <a:pt x="962" y="3545"/>
                </a:lnTo>
                <a:lnTo>
                  <a:pt x="945" y="3528"/>
                </a:lnTo>
                <a:lnTo>
                  <a:pt x="926" y="3514"/>
                </a:lnTo>
                <a:lnTo>
                  <a:pt x="906" y="3501"/>
                </a:lnTo>
                <a:lnTo>
                  <a:pt x="884" y="3488"/>
                </a:lnTo>
                <a:lnTo>
                  <a:pt x="868" y="3481"/>
                </a:lnTo>
                <a:lnTo>
                  <a:pt x="851" y="3473"/>
                </a:lnTo>
                <a:lnTo>
                  <a:pt x="834" y="3466"/>
                </a:lnTo>
                <a:lnTo>
                  <a:pt x="816" y="3460"/>
                </a:lnTo>
                <a:lnTo>
                  <a:pt x="798" y="3454"/>
                </a:lnTo>
                <a:lnTo>
                  <a:pt x="781" y="3450"/>
                </a:lnTo>
                <a:lnTo>
                  <a:pt x="745" y="3442"/>
                </a:lnTo>
                <a:lnTo>
                  <a:pt x="708" y="3438"/>
                </a:lnTo>
                <a:lnTo>
                  <a:pt x="672" y="3435"/>
                </a:lnTo>
                <a:lnTo>
                  <a:pt x="635" y="3435"/>
                </a:lnTo>
                <a:lnTo>
                  <a:pt x="597" y="3436"/>
                </a:lnTo>
                <a:lnTo>
                  <a:pt x="560" y="3439"/>
                </a:lnTo>
                <a:lnTo>
                  <a:pt x="522" y="3443"/>
                </a:lnTo>
                <a:lnTo>
                  <a:pt x="486" y="3450"/>
                </a:lnTo>
                <a:lnTo>
                  <a:pt x="450" y="3458"/>
                </a:lnTo>
                <a:lnTo>
                  <a:pt x="413" y="3465"/>
                </a:lnTo>
                <a:lnTo>
                  <a:pt x="378" y="3475"/>
                </a:lnTo>
                <a:lnTo>
                  <a:pt x="344" y="3486"/>
                </a:lnTo>
                <a:lnTo>
                  <a:pt x="310" y="3497"/>
                </a:lnTo>
                <a:lnTo>
                  <a:pt x="277" y="3509"/>
                </a:lnTo>
                <a:lnTo>
                  <a:pt x="246" y="3521"/>
                </a:lnTo>
                <a:lnTo>
                  <a:pt x="187" y="3546"/>
                </a:lnTo>
                <a:lnTo>
                  <a:pt x="134" y="3570"/>
                </a:lnTo>
                <a:lnTo>
                  <a:pt x="89" y="3593"/>
                </a:lnTo>
                <a:lnTo>
                  <a:pt x="51" y="3613"/>
                </a:lnTo>
                <a:lnTo>
                  <a:pt x="24" y="3628"/>
                </a:lnTo>
                <a:lnTo>
                  <a:pt x="1" y="3643"/>
                </a:lnTo>
                <a:lnTo>
                  <a:pt x="0" y="3644"/>
                </a:lnTo>
                <a:lnTo>
                  <a:pt x="2" y="3671"/>
                </a:lnTo>
                <a:lnTo>
                  <a:pt x="4" y="3703"/>
                </a:lnTo>
                <a:lnTo>
                  <a:pt x="8" y="3745"/>
                </a:lnTo>
                <a:lnTo>
                  <a:pt x="15" y="3795"/>
                </a:lnTo>
                <a:lnTo>
                  <a:pt x="25" y="3853"/>
                </a:lnTo>
                <a:lnTo>
                  <a:pt x="38" y="3915"/>
                </a:lnTo>
                <a:lnTo>
                  <a:pt x="46" y="3948"/>
                </a:lnTo>
                <a:lnTo>
                  <a:pt x="55" y="3981"/>
                </a:lnTo>
                <a:lnTo>
                  <a:pt x="63" y="4015"/>
                </a:lnTo>
                <a:lnTo>
                  <a:pt x="74" y="4050"/>
                </a:lnTo>
                <a:lnTo>
                  <a:pt x="87" y="4085"/>
                </a:lnTo>
                <a:lnTo>
                  <a:pt x="100" y="4119"/>
                </a:lnTo>
                <a:lnTo>
                  <a:pt x="114" y="4154"/>
                </a:lnTo>
                <a:lnTo>
                  <a:pt x="130" y="4187"/>
                </a:lnTo>
                <a:lnTo>
                  <a:pt x="147" y="4221"/>
                </a:lnTo>
                <a:lnTo>
                  <a:pt x="166" y="4253"/>
                </a:lnTo>
                <a:lnTo>
                  <a:pt x="186" y="4285"/>
                </a:lnTo>
                <a:lnTo>
                  <a:pt x="207" y="4315"/>
                </a:lnTo>
                <a:lnTo>
                  <a:pt x="230" y="4344"/>
                </a:lnTo>
                <a:lnTo>
                  <a:pt x="255" y="4371"/>
                </a:lnTo>
                <a:lnTo>
                  <a:pt x="281" y="4397"/>
                </a:lnTo>
                <a:lnTo>
                  <a:pt x="295" y="4409"/>
                </a:lnTo>
                <a:lnTo>
                  <a:pt x="309" y="4420"/>
                </a:lnTo>
                <a:lnTo>
                  <a:pt x="324" y="4431"/>
                </a:lnTo>
                <a:lnTo>
                  <a:pt x="340" y="4442"/>
                </a:lnTo>
                <a:lnTo>
                  <a:pt x="355" y="4451"/>
                </a:lnTo>
                <a:lnTo>
                  <a:pt x="372" y="4461"/>
                </a:lnTo>
                <a:lnTo>
                  <a:pt x="394" y="4472"/>
                </a:lnTo>
                <a:lnTo>
                  <a:pt x="416" y="4481"/>
                </a:lnTo>
                <a:lnTo>
                  <a:pt x="439" y="4487"/>
                </a:lnTo>
                <a:lnTo>
                  <a:pt x="461" y="4493"/>
                </a:lnTo>
                <a:lnTo>
                  <a:pt x="484" y="4497"/>
                </a:lnTo>
                <a:lnTo>
                  <a:pt x="507" y="4498"/>
                </a:lnTo>
                <a:lnTo>
                  <a:pt x="530" y="4498"/>
                </a:lnTo>
                <a:lnTo>
                  <a:pt x="553" y="4496"/>
                </a:lnTo>
                <a:lnTo>
                  <a:pt x="576" y="4493"/>
                </a:lnTo>
                <a:lnTo>
                  <a:pt x="598" y="4487"/>
                </a:lnTo>
                <a:lnTo>
                  <a:pt x="621" y="4480"/>
                </a:lnTo>
                <a:lnTo>
                  <a:pt x="642" y="4470"/>
                </a:lnTo>
                <a:lnTo>
                  <a:pt x="663" y="4459"/>
                </a:lnTo>
                <a:lnTo>
                  <a:pt x="684" y="4447"/>
                </a:lnTo>
                <a:lnTo>
                  <a:pt x="704" y="4431"/>
                </a:lnTo>
                <a:lnTo>
                  <a:pt x="723" y="4415"/>
                </a:lnTo>
                <a:lnTo>
                  <a:pt x="732" y="4405"/>
                </a:lnTo>
                <a:lnTo>
                  <a:pt x="742" y="4395"/>
                </a:lnTo>
                <a:lnTo>
                  <a:pt x="751" y="4384"/>
                </a:lnTo>
                <a:lnTo>
                  <a:pt x="759" y="4374"/>
                </a:lnTo>
                <a:lnTo>
                  <a:pt x="767" y="4362"/>
                </a:lnTo>
                <a:lnTo>
                  <a:pt x="773" y="4351"/>
                </a:lnTo>
                <a:lnTo>
                  <a:pt x="784" y="4327"/>
                </a:lnTo>
                <a:lnTo>
                  <a:pt x="793" y="4303"/>
                </a:lnTo>
                <a:lnTo>
                  <a:pt x="801" y="4277"/>
                </a:lnTo>
                <a:lnTo>
                  <a:pt x="805" y="4252"/>
                </a:lnTo>
                <a:lnTo>
                  <a:pt x="807" y="4227"/>
                </a:lnTo>
                <a:lnTo>
                  <a:pt x="807" y="4201"/>
                </a:lnTo>
                <a:lnTo>
                  <a:pt x="806" y="4176"/>
                </a:lnTo>
                <a:lnTo>
                  <a:pt x="803" y="4151"/>
                </a:lnTo>
                <a:lnTo>
                  <a:pt x="797" y="4128"/>
                </a:lnTo>
                <a:lnTo>
                  <a:pt x="790" y="4105"/>
                </a:lnTo>
                <a:lnTo>
                  <a:pt x="781" y="4083"/>
                </a:lnTo>
                <a:lnTo>
                  <a:pt x="771" y="4063"/>
                </a:lnTo>
                <a:lnTo>
                  <a:pt x="759" y="4044"/>
                </a:lnTo>
                <a:close/>
                <a:moveTo>
                  <a:pt x="2320" y="3404"/>
                </a:moveTo>
                <a:lnTo>
                  <a:pt x="1982" y="3404"/>
                </a:lnTo>
                <a:lnTo>
                  <a:pt x="1978" y="3439"/>
                </a:lnTo>
                <a:lnTo>
                  <a:pt x="1968" y="3515"/>
                </a:lnTo>
                <a:lnTo>
                  <a:pt x="1956" y="3629"/>
                </a:lnTo>
                <a:lnTo>
                  <a:pt x="1949" y="3701"/>
                </a:lnTo>
                <a:lnTo>
                  <a:pt x="1943" y="3779"/>
                </a:lnTo>
                <a:lnTo>
                  <a:pt x="1937" y="3866"/>
                </a:lnTo>
                <a:lnTo>
                  <a:pt x="1932" y="3959"/>
                </a:lnTo>
                <a:lnTo>
                  <a:pt x="1926" y="4061"/>
                </a:lnTo>
                <a:lnTo>
                  <a:pt x="1923" y="4169"/>
                </a:lnTo>
                <a:lnTo>
                  <a:pt x="1921" y="4283"/>
                </a:lnTo>
                <a:lnTo>
                  <a:pt x="1920" y="4403"/>
                </a:lnTo>
                <a:lnTo>
                  <a:pt x="1920" y="4529"/>
                </a:lnTo>
                <a:lnTo>
                  <a:pt x="1923" y="4659"/>
                </a:lnTo>
                <a:lnTo>
                  <a:pt x="1898" y="4630"/>
                </a:lnTo>
                <a:lnTo>
                  <a:pt x="1872" y="4603"/>
                </a:lnTo>
                <a:lnTo>
                  <a:pt x="1847" y="4575"/>
                </a:lnTo>
                <a:lnTo>
                  <a:pt x="1821" y="4549"/>
                </a:lnTo>
                <a:lnTo>
                  <a:pt x="1794" y="4524"/>
                </a:lnTo>
                <a:lnTo>
                  <a:pt x="1767" y="4498"/>
                </a:lnTo>
                <a:lnTo>
                  <a:pt x="1739" y="4474"/>
                </a:lnTo>
                <a:lnTo>
                  <a:pt x="1712" y="4451"/>
                </a:lnTo>
                <a:lnTo>
                  <a:pt x="1656" y="4406"/>
                </a:lnTo>
                <a:lnTo>
                  <a:pt x="1599" y="4364"/>
                </a:lnTo>
                <a:lnTo>
                  <a:pt x="1543" y="4325"/>
                </a:lnTo>
                <a:lnTo>
                  <a:pt x="1488" y="4288"/>
                </a:lnTo>
                <a:lnTo>
                  <a:pt x="1434" y="4255"/>
                </a:lnTo>
                <a:lnTo>
                  <a:pt x="1383" y="4224"/>
                </a:lnTo>
                <a:lnTo>
                  <a:pt x="1333" y="4197"/>
                </a:lnTo>
                <a:lnTo>
                  <a:pt x="1286" y="4172"/>
                </a:lnTo>
                <a:lnTo>
                  <a:pt x="1243" y="4150"/>
                </a:lnTo>
                <a:lnTo>
                  <a:pt x="1203" y="4131"/>
                </a:lnTo>
                <a:lnTo>
                  <a:pt x="1167" y="4114"/>
                </a:lnTo>
                <a:lnTo>
                  <a:pt x="1136" y="4101"/>
                </a:lnTo>
                <a:lnTo>
                  <a:pt x="1112" y="4125"/>
                </a:lnTo>
                <a:lnTo>
                  <a:pt x="1086" y="4149"/>
                </a:lnTo>
                <a:lnTo>
                  <a:pt x="1058" y="4169"/>
                </a:lnTo>
                <a:lnTo>
                  <a:pt x="1031" y="4188"/>
                </a:lnTo>
                <a:lnTo>
                  <a:pt x="1031" y="4215"/>
                </a:lnTo>
                <a:lnTo>
                  <a:pt x="1029" y="4242"/>
                </a:lnTo>
                <a:lnTo>
                  <a:pt x="1027" y="4270"/>
                </a:lnTo>
                <a:lnTo>
                  <a:pt x="1024" y="4296"/>
                </a:lnTo>
                <a:lnTo>
                  <a:pt x="1059" y="4311"/>
                </a:lnTo>
                <a:lnTo>
                  <a:pt x="1105" y="4333"/>
                </a:lnTo>
                <a:lnTo>
                  <a:pt x="1163" y="4361"/>
                </a:lnTo>
                <a:lnTo>
                  <a:pt x="1226" y="4394"/>
                </a:lnTo>
                <a:lnTo>
                  <a:pt x="1262" y="4414"/>
                </a:lnTo>
                <a:lnTo>
                  <a:pt x="1298" y="4435"/>
                </a:lnTo>
                <a:lnTo>
                  <a:pt x="1334" y="4457"/>
                </a:lnTo>
                <a:lnTo>
                  <a:pt x="1373" y="4481"/>
                </a:lnTo>
                <a:lnTo>
                  <a:pt x="1411" y="4506"/>
                </a:lnTo>
                <a:lnTo>
                  <a:pt x="1450" y="4533"/>
                </a:lnTo>
                <a:lnTo>
                  <a:pt x="1489" y="4560"/>
                </a:lnTo>
                <a:lnTo>
                  <a:pt x="1528" y="4591"/>
                </a:lnTo>
                <a:lnTo>
                  <a:pt x="1566" y="4622"/>
                </a:lnTo>
                <a:lnTo>
                  <a:pt x="1605" y="4655"/>
                </a:lnTo>
                <a:lnTo>
                  <a:pt x="1642" y="4689"/>
                </a:lnTo>
                <a:lnTo>
                  <a:pt x="1679" y="4724"/>
                </a:lnTo>
                <a:lnTo>
                  <a:pt x="1714" y="4761"/>
                </a:lnTo>
                <a:lnTo>
                  <a:pt x="1748" y="4800"/>
                </a:lnTo>
                <a:lnTo>
                  <a:pt x="1781" y="4839"/>
                </a:lnTo>
                <a:lnTo>
                  <a:pt x="1812" y="4881"/>
                </a:lnTo>
                <a:lnTo>
                  <a:pt x="1826" y="4902"/>
                </a:lnTo>
                <a:lnTo>
                  <a:pt x="1839" y="4924"/>
                </a:lnTo>
                <a:lnTo>
                  <a:pt x="1854" y="4946"/>
                </a:lnTo>
                <a:lnTo>
                  <a:pt x="1866" y="4968"/>
                </a:lnTo>
                <a:lnTo>
                  <a:pt x="1878" y="4991"/>
                </a:lnTo>
                <a:lnTo>
                  <a:pt x="1890" y="5014"/>
                </a:lnTo>
                <a:lnTo>
                  <a:pt x="1901" y="5037"/>
                </a:lnTo>
                <a:lnTo>
                  <a:pt x="1911" y="5061"/>
                </a:lnTo>
                <a:lnTo>
                  <a:pt x="1920" y="5085"/>
                </a:lnTo>
                <a:lnTo>
                  <a:pt x="1928" y="5110"/>
                </a:lnTo>
                <a:lnTo>
                  <a:pt x="1936" y="5134"/>
                </a:lnTo>
                <a:lnTo>
                  <a:pt x="1943" y="5160"/>
                </a:lnTo>
                <a:lnTo>
                  <a:pt x="1949" y="5185"/>
                </a:lnTo>
                <a:lnTo>
                  <a:pt x="1955" y="5211"/>
                </a:lnTo>
                <a:lnTo>
                  <a:pt x="1959" y="5237"/>
                </a:lnTo>
                <a:lnTo>
                  <a:pt x="1962" y="5264"/>
                </a:lnTo>
                <a:lnTo>
                  <a:pt x="1976" y="5388"/>
                </a:lnTo>
                <a:lnTo>
                  <a:pt x="1988" y="5504"/>
                </a:lnTo>
                <a:lnTo>
                  <a:pt x="2002" y="5611"/>
                </a:lnTo>
                <a:lnTo>
                  <a:pt x="2009" y="5663"/>
                </a:lnTo>
                <a:lnTo>
                  <a:pt x="2018" y="5716"/>
                </a:lnTo>
                <a:lnTo>
                  <a:pt x="2026" y="5769"/>
                </a:lnTo>
                <a:lnTo>
                  <a:pt x="2036" y="5822"/>
                </a:lnTo>
                <a:lnTo>
                  <a:pt x="2047" y="5877"/>
                </a:lnTo>
                <a:lnTo>
                  <a:pt x="2059" y="5933"/>
                </a:lnTo>
                <a:lnTo>
                  <a:pt x="2073" y="5992"/>
                </a:lnTo>
                <a:lnTo>
                  <a:pt x="2088" y="6054"/>
                </a:lnTo>
                <a:lnTo>
                  <a:pt x="2104" y="6119"/>
                </a:lnTo>
                <a:lnTo>
                  <a:pt x="2123" y="6187"/>
                </a:lnTo>
                <a:lnTo>
                  <a:pt x="2447" y="6098"/>
                </a:lnTo>
                <a:lnTo>
                  <a:pt x="2429" y="6033"/>
                </a:lnTo>
                <a:lnTo>
                  <a:pt x="2412" y="5968"/>
                </a:lnTo>
                <a:lnTo>
                  <a:pt x="2397" y="5903"/>
                </a:lnTo>
                <a:lnTo>
                  <a:pt x="2382" y="5839"/>
                </a:lnTo>
                <a:lnTo>
                  <a:pt x="2368" y="5776"/>
                </a:lnTo>
                <a:lnTo>
                  <a:pt x="2355" y="5712"/>
                </a:lnTo>
                <a:lnTo>
                  <a:pt x="2343" y="5648"/>
                </a:lnTo>
                <a:lnTo>
                  <a:pt x="2331" y="5584"/>
                </a:lnTo>
                <a:lnTo>
                  <a:pt x="2320" y="5522"/>
                </a:lnTo>
                <a:lnTo>
                  <a:pt x="2310" y="5460"/>
                </a:lnTo>
                <a:lnTo>
                  <a:pt x="2293" y="5336"/>
                </a:lnTo>
                <a:lnTo>
                  <a:pt x="2277" y="5213"/>
                </a:lnTo>
                <a:lnTo>
                  <a:pt x="2265" y="5095"/>
                </a:lnTo>
                <a:lnTo>
                  <a:pt x="2255" y="4977"/>
                </a:lnTo>
                <a:lnTo>
                  <a:pt x="2247" y="4861"/>
                </a:lnTo>
                <a:lnTo>
                  <a:pt x="2241" y="4749"/>
                </a:lnTo>
                <a:lnTo>
                  <a:pt x="2238" y="4640"/>
                </a:lnTo>
                <a:lnTo>
                  <a:pt x="2235" y="4534"/>
                </a:lnTo>
                <a:lnTo>
                  <a:pt x="2235" y="4431"/>
                </a:lnTo>
                <a:lnTo>
                  <a:pt x="2236" y="4332"/>
                </a:lnTo>
                <a:lnTo>
                  <a:pt x="2239" y="4237"/>
                </a:lnTo>
                <a:lnTo>
                  <a:pt x="2242" y="4145"/>
                </a:lnTo>
                <a:lnTo>
                  <a:pt x="2247" y="4058"/>
                </a:lnTo>
                <a:lnTo>
                  <a:pt x="2252" y="3975"/>
                </a:lnTo>
                <a:lnTo>
                  <a:pt x="2258" y="3897"/>
                </a:lnTo>
                <a:lnTo>
                  <a:pt x="2265" y="3824"/>
                </a:lnTo>
                <a:lnTo>
                  <a:pt x="2272" y="3756"/>
                </a:lnTo>
                <a:lnTo>
                  <a:pt x="2278" y="3693"/>
                </a:lnTo>
                <a:lnTo>
                  <a:pt x="2285" y="3636"/>
                </a:lnTo>
                <a:lnTo>
                  <a:pt x="2298" y="3539"/>
                </a:lnTo>
                <a:lnTo>
                  <a:pt x="2309" y="3466"/>
                </a:lnTo>
                <a:lnTo>
                  <a:pt x="2320" y="3404"/>
                </a:lnTo>
                <a:close/>
                <a:moveTo>
                  <a:pt x="2047" y="1713"/>
                </a:moveTo>
                <a:lnTo>
                  <a:pt x="2047" y="1713"/>
                </a:lnTo>
                <a:lnTo>
                  <a:pt x="2085" y="1715"/>
                </a:lnTo>
                <a:lnTo>
                  <a:pt x="2122" y="1715"/>
                </a:lnTo>
                <a:lnTo>
                  <a:pt x="2159" y="1715"/>
                </a:lnTo>
                <a:lnTo>
                  <a:pt x="2196" y="1714"/>
                </a:lnTo>
                <a:lnTo>
                  <a:pt x="2232" y="1712"/>
                </a:lnTo>
                <a:lnTo>
                  <a:pt x="2268" y="1708"/>
                </a:lnTo>
                <a:lnTo>
                  <a:pt x="2305" y="1705"/>
                </a:lnTo>
                <a:lnTo>
                  <a:pt x="2340" y="1700"/>
                </a:lnTo>
                <a:lnTo>
                  <a:pt x="2375" y="1694"/>
                </a:lnTo>
                <a:lnTo>
                  <a:pt x="2410" y="1688"/>
                </a:lnTo>
                <a:lnTo>
                  <a:pt x="2444" y="1680"/>
                </a:lnTo>
                <a:lnTo>
                  <a:pt x="2478" y="1672"/>
                </a:lnTo>
                <a:lnTo>
                  <a:pt x="2512" y="1662"/>
                </a:lnTo>
                <a:lnTo>
                  <a:pt x="2545" y="1652"/>
                </a:lnTo>
                <a:lnTo>
                  <a:pt x="2578" y="1641"/>
                </a:lnTo>
                <a:lnTo>
                  <a:pt x="2609" y="1630"/>
                </a:lnTo>
                <a:lnTo>
                  <a:pt x="2641" y="1618"/>
                </a:lnTo>
                <a:lnTo>
                  <a:pt x="2672" y="1605"/>
                </a:lnTo>
                <a:lnTo>
                  <a:pt x="2703" y="1591"/>
                </a:lnTo>
                <a:lnTo>
                  <a:pt x="2733" y="1575"/>
                </a:lnTo>
                <a:lnTo>
                  <a:pt x="2762" y="1560"/>
                </a:lnTo>
                <a:lnTo>
                  <a:pt x="2791" y="1543"/>
                </a:lnTo>
                <a:lnTo>
                  <a:pt x="2820" y="1527"/>
                </a:lnTo>
                <a:lnTo>
                  <a:pt x="2847" y="1508"/>
                </a:lnTo>
                <a:lnTo>
                  <a:pt x="2873" y="1490"/>
                </a:lnTo>
                <a:lnTo>
                  <a:pt x="2899" y="1471"/>
                </a:lnTo>
                <a:lnTo>
                  <a:pt x="2924" y="1450"/>
                </a:lnTo>
                <a:lnTo>
                  <a:pt x="2949" y="1429"/>
                </a:lnTo>
                <a:lnTo>
                  <a:pt x="2973" y="1408"/>
                </a:lnTo>
                <a:lnTo>
                  <a:pt x="2996" y="1385"/>
                </a:lnTo>
                <a:lnTo>
                  <a:pt x="3018" y="1362"/>
                </a:lnTo>
                <a:lnTo>
                  <a:pt x="3039" y="1339"/>
                </a:lnTo>
                <a:lnTo>
                  <a:pt x="3064" y="1308"/>
                </a:lnTo>
                <a:lnTo>
                  <a:pt x="3089" y="1277"/>
                </a:lnTo>
                <a:lnTo>
                  <a:pt x="3112" y="1244"/>
                </a:lnTo>
                <a:lnTo>
                  <a:pt x="3135" y="1210"/>
                </a:lnTo>
                <a:lnTo>
                  <a:pt x="3158" y="1175"/>
                </a:lnTo>
                <a:lnTo>
                  <a:pt x="3179" y="1140"/>
                </a:lnTo>
                <a:lnTo>
                  <a:pt x="3201" y="1102"/>
                </a:lnTo>
                <a:lnTo>
                  <a:pt x="3221" y="1066"/>
                </a:lnTo>
                <a:lnTo>
                  <a:pt x="3240" y="1029"/>
                </a:lnTo>
                <a:lnTo>
                  <a:pt x="3259" y="990"/>
                </a:lnTo>
                <a:lnTo>
                  <a:pt x="3277" y="953"/>
                </a:lnTo>
                <a:lnTo>
                  <a:pt x="3294" y="914"/>
                </a:lnTo>
                <a:lnTo>
                  <a:pt x="3310" y="876"/>
                </a:lnTo>
                <a:lnTo>
                  <a:pt x="3325" y="838"/>
                </a:lnTo>
                <a:lnTo>
                  <a:pt x="3339" y="800"/>
                </a:lnTo>
                <a:lnTo>
                  <a:pt x="3353" y="762"/>
                </a:lnTo>
                <a:lnTo>
                  <a:pt x="3338" y="770"/>
                </a:lnTo>
                <a:lnTo>
                  <a:pt x="3320" y="776"/>
                </a:lnTo>
                <a:lnTo>
                  <a:pt x="3301" y="780"/>
                </a:lnTo>
                <a:lnTo>
                  <a:pt x="3279" y="783"/>
                </a:lnTo>
                <a:lnTo>
                  <a:pt x="3257" y="785"/>
                </a:lnTo>
                <a:lnTo>
                  <a:pt x="3233" y="785"/>
                </a:lnTo>
                <a:lnTo>
                  <a:pt x="3208" y="784"/>
                </a:lnTo>
                <a:lnTo>
                  <a:pt x="3182" y="782"/>
                </a:lnTo>
                <a:lnTo>
                  <a:pt x="3156" y="779"/>
                </a:lnTo>
                <a:lnTo>
                  <a:pt x="3130" y="774"/>
                </a:lnTo>
                <a:lnTo>
                  <a:pt x="3103" y="768"/>
                </a:lnTo>
                <a:lnTo>
                  <a:pt x="3078" y="760"/>
                </a:lnTo>
                <a:lnTo>
                  <a:pt x="3053" y="750"/>
                </a:lnTo>
                <a:lnTo>
                  <a:pt x="3030" y="740"/>
                </a:lnTo>
                <a:lnTo>
                  <a:pt x="3007" y="728"/>
                </a:lnTo>
                <a:lnTo>
                  <a:pt x="2986" y="714"/>
                </a:lnTo>
                <a:lnTo>
                  <a:pt x="2985" y="736"/>
                </a:lnTo>
                <a:lnTo>
                  <a:pt x="2982" y="758"/>
                </a:lnTo>
                <a:lnTo>
                  <a:pt x="2978" y="780"/>
                </a:lnTo>
                <a:lnTo>
                  <a:pt x="2974" y="802"/>
                </a:lnTo>
                <a:lnTo>
                  <a:pt x="2967" y="827"/>
                </a:lnTo>
                <a:lnTo>
                  <a:pt x="2959" y="853"/>
                </a:lnTo>
                <a:lnTo>
                  <a:pt x="2952" y="877"/>
                </a:lnTo>
                <a:lnTo>
                  <a:pt x="2943" y="900"/>
                </a:lnTo>
                <a:lnTo>
                  <a:pt x="2933" y="923"/>
                </a:lnTo>
                <a:lnTo>
                  <a:pt x="2922" y="945"/>
                </a:lnTo>
                <a:lnTo>
                  <a:pt x="2911" y="967"/>
                </a:lnTo>
                <a:lnTo>
                  <a:pt x="2899" y="988"/>
                </a:lnTo>
                <a:lnTo>
                  <a:pt x="2886" y="1008"/>
                </a:lnTo>
                <a:lnTo>
                  <a:pt x="2871" y="1027"/>
                </a:lnTo>
                <a:lnTo>
                  <a:pt x="2856" y="1046"/>
                </a:lnTo>
                <a:lnTo>
                  <a:pt x="2840" y="1065"/>
                </a:lnTo>
                <a:lnTo>
                  <a:pt x="2823" y="1082"/>
                </a:lnTo>
                <a:lnTo>
                  <a:pt x="2805" y="1099"/>
                </a:lnTo>
                <a:lnTo>
                  <a:pt x="2787" y="1115"/>
                </a:lnTo>
                <a:lnTo>
                  <a:pt x="2767" y="1131"/>
                </a:lnTo>
                <a:lnTo>
                  <a:pt x="2746" y="1145"/>
                </a:lnTo>
                <a:lnTo>
                  <a:pt x="2724" y="1160"/>
                </a:lnTo>
                <a:lnTo>
                  <a:pt x="2702" y="1173"/>
                </a:lnTo>
                <a:lnTo>
                  <a:pt x="2678" y="1185"/>
                </a:lnTo>
                <a:lnTo>
                  <a:pt x="2652" y="1197"/>
                </a:lnTo>
                <a:lnTo>
                  <a:pt x="2626" y="1208"/>
                </a:lnTo>
                <a:lnTo>
                  <a:pt x="2600" y="1218"/>
                </a:lnTo>
                <a:lnTo>
                  <a:pt x="2571" y="1228"/>
                </a:lnTo>
                <a:lnTo>
                  <a:pt x="2541" y="1237"/>
                </a:lnTo>
                <a:lnTo>
                  <a:pt x="2510" y="1245"/>
                </a:lnTo>
                <a:lnTo>
                  <a:pt x="2478" y="1252"/>
                </a:lnTo>
                <a:lnTo>
                  <a:pt x="2445" y="1259"/>
                </a:lnTo>
                <a:lnTo>
                  <a:pt x="2411" y="1265"/>
                </a:lnTo>
                <a:lnTo>
                  <a:pt x="2376" y="1270"/>
                </a:lnTo>
                <a:lnTo>
                  <a:pt x="2339" y="1274"/>
                </a:lnTo>
                <a:lnTo>
                  <a:pt x="2301" y="1278"/>
                </a:lnTo>
                <a:lnTo>
                  <a:pt x="2238" y="1283"/>
                </a:lnTo>
                <a:lnTo>
                  <a:pt x="2178" y="1286"/>
                </a:lnTo>
                <a:lnTo>
                  <a:pt x="2122" y="1287"/>
                </a:lnTo>
                <a:lnTo>
                  <a:pt x="2068" y="1288"/>
                </a:lnTo>
                <a:lnTo>
                  <a:pt x="2019" y="1288"/>
                </a:lnTo>
                <a:lnTo>
                  <a:pt x="1971" y="1287"/>
                </a:lnTo>
                <a:lnTo>
                  <a:pt x="1927" y="1285"/>
                </a:lnTo>
                <a:lnTo>
                  <a:pt x="1885" y="1283"/>
                </a:lnTo>
                <a:lnTo>
                  <a:pt x="1807" y="1276"/>
                </a:lnTo>
                <a:lnTo>
                  <a:pt x="1736" y="1268"/>
                </a:lnTo>
                <a:lnTo>
                  <a:pt x="1670" y="1262"/>
                </a:lnTo>
                <a:lnTo>
                  <a:pt x="1608" y="1256"/>
                </a:lnTo>
                <a:lnTo>
                  <a:pt x="1641" y="1300"/>
                </a:lnTo>
                <a:lnTo>
                  <a:pt x="1674" y="1344"/>
                </a:lnTo>
                <a:lnTo>
                  <a:pt x="1707" y="1386"/>
                </a:lnTo>
                <a:lnTo>
                  <a:pt x="1740" y="1426"/>
                </a:lnTo>
                <a:lnTo>
                  <a:pt x="1773" y="1464"/>
                </a:lnTo>
                <a:lnTo>
                  <a:pt x="1805" y="1499"/>
                </a:lnTo>
                <a:lnTo>
                  <a:pt x="1836" y="1534"/>
                </a:lnTo>
                <a:lnTo>
                  <a:pt x="1867" y="1565"/>
                </a:lnTo>
                <a:lnTo>
                  <a:pt x="1895" y="1594"/>
                </a:lnTo>
                <a:lnTo>
                  <a:pt x="1923" y="1620"/>
                </a:lnTo>
                <a:lnTo>
                  <a:pt x="1949" y="1644"/>
                </a:lnTo>
                <a:lnTo>
                  <a:pt x="1973" y="1664"/>
                </a:lnTo>
                <a:lnTo>
                  <a:pt x="1995" y="1682"/>
                </a:lnTo>
                <a:lnTo>
                  <a:pt x="2015" y="1695"/>
                </a:lnTo>
                <a:lnTo>
                  <a:pt x="2033" y="1706"/>
                </a:lnTo>
                <a:lnTo>
                  <a:pt x="2047" y="1713"/>
                </a:lnTo>
                <a:close/>
                <a:moveTo>
                  <a:pt x="1446" y="969"/>
                </a:moveTo>
                <a:lnTo>
                  <a:pt x="1446" y="969"/>
                </a:lnTo>
                <a:lnTo>
                  <a:pt x="1448" y="968"/>
                </a:lnTo>
                <a:lnTo>
                  <a:pt x="1449" y="952"/>
                </a:lnTo>
                <a:lnTo>
                  <a:pt x="1450" y="935"/>
                </a:lnTo>
                <a:lnTo>
                  <a:pt x="1454" y="902"/>
                </a:lnTo>
                <a:lnTo>
                  <a:pt x="1461" y="868"/>
                </a:lnTo>
                <a:lnTo>
                  <a:pt x="1471" y="834"/>
                </a:lnTo>
                <a:lnTo>
                  <a:pt x="1483" y="799"/>
                </a:lnTo>
                <a:lnTo>
                  <a:pt x="1498" y="762"/>
                </a:lnTo>
                <a:lnTo>
                  <a:pt x="1516" y="727"/>
                </a:lnTo>
                <a:lnTo>
                  <a:pt x="1537" y="691"/>
                </a:lnTo>
                <a:lnTo>
                  <a:pt x="1559" y="658"/>
                </a:lnTo>
                <a:lnTo>
                  <a:pt x="1583" y="625"/>
                </a:lnTo>
                <a:lnTo>
                  <a:pt x="1610" y="591"/>
                </a:lnTo>
                <a:lnTo>
                  <a:pt x="1641" y="557"/>
                </a:lnTo>
                <a:lnTo>
                  <a:pt x="1673" y="523"/>
                </a:lnTo>
                <a:lnTo>
                  <a:pt x="1708" y="490"/>
                </a:lnTo>
                <a:lnTo>
                  <a:pt x="1745" y="457"/>
                </a:lnTo>
                <a:lnTo>
                  <a:pt x="1782" y="424"/>
                </a:lnTo>
                <a:lnTo>
                  <a:pt x="1794" y="386"/>
                </a:lnTo>
                <a:lnTo>
                  <a:pt x="1806" y="350"/>
                </a:lnTo>
                <a:lnTo>
                  <a:pt x="1821" y="316"/>
                </a:lnTo>
                <a:lnTo>
                  <a:pt x="1836" y="283"/>
                </a:lnTo>
                <a:lnTo>
                  <a:pt x="1852" y="251"/>
                </a:lnTo>
                <a:lnTo>
                  <a:pt x="1870" y="221"/>
                </a:lnTo>
                <a:lnTo>
                  <a:pt x="1889" y="192"/>
                </a:lnTo>
                <a:lnTo>
                  <a:pt x="1909" y="166"/>
                </a:lnTo>
                <a:lnTo>
                  <a:pt x="1929" y="141"/>
                </a:lnTo>
                <a:lnTo>
                  <a:pt x="1951" y="117"/>
                </a:lnTo>
                <a:lnTo>
                  <a:pt x="1973" y="95"/>
                </a:lnTo>
                <a:lnTo>
                  <a:pt x="1998" y="73"/>
                </a:lnTo>
                <a:lnTo>
                  <a:pt x="2022" y="53"/>
                </a:lnTo>
                <a:lnTo>
                  <a:pt x="2046" y="34"/>
                </a:lnTo>
                <a:lnTo>
                  <a:pt x="2071" y="16"/>
                </a:lnTo>
                <a:lnTo>
                  <a:pt x="2098" y="0"/>
                </a:lnTo>
                <a:lnTo>
                  <a:pt x="2063" y="2"/>
                </a:lnTo>
                <a:lnTo>
                  <a:pt x="2029" y="4"/>
                </a:lnTo>
                <a:lnTo>
                  <a:pt x="1994" y="9"/>
                </a:lnTo>
                <a:lnTo>
                  <a:pt x="1960" y="14"/>
                </a:lnTo>
                <a:lnTo>
                  <a:pt x="1927" y="20"/>
                </a:lnTo>
                <a:lnTo>
                  <a:pt x="1895" y="26"/>
                </a:lnTo>
                <a:lnTo>
                  <a:pt x="1863" y="34"/>
                </a:lnTo>
                <a:lnTo>
                  <a:pt x="1832" y="43"/>
                </a:lnTo>
                <a:lnTo>
                  <a:pt x="1801" y="52"/>
                </a:lnTo>
                <a:lnTo>
                  <a:pt x="1771" y="63"/>
                </a:lnTo>
                <a:lnTo>
                  <a:pt x="1741" y="73"/>
                </a:lnTo>
                <a:lnTo>
                  <a:pt x="1712" y="85"/>
                </a:lnTo>
                <a:lnTo>
                  <a:pt x="1684" y="97"/>
                </a:lnTo>
                <a:lnTo>
                  <a:pt x="1656" y="109"/>
                </a:lnTo>
                <a:lnTo>
                  <a:pt x="1629" y="122"/>
                </a:lnTo>
                <a:lnTo>
                  <a:pt x="1603" y="136"/>
                </a:lnTo>
                <a:lnTo>
                  <a:pt x="1576" y="151"/>
                </a:lnTo>
                <a:lnTo>
                  <a:pt x="1551" y="165"/>
                </a:lnTo>
                <a:lnTo>
                  <a:pt x="1527" y="180"/>
                </a:lnTo>
                <a:lnTo>
                  <a:pt x="1504" y="196"/>
                </a:lnTo>
                <a:lnTo>
                  <a:pt x="1481" y="212"/>
                </a:lnTo>
                <a:lnTo>
                  <a:pt x="1459" y="228"/>
                </a:lnTo>
                <a:lnTo>
                  <a:pt x="1417" y="261"/>
                </a:lnTo>
                <a:lnTo>
                  <a:pt x="1377" y="295"/>
                </a:lnTo>
                <a:lnTo>
                  <a:pt x="1342" y="329"/>
                </a:lnTo>
                <a:lnTo>
                  <a:pt x="1309" y="364"/>
                </a:lnTo>
                <a:lnTo>
                  <a:pt x="1280" y="398"/>
                </a:lnTo>
                <a:lnTo>
                  <a:pt x="1276" y="431"/>
                </a:lnTo>
                <a:lnTo>
                  <a:pt x="1275" y="466"/>
                </a:lnTo>
                <a:lnTo>
                  <a:pt x="1276" y="502"/>
                </a:lnTo>
                <a:lnTo>
                  <a:pt x="1278" y="538"/>
                </a:lnTo>
                <a:lnTo>
                  <a:pt x="1283" y="574"/>
                </a:lnTo>
                <a:lnTo>
                  <a:pt x="1290" y="612"/>
                </a:lnTo>
                <a:lnTo>
                  <a:pt x="1298" y="649"/>
                </a:lnTo>
                <a:lnTo>
                  <a:pt x="1309" y="688"/>
                </a:lnTo>
                <a:lnTo>
                  <a:pt x="1321" y="725"/>
                </a:lnTo>
                <a:lnTo>
                  <a:pt x="1334" y="765"/>
                </a:lnTo>
                <a:lnTo>
                  <a:pt x="1349" y="803"/>
                </a:lnTo>
                <a:lnTo>
                  <a:pt x="1365" y="842"/>
                </a:lnTo>
                <a:lnTo>
                  <a:pt x="1383" y="881"/>
                </a:lnTo>
                <a:lnTo>
                  <a:pt x="1401" y="920"/>
                </a:lnTo>
                <a:lnTo>
                  <a:pt x="1421" y="958"/>
                </a:lnTo>
                <a:lnTo>
                  <a:pt x="1442" y="998"/>
                </a:lnTo>
                <a:lnTo>
                  <a:pt x="1446" y="969"/>
                </a:lnTo>
                <a:close/>
                <a:moveTo>
                  <a:pt x="1905" y="3153"/>
                </a:moveTo>
                <a:lnTo>
                  <a:pt x="1905" y="3153"/>
                </a:lnTo>
                <a:lnTo>
                  <a:pt x="1882" y="3134"/>
                </a:lnTo>
                <a:lnTo>
                  <a:pt x="1859" y="3116"/>
                </a:lnTo>
                <a:lnTo>
                  <a:pt x="1838" y="3096"/>
                </a:lnTo>
                <a:lnTo>
                  <a:pt x="1816" y="3075"/>
                </a:lnTo>
                <a:lnTo>
                  <a:pt x="1796" y="3054"/>
                </a:lnTo>
                <a:lnTo>
                  <a:pt x="1777" y="3032"/>
                </a:lnTo>
                <a:lnTo>
                  <a:pt x="1757" y="3010"/>
                </a:lnTo>
                <a:lnTo>
                  <a:pt x="1738" y="2987"/>
                </a:lnTo>
                <a:lnTo>
                  <a:pt x="1720" y="2963"/>
                </a:lnTo>
                <a:lnTo>
                  <a:pt x="1703" y="2938"/>
                </a:lnTo>
                <a:lnTo>
                  <a:pt x="1686" y="2914"/>
                </a:lnTo>
                <a:lnTo>
                  <a:pt x="1670" y="2889"/>
                </a:lnTo>
                <a:lnTo>
                  <a:pt x="1654" y="2863"/>
                </a:lnTo>
                <a:lnTo>
                  <a:pt x="1640" y="2836"/>
                </a:lnTo>
                <a:lnTo>
                  <a:pt x="1626" y="2810"/>
                </a:lnTo>
                <a:lnTo>
                  <a:pt x="1612" y="2782"/>
                </a:lnTo>
                <a:lnTo>
                  <a:pt x="1598" y="2755"/>
                </a:lnTo>
                <a:lnTo>
                  <a:pt x="1585" y="2727"/>
                </a:lnTo>
                <a:lnTo>
                  <a:pt x="1561" y="2670"/>
                </a:lnTo>
                <a:lnTo>
                  <a:pt x="1539" y="2611"/>
                </a:lnTo>
                <a:lnTo>
                  <a:pt x="1519" y="2551"/>
                </a:lnTo>
                <a:lnTo>
                  <a:pt x="1500" y="2491"/>
                </a:lnTo>
                <a:lnTo>
                  <a:pt x="1485" y="2429"/>
                </a:lnTo>
                <a:lnTo>
                  <a:pt x="1470" y="2366"/>
                </a:lnTo>
                <a:lnTo>
                  <a:pt x="1456" y="2303"/>
                </a:lnTo>
                <a:lnTo>
                  <a:pt x="1445" y="2240"/>
                </a:lnTo>
                <a:lnTo>
                  <a:pt x="1435" y="2176"/>
                </a:lnTo>
                <a:lnTo>
                  <a:pt x="1427" y="2112"/>
                </a:lnTo>
                <a:lnTo>
                  <a:pt x="1419" y="2048"/>
                </a:lnTo>
                <a:lnTo>
                  <a:pt x="1413" y="1985"/>
                </a:lnTo>
                <a:lnTo>
                  <a:pt x="1408" y="1922"/>
                </a:lnTo>
                <a:lnTo>
                  <a:pt x="1405" y="1860"/>
                </a:lnTo>
                <a:lnTo>
                  <a:pt x="1402" y="1799"/>
                </a:lnTo>
                <a:lnTo>
                  <a:pt x="1400" y="1737"/>
                </a:lnTo>
                <a:lnTo>
                  <a:pt x="1399" y="1678"/>
                </a:lnTo>
                <a:lnTo>
                  <a:pt x="1399" y="1619"/>
                </a:lnTo>
                <a:lnTo>
                  <a:pt x="1400" y="1563"/>
                </a:lnTo>
                <a:lnTo>
                  <a:pt x="1402" y="1454"/>
                </a:lnTo>
                <a:lnTo>
                  <a:pt x="1408" y="1353"/>
                </a:lnTo>
                <a:lnTo>
                  <a:pt x="1386" y="1320"/>
                </a:lnTo>
                <a:lnTo>
                  <a:pt x="1355" y="1275"/>
                </a:lnTo>
                <a:lnTo>
                  <a:pt x="1325" y="1228"/>
                </a:lnTo>
                <a:lnTo>
                  <a:pt x="1296" y="1179"/>
                </a:lnTo>
                <a:lnTo>
                  <a:pt x="1266" y="1129"/>
                </a:lnTo>
                <a:lnTo>
                  <a:pt x="1237" y="1077"/>
                </a:lnTo>
                <a:lnTo>
                  <a:pt x="1211" y="1023"/>
                </a:lnTo>
                <a:lnTo>
                  <a:pt x="1185" y="969"/>
                </a:lnTo>
                <a:lnTo>
                  <a:pt x="1160" y="914"/>
                </a:lnTo>
                <a:lnTo>
                  <a:pt x="1154" y="969"/>
                </a:lnTo>
                <a:lnTo>
                  <a:pt x="1146" y="1022"/>
                </a:lnTo>
                <a:lnTo>
                  <a:pt x="1137" y="1074"/>
                </a:lnTo>
                <a:lnTo>
                  <a:pt x="1129" y="1123"/>
                </a:lnTo>
                <a:lnTo>
                  <a:pt x="1119" y="1172"/>
                </a:lnTo>
                <a:lnTo>
                  <a:pt x="1108" y="1219"/>
                </a:lnTo>
                <a:lnTo>
                  <a:pt x="1087" y="1309"/>
                </a:lnTo>
                <a:lnTo>
                  <a:pt x="1064" y="1394"/>
                </a:lnTo>
                <a:lnTo>
                  <a:pt x="1042" y="1475"/>
                </a:lnTo>
                <a:lnTo>
                  <a:pt x="996" y="1626"/>
                </a:lnTo>
                <a:lnTo>
                  <a:pt x="976" y="1697"/>
                </a:lnTo>
                <a:lnTo>
                  <a:pt x="957" y="1767"/>
                </a:lnTo>
                <a:lnTo>
                  <a:pt x="948" y="1801"/>
                </a:lnTo>
                <a:lnTo>
                  <a:pt x="940" y="1835"/>
                </a:lnTo>
                <a:lnTo>
                  <a:pt x="934" y="1869"/>
                </a:lnTo>
                <a:lnTo>
                  <a:pt x="928" y="1902"/>
                </a:lnTo>
                <a:lnTo>
                  <a:pt x="923" y="1936"/>
                </a:lnTo>
                <a:lnTo>
                  <a:pt x="918" y="1969"/>
                </a:lnTo>
                <a:lnTo>
                  <a:pt x="916" y="2003"/>
                </a:lnTo>
                <a:lnTo>
                  <a:pt x="914" y="2037"/>
                </a:lnTo>
                <a:lnTo>
                  <a:pt x="914" y="2072"/>
                </a:lnTo>
                <a:lnTo>
                  <a:pt x="914" y="2107"/>
                </a:lnTo>
                <a:lnTo>
                  <a:pt x="916" y="2142"/>
                </a:lnTo>
                <a:lnTo>
                  <a:pt x="921" y="2177"/>
                </a:lnTo>
                <a:lnTo>
                  <a:pt x="924" y="2207"/>
                </a:lnTo>
                <a:lnTo>
                  <a:pt x="929" y="2235"/>
                </a:lnTo>
                <a:lnTo>
                  <a:pt x="935" y="2263"/>
                </a:lnTo>
                <a:lnTo>
                  <a:pt x="941" y="2292"/>
                </a:lnTo>
                <a:lnTo>
                  <a:pt x="949" y="2318"/>
                </a:lnTo>
                <a:lnTo>
                  <a:pt x="958" y="2345"/>
                </a:lnTo>
                <a:lnTo>
                  <a:pt x="968" y="2372"/>
                </a:lnTo>
                <a:lnTo>
                  <a:pt x="978" y="2398"/>
                </a:lnTo>
                <a:lnTo>
                  <a:pt x="989" y="2424"/>
                </a:lnTo>
                <a:lnTo>
                  <a:pt x="1000" y="2449"/>
                </a:lnTo>
                <a:lnTo>
                  <a:pt x="1012" y="2474"/>
                </a:lnTo>
                <a:lnTo>
                  <a:pt x="1025" y="2498"/>
                </a:lnTo>
                <a:lnTo>
                  <a:pt x="1038" y="2523"/>
                </a:lnTo>
                <a:lnTo>
                  <a:pt x="1053" y="2547"/>
                </a:lnTo>
                <a:lnTo>
                  <a:pt x="1067" y="2570"/>
                </a:lnTo>
                <a:lnTo>
                  <a:pt x="1082" y="2593"/>
                </a:lnTo>
                <a:lnTo>
                  <a:pt x="1114" y="2637"/>
                </a:lnTo>
                <a:lnTo>
                  <a:pt x="1148" y="2680"/>
                </a:lnTo>
                <a:lnTo>
                  <a:pt x="1184" y="2721"/>
                </a:lnTo>
                <a:lnTo>
                  <a:pt x="1220" y="2760"/>
                </a:lnTo>
                <a:lnTo>
                  <a:pt x="1258" y="2798"/>
                </a:lnTo>
                <a:lnTo>
                  <a:pt x="1297" y="2833"/>
                </a:lnTo>
                <a:lnTo>
                  <a:pt x="1336" y="2867"/>
                </a:lnTo>
                <a:lnTo>
                  <a:pt x="1377" y="2899"/>
                </a:lnTo>
                <a:lnTo>
                  <a:pt x="1418" y="2929"/>
                </a:lnTo>
                <a:lnTo>
                  <a:pt x="1459" y="2957"/>
                </a:lnTo>
                <a:lnTo>
                  <a:pt x="1498" y="2984"/>
                </a:lnTo>
                <a:lnTo>
                  <a:pt x="1539" y="3009"/>
                </a:lnTo>
                <a:lnTo>
                  <a:pt x="1577" y="3031"/>
                </a:lnTo>
                <a:lnTo>
                  <a:pt x="1616" y="3052"/>
                </a:lnTo>
                <a:lnTo>
                  <a:pt x="1653" y="3072"/>
                </a:lnTo>
                <a:lnTo>
                  <a:pt x="1690" y="3088"/>
                </a:lnTo>
                <a:lnTo>
                  <a:pt x="1725" y="3103"/>
                </a:lnTo>
                <a:lnTo>
                  <a:pt x="1757" y="3117"/>
                </a:lnTo>
                <a:lnTo>
                  <a:pt x="1788" y="3128"/>
                </a:lnTo>
                <a:lnTo>
                  <a:pt x="1817" y="3136"/>
                </a:lnTo>
                <a:lnTo>
                  <a:pt x="1843" y="3143"/>
                </a:lnTo>
                <a:lnTo>
                  <a:pt x="1867" y="3149"/>
                </a:lnTo>
                <a:lnTo>
                  <a:pt x="1888" y="3152"/>
                </a:lnTo>
                <a:lnTo>
                  <a:pt x="1905" y="3153"/>
                </a:lnTo>
                <a:close/>
                <a:moveTo>
                  <a:pt x="3351" y="1263"/>
                </a:moveTo>
                <a:lnTo>
                  <a:pt x="3351" y="1263"/>
                </a:lnTo>
                <a:lnTo>
                  <a:pt x="3334" y="1293"/>
                </a:lnTo>
                <a:lnTo>
                  <a:pt x="3318" y="1322"/>
                </a:lnTo>
                <a:lnTo>
                  <a:pt x="3299" y="1351"/>
                </a:lnTo>
                <a:lnTo>
                  <a:pt x="3282" y="1380"/>
                </a:lnTo>
                <a:lnTo>
                  <a:pt x="3262" y="1408"/>
                </a:lnTo>
                <a:lnTo>
                  <a:pt x="3241" y="1436"/>
                </a:lnTo>
                <a:lnTo>
                  <a:pt x="3220" y="1462"/>
                </a:lnTo>
                <a:lnTo>
                  <a:pt x="3198" y="1488"/>
                </a:lnTo>
                <a:lnTo>
                  <a:pt x="3175" y="1515"/>
                </a:lnTo>
                <a:lnTo>
                  <a:pt x="3150" y="1541"/>
                </a:lnTo>
                <a:lnTo>
                  <a:pt x="3124" y="1567"/>
                </a:lnTo>
                <a:lnTo>
                  <a:pt x="3098" y="1591"/>
                </a:lnTo>
                <a:lnTo>
                  <a:pt x="3072" y="1615"/>
                </a:lnTo>
                <a:lnTo>
                  <a:pt x="3044" y="1637"/>
                </a:lnTo>
                <a:lnTo>
                  <a:pt x="3015" y="1659"/>
                </a:lnTo>
                <a:lnTo>
                  <a:pt x="2987" y="1681"/>
                </a:lnTo>
                <a:lnTo>
                  <a:pt x="2957" y="1702"/>
                </a:lnTo>
                <a:lnTo>
                  <a:pt x="2927" y="1721"/>
                </a:lnTo>
                <a:lnTo>
                  <a:pt x="2897" y="1740"/>
                </a:lnTo>
                <a:lnTo>
                  <a:pt x="2865" y="1758"/>
                </a:lnTo>
                <a:lnTo>
                  <a:pt x="2833" y="1776"/>
                </a:lnTo>
                <a:lnTo>
                  <a:pt x="2800" y="1792"/>
                </a:lnTo>
                <a:lnTo>
                  <a:pt x="2767" y="1807"/>
                </a:lnTo>
                <a:lnTo>
                  <a:pt x="2734" y="1822"/>
                </a:lnTo>
                <a:lnTo>
                  <a:pt x="2699" y="1836"/>
                </a:lnTo>
                <a:lnTo>
                  <a:pt x="2664" y="1849"/>
                </a:lnTo>
                <a:lnTo>
                  <a:pt x="2629" y="1861"/>
                </a:lnTo>
                <a:lnTo>
                  <a:pt x="2593" y="1872"/>
                </a:lnTo>
                <a:lnTo>
                  <a:pt x="2557" y="1883"/>
                </a:lnTo>
                <a:lnTo>
                  <a:pt x="2520" y="1893"/>
                </a:lnTo>
                <a:lnTo>
                  <a:pt x="2483" y="1902"/>
                </a:lnTo>
                <a:lnTo>
                  <a:pt x="2445" y="1910"/>
                </a:lnTo>
                <a:lnTo>
                  <a:pt x="2408" y="1916"/>
                </a:lnTo>
                <a:lnTo>
                  <a:pt x="2370" y="1922"/>
                </a:lnTo>
                <a:lnTo>
                  <a:pt x="2330" y="1927"/>
                </a:lnTo>
                <a:lnTo>
                  <a:pt x="2291" y="1932"/>
                </a:lnTo>
                <a:lnTo>
                  <a:pt x="2252" y="1935"/>
                </a:lnTo>
                <a:lnTo>
                  <a:pt x="2212" y="1937"/>
                </a:lnTo>
                <a:lnTo>
                  <a:pt x="2173" y="1938"/>
                </a:lnTo>
                <a:lnTo>
                  <a:pt x="2132" y="1939"/>
                </a:lnTo>
                <a:lnTo>
                  <a:pt x="2080" y="1938"/>
                </a:lnTo>
                <a:lnTo>
                  <a:pt x="2030" y="1936"/>
                </a:lnTo>
                <a:lnTo>
                  <a:pt x="2019" y="1935"/>
                </a:lnTo>
                <a:lnTo>
                  <a:pt x="2009" y="1933"/>
                </a:lnTo>
                <a:lnTo>
                  <a:pt x="1998" y="1931"/>
                </a:lnTo>
                <a:lnTo>
                  <a:pt x="1987" y="1927"/>
                </a:lnTo>
                <a:lnTo>
                  <a:pt x="1962" y="1917"/>
                </a:lnTo>
                <a:lnTo>
                  <a:pt x="1938" y="1905"/>
                </a:lnTo>
                <a:lnTo>
                  <a:pt x="1912" y="1890"/>
                </a:lnTo>
                <a:lnTo>
                  <a:pt x="1885" y="1872"/>
                </a:lnTo>
                <a:lnTo>
                  <a:pt x="1858" y="1851"/>
                </a:lnTo>
                <a:lnTo>
                  <a:pt x="1830" y="1829"/>
                </a:lnTo>
                <a:lnTo>
                  <a:pt x="1802" y="1805"/>
                </a:lnTo>
                <a:lnTo>
                  <a:pt x="1772" y="1779"/>
                </a:lnTo>
                <a:lnTo>
                  <a:pt x="1744" y="1750"/>
                </a:lnTo>
                <a:lnTo>
                  <a:pt x="1714" y="1722"/>
                </a:lnTo>
                <a:lnTo>
                  <a:pt x="1684" y="1691"/>
                </a:lnTo>
                <a:lnTo>
                  <a:pt x="1654" y="1659"/>
                </a:lnTo>
                <a:lnTo>
                  <a:pt x="1625" y="1626"/>
                </a:lnTo>
                <a:lnTo>
                  <a:pt x="1596" y="1593"/>
                </a:lnTo>
                <a:lnTo>
                  <a:pt x="1597" y="1691"/>
                </a:lnTo>
                <a:lnTo>
                  <a:pt x="1599" y="1741"/>
                </a:lnTo>
                <a:lnTo>
                  <a:pt x="1602" y="1793"/>
                </a:lnTo>
                <a:lnTo>
                  <a:pt x="1605" y="1846"/>
                </a:lnTo>
                <a:lnTo>
                  <a:pt x="1609" y="1900"/>
                </a:lnTo>
                <a:lnTo>
                  <a:pt x="1615" y="1954"/>
                </a:lnTo>
                <a:lnTo>
                  <a:pt x="1621" y="2009"/>
                </a:lnTo>
                <a:lnTo>
                  <a:pt x="1628" y="2064"/>
                </a:lnTo>
                <a:lnTo>
                  <a:pt x="1637" y="2120"/>
                </a:lnTo>
                <a:lnTo>
                  <a:pt x="1646" y="2176"/>
                </a:lnTo>
                <a:lnTo>
                  <a:pt x="1657" y="2232"/>
                </a:lnTo>
                <a:lnTo>
                  <a:pt x="1669" y="2288"/>
                </a:lnTo>
                <a:lnTo>
                  <a:pt x="1682" y="2343"/>
                </a:lnTo>
                <a:lnTo>
                  <a:pt x="1696" y="2399"/>
                </a:lnTo>
                <a:lnTo>
                  <a:pt x="1712" y="2454"/>
                </a:lnTo>
                <a:lnTo>
                  <a:pt x="1729" y="2509"/>
                </a:lnTo>
                <a:lnTo>
                  <a:pt x="1748" y="2564"/>
                </a:lnTo>
                <a:lnTo>
                  <a:pt x="1769" y="2618"/>
                </a:lnTo>
                <a:lnTo>
                  <a:pt x="1791" y="2671"/>
                </a:lnTo>
                <a:lnTo>
                  <a:pt x="1815" y="2724"/>
                </a:lnTo>
                <a:lnTo>
                  <a:pt x="1841" y="2774"/>
                </a:lnTo>
                <a:lnTo>
                  <a:pt x="1869" y="2825"/>
                </a:lnTo>
                <a:lnTo>
                  <a:pt x="1899" y="2874"/>
                </a:lnTo>
                <a:lnTo>
                  <a:pt x="1929" y="2922"/>
                </a:lnTo>
                <a:lnTo>
                  <a:pt x="1964" y="2968"/>
                </a:lnTo>
                <a:lnTo>
                  <a:pt x="1980" y="2990"/>
                </a:lnTo>
                <a:lnTo>
                  <a:pt x="1999" y="3012"/>
                </a:lnTo>
                <a:lnTo>
                  <a:pt x="2018" y="3034"/>
                </a:lnTo>
                <a:lnTo>
                  <a:pt x="2036" y="3055"/>
                </a:lnTo>
                <a:lnTo>
                  <a:pt x="2056" y="3076"/>
                </a:lnTo>
                <a:lnTo>
                  <a:pt x="2076" y="3097"/>
                </a:lnTo>
                <a:lnTo>
                  <a:pt x="2097" y="3117"/>
                </a:lnTo>
                <a:lnTo>
                  <a:pt x="2118" y="3136"/>
                </a:lnTo>
                <a:lnTo>
                  <a:pt x="2140" y="3155"/>
                </a:lnTo>
                <a:lnTo>
                  <a:pt x="2163" y="3174"/>
                </a:lnTo>
                <a:lnTo>
                  <a:pt x="2186" y="3191"/>
                </a:lnTo>
                <a:lnTo>
                  <a:pt x="2209" y="3209"/>
                </a:lnTo>
                <a:lnTo>
                  <a:pt x="2239" y="3206"/>
                </a:lnTo>
                <a:lnTo>
                  <a:pt x="2272" y="3201"/>
                </a:lnTo>
                <a:lnTo>
                  <a:pt x="2308" y="3196"/>
                </a:lnTo>
                <a:lnTo>
                  <a:pt x="2348" y="3188"/>
                </a:lnTo>
                <a:lnTo>
                  <a:pt x="2390" y="3178"/>
                </a:lnTo>
                <a:lnTo>
                  <a:pt x="2434" y="3167"/>
                </a:lnTo>
                <a:lnTo>
                  <a:pt x="2482" y="3155"/>
                </a:lnTo>
                <a:lnTo>
                  <a:pt x="2530" y="3140"/>
                </a:lnTo>
                <a:lnTo>
                  <a:pt x="2581" y="3124"/>
                </a:lnTo>
                <a:lnTo>
                  <a:pt x="2633" y="3106"/>
                </a:lnTo>
                <a:lnTo>
                  <a:pt x="2685" y="3086"/>
                </a:lnTo>
                <a:lnTo>
                  <a:pt x="2739" y="3064"/>
                </a:lnTo>
                <a:lnTo>
                  <a:pt x="2793" y="3041"/>
                </a:lnTo>
                <a:lnTo>
                  <a:pt x="2847" y="3014"/>
                </a:lnTo>
                <a:lnTo>
                  <a:pt x="2901" y="2987"/>
                </a:lnTo>
                <a:lnTo>
                  <a:pt x="2955" y="2957"/>
                </a:lnTo>
                <a:lnTo>
                  <a:pt x="3008" y="2926"/>
                </a:lnTo>
                <a:lnTo>
                  <a:pt x="3061" y="2892"/>
                </a:lnTo>
                <a:lnTo>
                  <a:pt x="3111" y="2857"/>
                </a:lnTo>
                <a:lnTo>
                  <a:pt x="3136" y="2838"/>
                </a:lnTo>
                <a:lnTo>
                  <a:pt x="3161" y="2819"/>
                </a:lnTo>
                <a:lnTo>
                  <a:pt x="3185" y="2799"/>
                </a:lnTo>
                <a:lnTo>
                  <a:pt x="3209" y="2779"/>
                </a:lnTo>
                <a:lnTo>
                  <a:pt x="3232" y="2758"/>
                </a:lnTo>
                <a:lnTo>
                  <a:pt x="3254" y="2736"/>
                </a:lnTo>
                <a:lnTo>
                  <a:pt x="3276" y="2714"/>
                </a:lnTo>
                <a:lnTo>
                  <a:pt x="3298" y="2692"/>
                </a:lnTo>
                <a:lnTo>
                  <a:pt x="3318" y="2669"/>
                </a:lnTo>
                <a:lnTo>
                  <a:pt x="3339" y="2645"/>
                </a:lnTo>
                <a:lnTo>
                  <a:pt x="3358" y="2620"/>
                </a:lnTo>
                <a:lnTo>
                  <a:pt x="3376" y="2596"/>
                </a:lnTo>
                <a:lnTo>
                  <a:pt x="3394" y="2571"/>
                </a:lnTo>
                <a:lnTo>
                  <a:pt x="3410" y="2545"/>
                </a:lnTo>
                <a:lnTo>
                  <a:pt x="3427" y="2518"/>
                </a:lnTo>
                <a:lnTo>
                  <a:pt x="3442" y="2492"/>
                </a:lnTo>
                <a:lnTo>
                  <a:pt x="3457" y="2463"/>
                </a:lnTo>
                <a:lnTo>
                  <a:pt x="3470" y="2436"/>
                </a:lnTo>
                <a:lnTo>
                  <a:pt x="3482" y="2406"/>
                </a:lnTo>
                <a:lnTo>
                  <a:pt x="3493" y="2377"/>
                </a:lnTo>
                <a:lnTo>
                  <a:pt x="3503" y="2347"/>
                </a:lnTo>
                <a:lnTo>
                  <a:pt x="3512" y="2316"/>
                </a:lnTo>
                <a:lnTo>
                  <a:pt x="3519" y="2285"/>
                </a:lnTo>
                <a:lnTo>
                  <a:pt x="3526" y="2253"/>
                </a:lnTo>
                <a:lnTo>
                  <a:pt x="3531" y="2220"/>
                </a:lnTo>
                <a:lnTo>
                  <a:pt x="3536" y="2187"/>
                </a:lnTo>
                <a:lnTo>
                  <a:pt x="3539" y="2151"/>
                </a:lnTo>
                <a:lnTo>
                  <a:pt x="3541" y="2116"/>
                </a:lnTo>
                <a:lnTo>
                  <a:pt x="3542" y="2080"/>
                </a:lnTo>
                <a:lnTo>
                  <a:pt x="3542" y="2046"/>
                </a:lnTo>
                <a:lnTo>
                  <a:pt x="3541" y="2013"/>
                </a:lnTo>
                <a:lnTo>
                  <a:pt x="3540" y="1980"/>
                </a:lnTo>
                <a:lnTo>
                  <a:pt x="3537" y="1947"/>
                </a:lnTo>
                <a:lnTo>
                  <a:pt x="3534" y="1916"/>
                </a:lnTo>
                <a:lnTo>
                  <a:pt x="3530" y="1884"/>
                </a:lnTo>
                <a:lnTo>
                  <a:pt x="3525" y="1854"/>
                </a:lnTo>
                <a:lnTo>
                  <a:pt x="3519" y="1824"/>
                </a:lnTo>
                <a:lnTo>
                  <a:pt x="3514" y="1794"/>
                </a:lnTo>
                <a:lnTo>
                  <a:pt x="3500" y="1736"/>
                </a:lnTo>
                <a:lnTo>
                  <a:pt x="3484" y="1680"/>
                </a:lnTo>
                <a:lnTo>
                  <a:pt x="3468" y="1625"/>
                </a:lnTo>
                <a:lnTo>
                  <a:pt x="3450" y="1571"/>
                </a:lnTo>
                <a:lnTo>
                  <a:pt x="3414" y="1466"/>
                </a:lnTo>
                <a:lnTo>
                  <a:pt x="3396" y="1415"/>
                </a:lnTo>
                <a:lnTo>
                  <a:pt x="3380" y="1364"/>
                </a:lnTo>
                <a:lnTo>
                  <a:pt x="3364" y="1314"/>
                </a:lnTo>
                <a:lnTo>
                  <a:pt x="3351" y="1263"/>
                </a:lnTo>
                <a:close/>
                <a:moveTo>
                  <a:pt x="2817" y="628"/>
                </a:moveTo>
                <a:lnTo>
                  <a:pt x="2817" y="628"/>
                </a:lnTo>
                <a:lnTo>
                  <a:pt x="2814" y="613"/>
                </a:lnTo>
                <a:lnTo>
                  <a:pt x="2809" y="594"/>
                </a:lnTo>
                <a:lnTo>
                  <a:pt x="2800" y="573"/>
                </a:lnTo>
                <a:lnTo>
                  <a:pt x="2789" y="552"/>
                </a:lnTo>
                <a:lnTo>
                  <a:pt x="2776" y="530"/>
                </a:lnTo>
                <a:lnTo>
                  <a:pt x="2759" y="508"/>
                </a:lnTo>
                <a:lnTo>
                  <a:pt x="2750" y="497"/>
                </a:lnTo>
                <a:lnTo>
                  <a:pt x="2740" y="487"/>
                </a:lnTo>
                <a:lnTo>
                  <a:pt x="2730" y="476"/>
                </a:lnTo>
                <a:lnTo>
                  <a:pt x="2719" y="468"/>
                </a:lnTo>
                <a:lnTo>
                  <a:pt x="2707" y="459"/>
                </a:lnTo>
                <a:lnTo>
                  <a:pt x="2695" y="450"/>
                </a:lnTo>
                <a:lnTo>
                  <a:pt x="2682" y="442"/>
                </a:lnTo>
                <a:lnTo>
                  <a:pt x="2669" y="436"/>
                </a:lnTo>
                <a:lnTo>
                  <a:pt x="2655" y="429"/>
                </a:lnTo>
                <a:lnTo>
                  <a:pt x="2640" y="424"/>
                </a:lnTo>
                <a:lnTo>
                  <a:pt x="2625" y="420"/>
                </a:lnTo>
                <a:lnTo>
                  <a:pt x="2608" y="417"/>
                </a:lnTo>
                <a:lnTo>
                  <a:pt x="2592" y="415"/>
                </a:lnTo>
                <a:lnTo>
                  <a:pt x="2574" y="415"/>
                </a:lnTo>
                <a:lnTo>
                  <a:pt x="2557" y="416"/>
                </a:lnTo>
                <a:lnTo>
                  <a:pt x="2538" y="418"/>
                </a:lnTo>
                <a:lnTo>
                  <a:pt x="2519" y="421"/>
                </a:lnTo>
                <a:lnTo>
                  <a:pt x="2499" y="427"/>
                </a:lnTo>
                <a:lnTo>
                  <a:pt x="2480" y="435"/>
                </a:lnTo>
                <a:lnTo>
                  <a:pt x="2459" y="443"/>
                </a:lnTo>
                <a:lnTo>
                  <a:pt x="2444" y="451"/>
                </a:lnTo>
                <a:lnTo>
                  <a:pt x="2429" y="459"/>
                </a:lnTo>
                <a:lnTo>
                  <a:pt x="2414" y="469"/>
                </a:lnTo>
                <a:lnTo>
                  <a:pt x="2398" y="479"/>
                </a:lnTo>
                <a:lnTo>
                  <a:pt x="2383" y="490"/>
                </a:lnTo>
                <a:lnTo>
                  <a:pt x="2367" y="503"/>
                </a:lnTo>
                <a:lnTo>
                  <a:pt x="2351" y="516"/>
                </a:lnTo>
                <a:lnTo>
                  <a:pt x="2335" y="530"/>
                </a:lnTo>
                <a:lnTo>
                  <a:pt x="2320" y="545"/>
                </a:lnTo>
                <a:lnTo>
                  <a:pt x="2305" y="561"/>
                </a:lnTo>
                <a:lnTo>
                  <a:pt x="2289" y="579"/>
                </a:lnTo>
                <a:lnTo>
                  <a:pt x="2274" y="596"/>
                </a:lnTo>
                <a:lnTo>
                  <a:pt x="2260" y="615"/>
                </a:lnTo>
                <a:lnTo>
                  <a:pt x="2245" y="635"/>
                </a:lnTo>
                <a:lnTo>
                  <a:pt x="2231" y="656"/>
                </a:lnTo>
                <a:lnTo>
                  <a:pt x="2217" y="677"/>
                </a:lnTo>
                <a:lnTo>
                  <a:pt x="2203" y="700"/>
                </a:lnTo>
                <a:lnTo>
                  <a:pt x="2190" y="723"/>
                </a:lnTo>
                <a:lnTo>
                  <a:pt x="2178" y="746"/>
                </a:lnTo>
                <a:lnTo>
                  <a:pt x="2166" y="771"/>
                </a:lnTo>
                <a:lnTo>
                  <a:pt x="2155" y="796"/>
                </a:lnTo>
                <a:lnTo>
                  <a:pt x="2144" y="823"/>
                </a:lnTo>
                <a:lnTo>
                  <a:pt x="2134" y="850"/>
                </a:lnTo>
                <a:lnTo>
                  <a:pt x="2125" y="879"/>
                </a:lnTo>
                <a:lnTo>
                  <a:pt x="2117" y="908"/>
                </a:lnTo>
                <a:lnTo>
                  <a:pt x="2109" y="937"/>
                </a:lnTo>
                <a:lnTo>
                  <a:pt x="2102" y="967"/>
                </a:lnTo>
                <a:lnTo>
                  <a:pt x="2096" y="999"/>
                </a:lnTo>
                <a:lnTo>
                  <a:pt x="2091" y="1031"/>
                </a:lnTo>
                <a:lnTo>
                  <a:pt x="2087" y="1063"/>
                </a:lnTo>
                <a:lnTo>
                  <a:pt x="2085" y="1097"/>
                </a:lnTo>
                <a:lnTo>
                  <a:pt x="2082" y="1130"/>
                </a:lnTo>
                <a:lnTo>
                  <a:pt x="2141" y="1132"/>
                </a:lnTo>
                <a:lnTo>
                  <a:pt x="2196" y="1132"/>
                </a:lnTo>
                <a:lnTo>
                  <a:pt x="2249" y="1130"/>
                </a:lnTo>
                <a:lnTo>
                  <a:pt x="2298" y="1125"/>
                </a:lnTo>
                <a:lnTo>
                  <a:pt x="2344" y="1120"/>
                </a:lnTo>
                <a:lnTo>
                  <a:pt x="2389" y="1112"/>
                </a:lnTo>
                <a:lnTo>
                  <a:pt x="2430" y="1103"/>
                </a:lnTo>
                <a:lnTo>
                  <a:pt x="2470" y="1092"/>
                </a:lnTo>
                <a:lnTo>
                  <a:pt x="2506" y="1080"/>
                </a:lnTo>
                <a:lnTo>
                  <a:pt x="2540" y="1067"/>
                </a:lnTo>
                <a:lnTo>
                  <a:pt x="2571" y="1052"/>
                </a:lnTo>
                <a:lnTo>
                  <a:pt x="2601" y="1036"/>
                </a:lnTo>
                <a:lnTo>
                  <a:pt x="2628" y="1020"/>
                </a:lnTo>
                <a:lnTo>
                  <a:pt x="2653" y="1002"/>
                </a:lnTo>
                <a:lnTo>
                  <a:pt x="2675" y="983"/>
                </a:lnTo>
                <a:lnTo>
                  <a:pt x="2697" y="964"/>
                </a:lnTo>
                <a:lnTo>
                  <a:pt x="2716" y="944"/>
                </a:lnTo>
                <a:lnTo>
                  <a:pt x="2733" y="923"/>
                </a:lnTo>
                <a:lnTo>
                  <a:pt x="2748" y="902"/>
                </a:lnTo>
                <a:lnTo>
                  <a:pt x="2762" y="880"/>
                </a:lnTo>
                <a:lnTo>
                  <a:pt x="2774" y="859"/>
                </a:lnTo>
                <a:lnTo>
                  <a:pt x="2784" y="837"/>
                </a:lnTo>
                <a:lnTo>
                  <a:pt x="2793" y="815"/>
                </a:lnTo>
                <a:lnTo>
                  <a:pt x="2801" y="793"/>
                </a:lnTo>
                <a:lnTo>
                  <a:pt x="2807" y="771"/>
                </a:lnTo>
                <a:lnTo>
                  <a:pt x="2812" y="749"/>
                </a:lnTo>
                <a:lnTo>
                  <a:pt x="2815" y="728"/>
                </a:lnTo>
                <a:lnTo>
                  <a:pt x="2818" y="707"/>
                </a:lnTo>
                <a:lnTo>
                  <a:pt x="2820" y="686"/>
                </a:lnTo>
                <a:lnTo>
                  <a:pt x="2820" y="667"/>
                </a:lnTo>
                <a:lnTo>
                  <a:pt x="2818" y="647"/>
                </a:lnTo>
                <a:lnTo>
                  <a:pt x="2817" y="628"/>
                </a:lnTo>
                <a:close/>
                <a:moveTo>
                  <a:pt x="2837" y="396"/>
                </a:moveTo>
                <a:lnTo>
                  <a:pt x="2837" y="396"/>
                </a:lnTo>
                <a:lnTo>
                  <a:pt x="2859" y="416"/>
                </a:lnTo>
                <a:lnTo>
                  <a:pt x="2881" y="433"/>
                </a:lnTo>
                <a:lnTo>
                  <a:pt x="2903" y="450"/>
                </a:lnTo>
                <a:lnTo>
                  <a:pt x="2924" y="465"/>
                </a:lnTo>
                <a:lnTo>
                  <a:pt x="2945" y="481"/>
                </a:lnTo>
                <a:lnTo>
                  <a:pt x="2966" y="494"/>
                </a:lnTo>
                <a:lnTo>
                  <a:pt x="2987" y="507"/>
                </a:lnTo>
                <a:lnTo>
                  <a:pt x="3007" y="519"/>
                </a:lnTo>
                <a:lnTo>
                  <a:pt x="3047" y="540"/>
                </a:lnTo>
                <a:lnTo>
                  <a:pt x="3085" y="558"/>
                </a:lnTo>
                <a:lnTo>
                  <a:pt x="3122" y="572"/>
                </a:lnTo>
                <a:lnTo>
                  <a:pt x="3157" y="583"/>
                </a:lnTo>
                <a:lnTo>
                  <a:pt x="3191" y="591"/>
                </a:lnTo>
                <a:lnTo>
                  <a:pt x="3223" y="595"/>
                </a:lnTo>
                <a:lnTo>
                  <a:pt x="3239" y="596"/>
                </a:lnTo>
                <a:lnTo>
                  <a:pt x="3253" y="597"/>
                </a:lnTo>
                <a:lnTo>
                  <a:pt x="3267" y="597"/>
                </a:lnTo>
                <a:lnTo>
                  <a:pt x="3282" y="596"/>
                </a:lnTo>
                <a:lnTo>
                  <a:pt x="3294" y="595"/>
                </a:lnTo>
                <a:lnTo>
                  <a:pt x="3307" y="593"/>
                </a:lnTo>
                <a:lnTo>
                  <a:pt x="3319" y="591"/>
                </a:lnTo>
                <a:lnTo>
                  <a:pt x="3330" y="587"/>
                </a:lnTo>
                <a:lnTo>
                  <a:pt x="3341" y="584"/>
                </a:lnTo>
                <a:lnTo>
                  <a:pt x="3351" y="580"/>
                </a:lnTo>
                <a:lnTo>
                  <a:pt x="3361" y="575"/>
                </a:lnTo>
                <a:lnTo>
                  <a:pt x="3370" y="570"/>
                </a:lnTo>
                <a:lnTo>
                  <a:pt x="3375" y="553"/>
                </a:lnTo>
                <a:lnTo>
                  <a:pt x="3377" y="537"/>
                </a:lnTo>
                <a:lnTo>
                  <a:pt x="3380" y="519"/>
                </a:lnTo>
                <a:lnTo>
                  <a:pt x="3380" y="502"/>
                </a:lnTo>
                <a:lnTo>
                  <a:pt x="3377" y="483"/>
                </a:lnTo>
                <a:lnTo>
                  <a:pt x="3375" y="463"/>
                </a:lnTo>
                <a:lnTo>
                  <a:pt x="3370" y="444"/>
                </a:lnTo>
                <a:lnTo>
                  <a:pt x="3363" y="425"/>
                </a:lnTo>
                <a:lnTo>
                  <a:pt x="3355" y="404"/>
                </a:lnTo>
                <a:lnTo>
                  <a:pt x="3345" y="384"/>
                </a:lnTo>
                <a:lnTo>
                  <a:pt x="3334" y="364"/>
                </a:lnTo>
                <a:lnTo>
                  <a:pt x="3321" y="343"/>
                </a:lnTo>
                <a:lnTo>
                  <a:pt x="3307" y="323"/>
                </a:lnTo>
                <a:lnTo>
                  <a:pt x="3290" y="303"/>
                </a:lnTo>
                <a:lnTo>
                  <a:pt x="3273" y="283"/>
                </a:lnTo>
                <a:lnTo>
                  <a:pt x="3253" y="263"/>
                </a:lnTo>
                <a:lnTo>
                  <a:pt x="3232" y="244"/>
                </a:lnTo>
                <a:lnTo>
                  <a:pt x="3209" y="224"/>
                </a:lnTo>
                <a:lnTo>
                  <a:pt x="3184" y="206"/>
                </a:lnTo>
                <a:lnTo>
                  <a:pt x="3157" y="188"/>
                </a:lnTo>
                <a:lnTo>
                  <a:pt x="3130" y="170"/>
                </a:lnTo>
                <a:lnTo>
                  <a:pt x="3100" y="153"/>
                </a:lnTo>
                <a:lnTo>
                  <a:pt x="3068" y="136"/>
                </a:lnTo>
                <a:lnTo>
                  <a:pt x="3035" y="121"/>
                </a:lnTo>
                <a:lnTo>
                  <a:pt x="3000" y="107"/>
                </a:lnTo>
                <a:lnTo>
                  <a:pt x="2963" y="93"/>
                </a:lnTo>
                <a:lnTo>
                  <a:pt x="2924" y="80"/>
                </a:lnTo>
                <a:lnTo>
                  <a:pt x="2884" y="68"/>
                </a:lnTo>
                <a:lnTo>
                  <a:pt x="2842" y="58"/>
                </a:lnTo>
                <a:lnTo>
                  <a:pt x="2799" y="48"/>
                </a:lnTo>
                <a:lnTo>
                  <a:pt x="2752" y="41"/>
                </a:lnTo>
                <a:lnTo>
                  <a:pt x="2705" y="34"/>
                </a:lnTo>
                <a:lnTo>
                  <a:pt x="2675" y="31"/>
                </a:lnTo>
                <a:lnTo>
                  <a:pt x="2646" y="29"/>
                </a:lnTo>
                <a:lnTo>
                  <a:pt x="2616" y="26"/>
                </a:lnTo>
                <a:lnTo>
                  <a:pt x="2587" y="26"/>
                </a:lnTo>
                <a:lnTo>
                  <a:pt x="2560" y="27"/>
                </a:lnTo>
                <a:lnTo>
                  <a:pt x="2531" y="29"/>
                </a:lnTo>
                <a:lnTo>
                  <a:pt x="2504" y="31"/>
                </a:lnTo>
                <a:lnTo>
                  <a:pt x="2477" y="34"/>
                </a:lnTo>
                <a:lnTo>
                  <a:pt x="2451" y="37"/>
                </a:lnTo>
                <a:lnTo>
                  <a:pt x="2426" y="42"/>
                </a:lnTo>
                <a:lnTo>
                  <a:pt x="2400" y="47"/>
                </a:lnTo>
                <a:lnTo>
                  <a:pt x="2376" y="53"/>
                </a:lnTo>
                <a:lnTo>
                  <a:pt x="2352" y="59"/>
                </a:lnTo>
                <a:lnTo>
                  <a:pt x="2330" y="66"/>
                </a:lnTo>
                <a:lnTo>
                  <a:pt x="2307" y="73"/>
                </a:lnTo>
                <a:lnTo>
                  <a:pt x="2286" y="81"/>
                </a:lnTo>
                <a:lnTo>
                  <a:pt x="2265" y="89"/>
                </a:lnTo>
                <a:lnTo>
                  <a:pt x="2245" y="98"/>
                </a:lnTo>
                <a:lnTo>
                  <a:pt x="2227" y="107"/>
                </a:lnTo>
                <a:lnTo>
                  <a:pt x="2209" y="117"/>
                </a:lnTo>
                <a:lnTo>
                  <a:pt x="2191" y="125"/>
                </a:lnTo>
                <a:lnTo>
                  <a:pt x="2176" y="135"/>
                </a:lnTo>
                <a:lnTo>
                  <a:pt x="2161" y="145"/>
                </a:lnTo>
                <a:lnTo>
                  <a:pt x="2146" y="156"/>
                </a:lnTo>
                <a:lnTo>
                  <a:pt x="2134" y="166"/>
                </a:lnTo>
                <a:lnTo>
                  <a:pt x="2122" y="176"/>
                </a:lnTo>
                <a:lnTo>
                  <a:pt x="2111" y="187"/>
                </a:lnTo>
                <a:lnTo>
                  <a:pt x="2101" y="197"/>
                </a:lnTo>
                <a:lnTo>
                  <a:pt x="2093" y="208"/>
                </a:lnTo>
                <a:lnTo>
                  <a:pt x="2086" y="218"/>
                </a:lnTo>
                <a:lnTo>
                  <a:pt x="2080" y="228"/>
                </a:lnTo>
                <a:lnTo>
                  <a:pt x="2076" y="238"/>
                </a:lnTo>
                <a:lnTo>
                  <a:pt x="2085" y="232"/>
                </a:lnTo>
                <a:lnTo>
                  <a:pt x="2096" y="227"/>
                </a:lnTo>
                <a:lnTo>
                  <a:pt x="2121" y="216"/>
                </a:lnTo>
                <a:lnTo>
                  <a:pt x="2136" y="210"/>
                </a:lnTo>
                <a:lnTo>
                  <a:pt x="2152" y="205"/>
                </a:lnTo>
                <a:lnTo>
                  <a:pt x="2169" y="200"/>
                </a:lnTo>
                <a:lnTo>
                  <a:pt x="2187" y="196"/>
                </a:lnTo>
                <a:lnTo>
                  <a:pt x="2207" y="192"/>
                </a:lnTo>
                <a:lnTo>
                  <a:pt x="2227" y="189"/>
                </a:lnTo>
                <a:lnTo>
                  <a:pt x="2247" y="187"/>
                </a:lnTo>
                <a:lnTo>
                  <a:pt x="2269" y="185"/>
                </a:lnTo>
                <a:lnTo>
                  <a:pt x="2293" y="184"/>
                </a:lnTo>
                <a:lnTo>
                  <a:pt x="2317" y="184"/>
                </a:lnTo>
                <a:lnTo>
                  <a:pt x="2341" y="184"/>
                </a:lnTo>
                <a:lnTo>
                  <a:pt x="2367" y="185"/>
                </a:lnTo>
                <a:lnTo>
                  <a:pt x="2393" y="188"/>
                </a:lnTo>
                <a:lnTo>
                  <a:pt x="2420" y="191"/>
                </a:lnTo>
                <a:lnTo>
                  <a:pt x="2447" y="197"/>
                </a:lnTo>
                <a:lnTo>
                  <a:pt x="2475" y="202"/>
                </a:lnTo>
                <a:lnTo>
                  <a:pt x="2504" y="210"/>
                </a:lnTo>
                <a:lnTo>
                  <a:pt x="2532" y="219"/>
                </a:lnTo>
                <a:lnTo>
                  <a:pt x="2562" y="229"/>
                </a:lnTo>
                <a:lnTo>
                  <a:pt x="2592" y="241"/>
                </a:lnTo>
                <a:lnTo>
                  <a:pt x="2622" y="254"/>
                </a:lnTo>
                <a:lnTo>
                  <a:pt x="2651" y="268"/>
                </a:lnTo>
                <a:lnTo>
                  <a:pt x="2682" y="285"/>
                </a:lnTo>
                <a:lnTo>
                  <a:pt x="2713" y="304"/>
                </a:lnTo>
                <a:lnTo>
                  <a:pt x="2744" y="323"/>
                </a:lnTo>
                <a:lnTo>
                  <a:pt x="2776" y="347"/>
                </a:lnTo>
                <a:lnTo>
                  <a:pt x="2806" y="371"/>
                </a:lnTo>
                <a:lnTo>
                  <a:pt x="2837" y="396"/>
                </a:lnTo>
                <a:close/>
                <a:moveTo>
                  <a:pt x="1670" y="772"/>
                </a:moveTo>
                <a:lnTo>
                  <a:pt x="1670" y="772"/>
                </a:lnTo>
                <a:lnTo>
                  <a:pt x="1658" y="794"/>
                </a:lnTo>
                <a:lnTo>
                  <a:pt x="1646" y="815"/>
                </a:lnTo>
                <a:lnTo>
                  <a:pt x="1636" y="836"/>
                </a:lnTo>
                <a:lnTo>
                  <a:pt x="1627" y="857"/>
                </a:lnTo>
                <a:lnTo>
                  <a:pt x="1620" y="878"/>
                </a:lnTo>
                <a:lnTo>
                  <a:pt x="1614" y="898"/>
                </a:lnTo>
                <a:lnTo>
                  <a:pt x="1609" y="916"/>
                </a:lnTo>
                <a:lnTo>
                  <a:pt x="1606" y="935"/>
                </a:lnTo>
                <a:lnTo>
                  <a:pt x="1604" y="954"/>
                </a:lnTo>
                <a:lnTo>
                  <a:pt x="1604" y="971"/>
                </a:lnTo>
                <a:lnTo>
                  <a:pt x="1604" y="988"/>
                </a:lnTo>
                <a:lnTo>
                  <a:pt x="1606" y="1004"/>
                </a:lnTo>
                <a:lnTo>
                  <a:pt x="1609" y="1020"/>
                </a:lnTo>
                <a:lnTo>
                  <a:pt x="1615" y="1034"/>
                </a:lnTo>
                <a:lnTo>
                  <a:pt x="1621" y="1048"/>
                </a:lnTo>
                <a:lnTo>
                  <a:pt x="1629" y="1060"/>
                </a:lnTo>
                <a:lnTo>
                  <a:pt x="1638" y="1073"/>
                </a:lnTo>
                <a:lnTo>
                  <a:pt x="1649" y="1082"/>
                </a:lnTo>
                <a:lnTo>
                  <a:pt x="1661" y="1092"/>
                </a:lnTo>
                <a:lnTo>
                  <a:pt x="1675" y="1100"/>
                </a:lnTo>
                <a:lnTo>
                  <a:pt x="1691" y="1108"/>
                </a:lnTo>
                <a:lnTo>
                  <a:pt x="1707" y="1114"/>
                </a:lnTo>
                <a:lnTo>
                  <a:pt x="1725" y="1120"/>
                </a:lnTo>
                <a:lnTo>
                  <a:pt x="1744" y="1124"/>
                </a:lnTo>
                <a:lnTo>
                  <a:pt x="1763" y="1128"/>
                </a:lnTo>
                <a:lnTo>
                  <a:pt x="1784" y="1131"/>
                </a:lnTo>
                <a:lnTo>
                  <a:pt x="1806" y="1133"/>
                </a:lnTo>
                <a:lnTo>
                  <a:pt x="1828" y="1134"/>
                </a:lnTo>
                <a:lnTo>
                  <a:pt x="1873" y="1135"/>
                </a:lnTo>
                <a:lnTo>
                  <a:pt x="1922" y="1133"/>
                </a:lnTo>
                <a:lnTo>
                  <a:pt x="1922" y="1097"/>
                </a:lnTo>
                <a:lnTo>
                  <a:pt x="1924" y="1059"/>
                </a:lnTo>
                <a:lnTo>
                  <a:pt x="1927" y="1024"/>
                </a:lnTo>
                <a:lnTo>
                  <a:pt x="1933" y="989"/>
                </a:lnTo>
                <a:lnTo>
                  <a:pt x="1938" y="954"/>
                </a:lnTo>
                <a:lnTo>
                  <a:pt x="1945" y="921"/>
                </a:lnTo>
                <a:lnTo>
                  <a:pt x="1954" y="888"/>
                </a:lnTo>
                <a:lnTo>
                  <a:pt x="1962" y="855"/>
                </a:lnTo>
                <a:lnTo>
                  <a:pt x="1972" y="823"/>
                </a:lnTo>
                <a:lnTo>
                  <a:pt x="1983" y="792"/>
                </a:lnTo>
                <a:lnTo>
                  <a:pt x="1995" y="762"/>
                </a:lnTo>
                <a:lnTo>
                  <a:pt x="2008" y="733"/>
                </a:lnTo>
                <a:lnTo>
                  <a:pt x="2021" y="704"/>
                </a:lnTo>
                <a:lnTo>
                  <a:pt x="2035" y="677"/>
                </a:lnTo>
                <a:lnTo>
                  <a:pt x="2051" y="650"/>
                </a:lnTo>
                <a:lnTo>
                  <a:pt x="2066" y="624"/>
                </a:lnTo>
                <a:lnTo>
                  <a:pt x="2081" y="598"/>
                </a:lnTo>
                <a:lnTo>
                  <a:pt x="2098" y="573"/>
                </a:lnTo>
                <a:lnTo>
                  <a:pt x="2115" y="550"/>
                </a:lnTo>
                <a:lnTo>
                  <a:pt x="2133" y="527"/>
                </a:lnTo>
                <a:lnTo>
                  <a:pt x="2151" y="505"/>
                </a:lnTo>
                <a:lnTo>
                  <a:pt x="2168" y="484"/>
                </a:lnTo>
                <a:lnTo>
                  <a:pt x="2187" y="463"/>
                </a:lnTo>
                <a:lnTo>
                  <a:pt x="2206" y="444"/>
                </a:lnTo>
                <a:lnTo>
                  <a:pt x="2224" y="426"/>
                </a:lnTo>
                <a:lnTo>
                  <a:pt x="2243" y="408"/>
                </a:lnTo>
                <a:lnTo>
                  <a:pt x="2262" y="392"/>
                </a:lnTo>
                <a:lnTo>
                  <a:pt x="2282" y="376"/>
                </a:lnTo>
                <a:lnTo>
                  <a:pt x="2300" y="362"/>
                </a:lnTo>
                <a:lnTo>
                  <a:pt x="2319" y="348"/>
                </a:lnTo>
                <a:lnTo>
                  <a:pt x="2338" y="334"/>
                </a:lnTo>
                <a:lnTo>
                  <a:pt x="2356" y="323"/>
                </a:lnTo>
                <a:lnTo>
                  <a:pt x="2330" y="326"/>
                </a:lnTo>
                <a:lnTo>
                  <a:pt x="2304" y="329"/>
                </a:lnTo>
                <a:lnTo>
                  <a:pt x="2277" y="334"/>
                </a:lnTo>
                <a:lnTo>
                  <a:pt x="2252" y="340"/>
                </a:lnTo>
                <a:lnTo>
                  <a:pt x="2225" y="347"/>
                </a:lnTo>
                <a:lnTo>
                  <a:pt x="2200" y="355"/>
                </a:lnTo>
                <a:lnTo>
                  <a:pt x="2174" y="364"/>
                </a:lnTo>
                <a:lnTo>
                  <a:pt x="2148" y="374"/>
                </a:lnTo>
                <a:lnTo>
                  <a:pt x="2123" y="384"/>
                </a:lnTo>
                <a:lnTo>
                  <a:pt x="2098" y="396"/>
                </a:lnTo>
                <a:lnTo>
                  <a:pt x="2074" y="408"/>
                </a:lnTo>
                <a:lnTo>
                  <a:pt x="2049" y="421"/>
                </a:lnTo>
                <a:lnTo>
                  <a:pt x="2025" y="436"/>
                </a:lnTo>
                <a:lnTo>
                  <a:pt x="2001" y="450"/>
                </a:lnTo>
                <a:lnTo>
                  <a:pt x="1978" y="464"/>
                </a:lnTo>
                <a:lnTo>
                  <a:pt x="1955" y="480"/>
                </a:lnTo>
                <a:lnTo>
                  <a:pt x="1933" y="496"/>
                </a:lnTo>
                <a:lnTo>
                  <a:pt x="1911" y="513"/>
                </a:lnTo>
                <a:lnTo>
                  <a:pt x="1868" y="548"/>
                </a:lnTo>
                <a:lnTo>
                  <a:pt x="1828" y="583"/>
                </a:lnTo>
                <a:lnTo>
                  <a:pt x="1790" y="620"/>
                </a:lnTo>
                <a:lnTo>
                  <a:pt x="1756" y="658"/>
                </a:lnTo>
                <a:lnTo>
                  <a:pt x="1724" y="696"/>
                </a:lnTo>
                <a:lnTo>
                  <a:pt x="1708" y="715"/>
                </a:lnTo>
                <a:lnTo>
                  <a:pt x="1695" y="735"/>
                </a:lnTo>
                <a:lnTo>
                  <a:pt x="1682" y="754"/>
                </a:lnTo>
                <a:lnTo>
                  <a:pt x="1670" y="772"/>
                </a:lnTo>
                <a:close/>
              </a:path>
            </a:pathLst>
          </a:custGeom>
          <a:solidFill>
            <a:srgbClr val="E89CA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KSO_Shape"/>
          <p:cNvSpPr>
            <a:spLocks/>
          </p:cNvSpPr>
          <p:nvPr/>
        </p:nvSpPr>
        <p:spPr bwMode="auto">
          <a:xfrm>
            <a:off x="6360923" y="6326592"/>
            <a:ext cx="302903" cy="529859"/>
          </a:xfrm>
          <a:custGeom>
            <a:avLst/>
            <a:gdLst>
              <a:gd name="T0" fmla="*/ 410028 w 3542"/>
              <a:gd name="T1" fmla="*/ 1700244 h 6187"/>
              <a:gd name="T2" fmla="*/ 219482 w 3542"/>
              <a:gd name="T3" fmla="*/ 1672533 h 6187"/>
              <a:gd name="T4" fmla="*/ 206861 w 3542"/>
              <a:gd name="T5" fmla="*/ 1500722 h 6187"/>
              <a:gd name="T6" fmla="*/ 321989 w 3542"/>
              <a:gd name="T7" fmla="*/ 1408351 h 6187"/>
              <a:gd name="T8" fmla="*/ 402333 w 3542"/>
              <a:gd name="T9" fmla="*/ 1481940 h 6187"/>
              <a:gd name="T10" fmla="*/ 446352 w 3542"/>
              <a:gd name="T11" fmla="*/ 1570001 h 6187"/>
              <a:gd name="T12" fmla="*/ 294593 w 3542"/>
              <a:gd name="T13" fmla="*/ 1220530 h 6187"/>
              <a:gd name="T14" fmla="*/ 309368 w 3542"/>
              <a:gd name="T15" fmla="*/ 1107837 h 6187"/>
              <a:gd name="T16" fmla="*/ 172384 w 3542"/>
              <a:gd name="T17" fmla="*/ 1058881 h 6187"/>
              <a:gd name="T18" fmla="*/ 2463 w 3542"/>
              <a:gd name="T19" fmla="*/ 1153099 h 6187"/>
              <a:gd name="T20" fmla="*/ 95119 w 3542"/>
              <a:gd name="T21" fmla="*/ 1360934 h 6187"/>
              <a:gd name="T22" fmla="*/ 216712 w 3542"/>
              <a:gd name="T23" fmla="*/ 1364321 h 6187"/>
              <a:gd name="T24" fmla="*/ 237336 w 3542"/>
              <a:gd name="T25" fmla="*/ 1251013 h 6187"/>
              <a:gd name="T26" fmla="*/ 584260 w 3542"/>
              <a:gd name="T27" fmla="*/ 1425594 h 6187"/>
              <a:gd name="T28" fmla="*/ 349694 w 3542"/>
              <a:gd name="T29" fmla="*/ 1262713 h 6187"/>
              <a:gd name="T30" fmla="*/ 446352 w 3542"/>
              <a:gd name="T31" fmla="*/ 1395727 h 6187"/>
              <a:gd name="T32" fmla="*/ 593495 w 3542"/>
              <a:gd name="T33" fmla="*/ 1573388 h 6187"/>
              <a:gd name="T34" fmla="*/ 653521 w 3542"/>
              <a:gd name="T35" fmla="*/ 1905000 h 6187"/>
              <a:gd name="T36" fmla="*/ 687998 w 3542"/>
              <a:gd name="T37" fmla="*/ 1396035 h 6187"/>
              <a:gd name="T38" fmla="*/ 664603 w 3542"/>
              <a:gd name="T39" fmla="*/ 528055 h 6187"/>
              <a:gd name="T40" fmla="*/ 868078 w 3542"/>
              <a:gd name="T41" fmla="*/ 470169 h 6187"/>
              <a:gd name="T42" fmla="*/ 1003215 w 3542"/>
              <a:gd name="T43" fmla="*/ 304825 h 6187"/>
              <a:gd name="T44" fmla="*/ 939803 w 3542"/>
              <a:gd name="T45" fmla="*/ 230928 h 6187"/>
              <a:gd name="T46" fmla="*/ 879160 w 3542"/>
              <a:gd name="T47" fmla="*/ 322067 h 6187"/>
              <a:gd name="T48" fmla="*/ 720012 w 3542"/>
              <a:gd name="T49" fmla="*/ 392269 h 6187"/>
              <a:gd name="T50" fmla="*/ 545781 w 3542"/>
              <a:gd name="T51" fmla="*/ 450771 h 6187"/>
              <a:gd name="T52" fmla="*/ 449738 w 3542"/>
              <a:gd name="T53" fmla="*/ 267260 h 6187"/>
              <a:gd name="T54" fmla="*/ 570100 w 3542"/>
              <a:gd name="T55" fmla="*/ 77284 h 6187"/>
              <a:gd name="T56" fmla="*/ 563943 w 3542"/>
              <a:gd name="T57" fmla="*/ 13240 h 6187"/>
              <a:gd name="T58" fmla="*/ 394021 w 3542"/>
              <a:gd name="T59" fmla="*/ 122546 h 6187"/>
              <a:gd name="T60" fmla="*/ 586415 w 3542"/>
              <a:gd name="T61" fmla="*/ 970820 h 6187"/>
              <a:gd name="T62" fmla="*/ 480521 w 3542"/>
              <a:gd name="T63" fmla="*/ 822103 h 6187"/>
              <a:gd name="T64" fmla="*/ 433424 w 3542"/>
              <a:gd name="T65" fmla="*/ 416594 h 6187"/>
              <a:gd name="T66" fmla="*/ 327530 w 3542"/>
              <a:gd name="T67" fmla="*/ 429218 h 6187"/>
              <a:gd name="T68" fmla="*/ 287820 w 3542"/>
              <a:gd name="T69" fmla="*/ 696786 h 6187"/>
              <a:gd name="T70" fmla="*/ 411260 w 3542"/>
              <a:gd name="T71" fmla="*/ 882760 h 6187"/>
              <a:gd name="T72" fmla="*/ 1031536 w 3542"/>
              <a:gd name="T73" fmla="*/ 388882 h 6187"/>
              <a:gd name="T74" fmla="*/ 891781 w 3542"/>
              <a:gd name="T75" fmla="*/ 535752 h 6187"/>
              <a:gd name="T76" fmla="*/ 668913 w 3542"/>
              <a:gd name="T77" fmla="*/ 596717 h 6187"/>
              <a:gd name="T78" fmla="*/ 518384 w 3542"/>
              <a:gd name="T79" fmla="*/ 520665 h 6187"/>
              <a:gd name="T80" fmla="*/ 532237 w 3542"/>
              <a:gd name="T81" fmla="*/ 772530 h 6187"/>
              <a:gd name="T82" fmla="*/ 672915 w 3542"/>
              <a:gd name="T83" fmla="*/ 982521 h 6187"/>
              <a:gd name="T84" fmla="*/ 942265 w 3542"/>
              <a:gd name="T85" fmla="*/ 890457 h 6187"/>
              <a:gd name="T86" fmla="*/ 1071861 w 3542"/>
              <a:gd name="T87" fmla="*/ 740816 h 6187"/>
              <a:gd name="T88" fmla="*/ 1081712 w 3542"/>
              <a:gd name="T89" fmla="*/ 552379 h 6187"/>
              <a:gd name="T90" fmla="*/ 843452 w 3542"/>
              <a:gd name="T91" fmla="*/ 149949 h 6187"/>
              <a:gd name="T92" fmla="*/ 752335 w 3542"/>
              <a:gd name="T93" fmla="*/ 138865 h 6187"/>
              <a:gd name="T94" fmla="*/ 663372 w 3542"/>
              <a:gd name="T95" fmla="*/ 245091 h 6187"/>
              <a:gd name="T96" fmla="*/ 760338 w 3542"/>
              <a:gd name="T97" fmla="*/ 336231 h 6187"/>
              <a:gd name="T98" fmla="*/ 867463 w 3542"/>
              <a:gd name="T99" fmla="*/ 217688 h 6187"/>
              <a:gd name="T100" fmla="*/ 982283 w 3542"/>
              <a:gd name="T101" fmla="*/ 181971 h 6187"/>
              <a:gd name="T102" fmla="*/ 1038924 w 3542"/>
              <a:gd name="T103" fmla="*/ 142559 h 6187"/>
              <a:gd name="T104" fmla="*/ 912098 w 3542"/>
              <a:gd name="T105" fmla="*/ 28635 h 6187"/>
              <a:gd name="T106" fmla="*/ 724014 w 3542"/>
              <a:gd name="T107" fmla="*/ 18166 h 6187"/>
              <a:gd name="T108" fmla="*/ 639053 w 3542"/>
              <a:gd name="T109" fmla="*/ 73281 h 6187"/>
              <a:gd name="T110" fmla="*/ 770804 w 3542"/>
              <a:gd name="T111" fmla="*/ 64660 h 6187"/>
              <a:gd name="T112" fmla="*/ 496836 w 3542"/>
              <a:gd name="T113" fmla="*/ 276497 h 6187"/>
              <a:gd name="T114" fmla="*/ 542703 w 3542"/>
              <a:gd name="T115" fmla="*/ 347315 h 6187"/>
              <a:gd name="T116" fmla="*/ 626432 w 3542"/>
              <a:gd name="T117" fmla="*/ 208451 h 6187"/>
              <a:gd name="T118" fmla="*/ 717242 w 3542"/>
              <a:gd name="T119" fmla="*/ 100377 h 6187"/>
              <a:gd name="T120" fmla="*/ 551014 w 3542"/>
              <a:gd name="T121" fmla="*/ 190900 h 618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542" h="6187">
                <a:moveTo>
                  <a:pt x="1508" y="5232"/>
                </a:moveTo>
                <a:lnTo>
                  <a:pt x="1508" y="5232"/>
                </a:lnTo>
                <a:lnTo>
                  <a:pt x="1509" y="5255"/>
                </a:lnTo>
                <a:lnTo>
                  <a:pt x="1509" y="5277"/>
                </a:lnTo>
                <a:lnTo>
                  <a:pt x="1507" y="5299"/>
                </a:lnTo>
                <a:lnTo>
                  <a:pt x="1504" y="5321"/>
                </a:lnTo>
                <a:lnTo>
                  <a:pt x="1498" y="5342"/>
                </a:lnTo>
                <a:lnTo>
                  <a:pt x="1492" y="5362"/>
                </a:lnTo>
                <a:lnTo>
                  <a:pt x="1484" y="5382"/>
                </a:lnTo>
                <a:lnTo>
                  <a:pt x="1474" y="5401"/>
                </a:lnTo>
                <a:lnTo>
                  <a:pt x="1462" y="5418"/>
                </a:lnTo>
                <a:lnTo>
                  <a:pt x="1450" y="5436"/>
                </a:lnTo>
                <a:lnTo>
                  <a:pt x="1435" y="5451"/>
                </a:lnTo>
                <a:lnTo>
                  <a:pt x="1420" y="5467"/>
                </a:lnTo>
                <a:lnTo>
                  <a:pt x="1404" y="5480"/>
                </a:lnTo>
                <a:lnTo>
                  <a:pt x="1386" y="5493"/>
                </a:lnTo>
                <a:lnTo>
                  <a:pt x="1367" y="5504"/>
                </a:lnTo>
                <a:lnTo>
                  <a:pt x="1347" y="5514"/>
                </a:lnTo>
                <a:lnTo>
                  <a:pt x="1332" y="5522"/>
                </a:lnTo>
                <a:lnTo>
                  <a:pt x="1316" y="5527"/>
                </a:lnTo>
                <a:lnTo>
                  <a:pt x="1300" y="5533"/>
                </a:lnTo>
                <a:lnTo>
                  <a:pt x="1284" y="5537"/>
                </a:lnTo>
                <a:lnTo>
                  <a:pt x="1251" y="5545"/>
                </a:lnTo>
                <a:lnTo>
                  <a:pt x="1218" y="5550"/>
                </a:lnTo>
                <a:lnTo>
                  <a:pt x="1185" y="5553"/>
                </a:lnTo>
                <a:lnTo>
                  <a:pt x="1151" y="5553"/>
                </a:lnTo>
                <a:lnTo>
                  <a:pt x="1116" y="5553"/>
                </a:lnTo>
                <a:lnTo>
                  <a:pt x="1082" y="5550"/>
                </a:lnTo>
                <a:lnTo>
                  <a:pt x="1048" y="5546"/>
                </a:lnTo>
                <a:lnTo>
                  <a:pt x="1015" y="5540"/>
                </a:lnTo>
                <a:lnTo>
                  <a:pt x="981" y="5533"/>
                </a:lnTo>
                <a:lnTo>
                  <a:pt x="948" y="5524"/>
                </a:lnTo>
                <a:lnTo>
                  <a:pt x="916" y="5515"/>
                </a:lnTo>
                <a:lnTo>
                  <a:pt x="884" y="5504"/>
                </a:lnTo>
                <a:lnTo>
                  <a:pt x="852" y="5493"/>
                </a:lnTo>
                <a:lnTo>
                  <a:pt x="823" y="5482"/>
                </a:lnTo>
                <a:lnTo>
                  <a:pt x="793" y="5470"/>
                </a:lnTo>
                <a:lnTo>
                  <a:pt x="765" y="5457"/>
                </a:lnTo>
                <a:lnTo>
                  <a:pt x="713" y="5432"/>
                </a:lnTo>
                <a:lnTo>
                  <a:pt x="665" y="5407"/>
                </a:lnTo>
                <a:lnTo>
                  <a:pt x="625" y="5385"/>
                </a:lnTo>
                <a:lnTo>
                  <a:pt x="592" y="5365"/>
                </a:lnTo>
                <a:lnTo>
                  <a:pt x="566" y="5350"/>
                </a:lnTo>
                <a:lnTo>
                  <a:pt x="546" y="5336"/>
                </a:lnTo>
                <a:lnTo>
                  <a:pt x="545" y="5335"/>
                </a:lnTo>
                <a:lnTo>
                  <a:pt x="548" y="5309"/>
                </a:lnTo>
                <a:lnTo>
                  <a:pt x="552" y="5281"/>
                </a:lnTo>
                <a:lnTo>
                  <a:pt x="557" y="5242"/>
                </a:lnTo>
                <a:lnTo>
                  <a:pt x="566" y="5197"/>
                </a:lnTo>
                <a:lnTo>
                  <a:pt x="577" y="5144"/>
                </a:lnTo>
                <a:lnTo>
                  <a:pt x="592" y="5088"/>
                </a:lnTo>
                <a:lnTo>
                  <a:pt x="600" y="5058"/>
                </a:lnTo>
                <a:lnTo>
                  <a:pt x="609" y="5028"/>
                </a:lnTo>
                <a:lnTo>
                  <a:pt x="620" y="4998"/>
                </a:lnTo>
                <a:lnTo>
                  <a:pt x="631" y="4966"/>
                </a:lnTo>
                <a:lnTo>
                  <a:pt x="643" y="4935"/>
                </a:lnTo>
                <a:lnTo>
                  <a:pt x="658" y="4904"/>
                </a:lnTo>
                <a:lnTo>
                  <a:pt x="672" y="4874"/>
                </a:lnTo>
                <a:lnTo>
                  <a:pt x="687" y="4843"/>
                </a:lnTo>
                <a:lnTo>
                  <a:pt x="705" y="4813"/>
                </a:lnTo>
                <a:lnTo>
                  <a:pt x="723" y="4784"/>
                </a:lnTo>
                <a:lnTo>
                  <a:pt x="742" y="4756"/>
                </a:lnTo>
                <a:lnTo>
                  <a:pt x="763" y="4729"/>
                </a:lnTo>
                <a:lnTo>
                  <a:pt x="785" y="4704"/>
                </a:lnTo>
                <a:lnTo>
                  <a:pt x="809" y="4680"/>
                </a:lnTo>
                <a:lnTo>
                  <a:pt x="835" y="4658"/>
                </a:lnTo>
                <a:lnTo>
                  <a:pt x="861" y="4638"/>
                </a:lnTo>
                <a:lnTo>
                  <a:pt x="875" y="4628"/>
                </a:lnTo>
                <a:lnTo>
                  <a:pt x="890" y="4619"/>
                </a:lnTo>
                <a:lnTo>
                  <a:pt x="904" y="4611"/>
                </a:lnTo>
                <a:lnTo>
                  <a:pt x="919" y="4603"/>
                </a:lnTo>
                <a:lnTo>
                  <a:pt x="940" y="4594"/>
                </a:lnTo>
                <a:lnTo>
                  <a:pt x="961" y="4588"/>
                </a:lnTo>
                <a:lnTo>
                  <a:pt x="982" y="4582"/>
                </a:lnTo>
                <a:lnTo>
                  <a:pt x="1003" y="4578"/>
                </a:lnTo>
                <a:lnTo>
                  <a:pt x="1025" y="4575"/>
                </a:lnTo>
                <a:lnTo>
                  <a:pt x="1046" y="4574"/>
                </a:lnTo>
                <a:lnTo>
                  <a:pt x="1067" y="4575"/>
                </a:lnTo>
                <a:lnTo>
                  <a:pt x="1088" y="4579"/>
                </a:lnTo>
                <a:lnTo>
                  <a:pt x="1109" y="4583"/>
                </a:lnTo>
                <a:lnTo>
                  <a:pt x="1129" y="4590"/>
                </a:lnTo>
                <a:lnTo>
                  <a:pt x="1148" y="4597"/>
                </a:lnTo>
                <a:lnTo>
                  <a:pt x="1168" y="4606"/>
                </a:lnTo>
                <a:lnTo>
                  <a:pt x="1187" y="4617"/>
                </a:lnTo>
                <a:lnTo>
                  <a:pt x="1204" y="4630"/>
                </a:lnTo>
                <a:lnTo>
                  <a:pt x="1222" y="4645"/>
                </a:lnTo>
                <a:lnTo>
                  <a:pt x="1239" y="4660"/>
                </a:lnTo>
                <a:lnTo>
                  <a:pt x="1247" y="4670"/>
                </a:lnTo>
                <a:lnTo>
                  <a:pt x="1256" y="4680"/>
                </a:lnTo>
                <a:lnTo>
                  <a:pt x="1263" y="4690"/>
                </a:lnTo>
                <a:lnTo>
                  <a:pt x="1270" y="4700"/>
                </a:lnTo>
                <a:lnTo>
                  <a:pt x="1281" y="4721"/>
                </a:lnTo>
                <a:lnTo>
                  <a:pt x="1291" y="4744"/>
                </a:lnTo>
                <a:lnTo>
                  <a:pt x="1299" y="4766"/>
                </a:lnTo>
                <a:lnTo>
                  <a:pt x="1303" y="4790"/>
                </a:lnTo>
                <a:lnTo>
                  <a:pt x="1307" y="4813"/>
                </a:lnTo>
                <a:lnTo>
                  <a:pt x="1308" y="4836"/>
                </a:lnTo>
                <a:lnTo>
                  <a:pt x="1308" y="4859"/>
                </a:lnTo>
                <a:lnTo>
                  <a:pt x="1305" y="4882"/>
                </a:lnTo>
                <a:lnTo>
                  <a:pt x="1300" y="4905"/>
                </a:lnTo>
                <a:lnTo>
                  <a:pt x="1295" y="4926"/>
                </a:lnTo>
                <a:lnTo>
                  <a:pt x="1287" y="4947"/>
                </a:lnTo>
                <a:lnTo>
                  <a:pt x="1278" y="4966"/>
                </a:lnTo>
                <a:lnTo>
                  <a:pt x="1268" y="4985"/>
                </a:lnTo>
                <a:lnTo>
                  <a:pt x="1256" y="5001"/>
                </a:lnTo>
                <a:lnTo>
                  <a:pt x="1276" y="5002"/>
                </a:lnTo>
                <a:lnTo>
                  <a:pt x="1297" y="5006"/>
                </a:lnTo>
                <a:lnTo>
                  <a:pt x="1318" y="5011"/>
                </a:lnTo>
                <a:lnTo>
                  <a:pt x="1339" y="5019"/>
                </a:lnTo>
                <a:lnTo>
                  <a:pt x="1358" y="5029"/>
                </a:lnTo>
                <a:lnTo>
                  <a:pt x="1378" y="5040"/>
                </a:lnTo>
                <a:lnTo>
                  <a:pt x="1398" y="5052"/>
                </a:lnTo>
                <a:lnTo>
                  <a:pt x="1416" y="5066"/>
                </a:lnTo>
                <a:lnTo>
                  <a:pt x="1433" y="5083"/>
                </a:lnTo>
                <a:lnTo>
                  <a:pt x="1450" y="5099"/>
                </a:lnTo>
                <a:lnTo>
                  <a:pt x="1464" y="5119"/>
                </a:lnTo>
                <a:lnTo>
                  <a:pt x="1477" y="5139"/>
                </a:lnTo>
                <a:lnTo>
                  <a:pt x="1488" y="5161"/>
                </a:lnTo>
                <a:lnTo>
                  <a:pt x="1497" y="5183"/>
                </a:lnTo>
                <a:lnTo>
                  <a:pt x="1500" y="5195"/>
                </a:lnTo>
                <a:lnTo>
                  <a:pt x="1504" y="5207"/>
                </a:lnTo>
                <a:lnTo>
                  <a:pt x="1506" y="5220"/>
                </a:lnTo>
                <a:lnTo>
                  <a:pt x="1508" y="5232"/>
                </a:lnTo>
                <a:close/>
                <a:moveTo>
                  <a:pt x="759" y="4044"/>
                </a:moveTo>
                <a:lnTo>
                  <a:pt x="759" y="4044"/>
                </a:lnTo>
                <a:lnTo>
                  <a:pt x="781" y="4043"/>
                </a:lnTo>
                <a:lnTo>
                  <a:pt x="804" y="4041"/>
                </a:lnTo>
                <a:lnTo>
                  <a:pt x="826" y="4035"/>
                </a:lnTo>
                <a:lnTo>
                  <a:pt x="849" y="4029"/>
                </a:lnTo>
                <a:lnTo>
                  <a:pt x="872" y="4019"/>
                </a:lnTo>
                <a:lnTo>
                  <a:pt x="894" y="4008"/>
                </a:lnTo>
                <a:lnTo>
                  <a:pt x="916" y="3996"/>
                </a:lnTo>
                <a:lnTo>
                  <a:pt x="937" y="3980"/>
                </a:lnTo>
                <a:lnTo>
                  <a:pt x="957" y="3964"/>
                </a:lnTo>
                <a:lnTo>
                  <a:pt x="976" y="3946"/>
                </a:lnTo>
                <a:lnTo>
                  <a:pt x="992" y="3926"/>
                </a:lnTo>
                <a:lnTo>
                  <a:pt x="1007" y="3904"/>
                </a:lnTo>
                <a:lnTo>
                  <a:pt x="1021" y="3882"/>
                </a:lnTo>
                <a:lnTo>
                  <a:pt x="1026" y="3870"/>
                </a:lnTo>
                <a:lnTo>
                  <a:pt x="1031" y="3857"/>
                </a:lnTo>
                <a:lnTo>
                  <a:pt x="1036" y="3845"/>
                </a:lnTo>
                <a:lnTo>
                  <a:pt x="1039" y="3832"/>
                </a:lnTo>
                <a:lnTo>
                  <a:pt x="1043" y="3819"/>
                </a:lnTo>
                <a:lnTo>
                  <a:pt x="1045" y="3804"/>
                </a:lnTo>
                <a:lnTo>
                  <a:pt x="1048" y="3779"/>
                </a:lnTo>
                <a:lnTo>
                  <a:pt x="1049" y="3755"/>
                </a:lnTo>
                <a:lnTo>
                  <a:pt x="1048" y="3731"/>
                </a:lnTo>
                <a:lnTo>
                  <a:pt x="1045" y="3707"/>
                </a:lnTo>
                <a:lnTo>
                  <a:pt x="1040" y="3684"/>
                </a:lnTo>
                <a:lnTo>
                  <a:pt x="1035" y="3661"/>
                </a:lnTo>
                <a:lnTo>
                  <a:pt x="1026" y="3640"/>
                </a:lnTo>
                <a:lnTo>
                  <a:pt x="1016" y="3619"/>
                </a:lnTo>
                <a:lnTo>
                  <a:pt x="1005" y="3598"/>
                </a:lnTo>
                <a:lnTo>
                  <a:pt x="992" y="3580"/>
                </a:lnTo>
                <a:lnTo>
                  <a:pt x="978" y="3561"/>
                </a:lnTo>
                <a:lnTo>
                  <a:pt x="962" y="3545"/>
                </a:lnTo>
                <a:lnTo>
                  <a:pt x="945" y="3528"/>
                </a:lnTo>
                <a:lnTo>
                  <a:pt x="926" y="3514"/>
                </a:lnTo>
                <a:lnTo>
                  <a:pt x="906" y="3501"/>
                </a:lnTo>
                <a:lnTo>
                  <a:pt x="884" y="3488"/>
                </a:lnTo>
                <a:lnTo>
                  <a:pt x="868" y="3481"/>
                </a:lnTo>
                <a:lnTo>
                  <a:pt x="851" y="3473"/>
                </a:lnTo>
                <a:lnTo>
                  <a:pt x="834" y="3466"/>
                </a:lnTo>
                <a:lnTo>
                  <a:pt x="816" y="3460"/>
                </a:lnTo>
                <a:lnTo>
                  <a:pt x="798" y="3454"/>
                </a:lnTo>
                <a:lnTo>
                  <a:pt x="781" y="3450"/>
                </a:lnTo>
                <a:lnTo>
                  <a:pt x="745" y="3442"/>
                </a:lnTo>
                <a:lnTo>
                  <a:pt x="708" y="3438"/>
                </a:lnTo>
                <a:lnTo>
                  <a:pt x="672" y="3435"/>
                </a:lnTo>
                <a:lnTo>
                  <a:pt x="635" y="3435"/>
                </a:lnTo>
                <a:lnTo>
                  <a:pt x="597" y="3436"/>
                </a:lnTo>
                <a:lnTo>
                  <a:pt x="560" y="3439"/>
                </a:lnTo>
                <a:lnTo>
                  <a:pt x="522" y="3443"/>
                </a:lnTo>
                <a:lnTo>
                  <a:pt x="486" y="3450"/>
                </a:lnTo>
                <a:lnTo>
                  <a:pt x="450" y="3458"/>
                </a:lnTo>
                <a:lnTo>
                  <a:pt x="413" y="3465"/>
                </a:lnTo>
                <a:lnTo>
                  <a:pt x="378" y="3475"/>
                </a:lnTo>
                <a:lnTo>
                  <a:pt x="344" y="3486"/>
                </a:lnTo>
                <a:lnTo>
                  <a:pt x="310" y="3497"/>
                </a:lnTo>
                <a:lnTo>
                  <a:pt x="277" y="3509"/>
                </a:lnTo>
                <a:lnTo>
                  <a:pt x="246" y="3521"/>
                </a:lnTo>
                <a:lnTo>
                  <a:pt x="187" y="3546"/>
                </a:lnTo>
                <a:lnTo>
                  <a:pt x="134" y="3570"/>
                </a:lnTo>
                <a:lnTo>
                  <a:pt x="89" y="3593"/>
                </a:lnTo>
                <a:lnTo>
                  <a:pt x="51" y="3613"/>
                </a:lnTo>
                <a:lnTo>
                  <a:pt x="24" y="3628"/>
                </a:lnTo>
                <a:lnTo>
                  <a:pt x="1" y="3643"/>
                </a:lnTo>
                <a:lnTo>
                  <a:pt x="0" y="3644"/>
                </a:lnTo>
                <a:lnTo>
                  <a:pt x="2" y="3671"/>
                </a:lnTo>
                <a:lnTo>
                  <a:pt x="4" y="3703"/>
                </a:lnTo>
                <a:lnTo>
                  <a:pt x="8" y="3745"/>
                </a:lnTo>
                <a:lnTo>
                  <a:pt x="15" y="3795"/>
                </a:lnTo>
                <a:lnTo>
                  <a:pt x="25" y="3853"/>
                </a:lnTo>
                <a:lnTo>
                  <a:pt x="38" y="3915"/>
                </a:lnTo>
                <a:lnTo>
                  <a:pt x="46" y="3948"/>
                </a:lnTo>
                <a:lnTo>
                  <a:pt x="55" y="3981"/>
                </a:lnTo>
                <a:lnTo>
                  <a:pt x="63" y="4015"/>
                </a:lnTo>
                <a:lnTo>
                  <a:pt x="74" y="4050"/>
                </a:lnTo>
                <a:lnTo>
                  <a:pt x="87" y="4085"/>
                </a:lnTo>
                <a:lnTo>
                  <a:pt x="100" y="4119"/>
                </a:lnTo>
                <a:lnTo>
                  <a:pt x="114" y="4154"/>
                </a:lnTo>
                <a:lnTo>
                  <a:pt x="130" y="4187"/>
                </a:lnTo>
                <a:lnTo>
                  <a:pt x="147" y="4221"/>
                </a:lnTo>
                <a:lnTo>
                  <a:pt x="166" y="4253"/>
                </a:lnTo>
                <a:lnTo>
                  <a:pt x="186" y="4285"/>
                </a:lnTo>
                <a:lnTo>
                  <a:pt x="207" y="4315"/>
                </a:lnTo>
                <a:lnTo>
                  <a:pt x="230" y="4344"/>
                </a:lnTo>
                <a:lnTo>
                  <a:pt x="255" y="4371"/>
                </a:lnTo>
                <a:lnTo>
                  <a:pt x="281" y="4397"/>
                </a:lnTo>
                <a:lnTo>
                  <a:pt x="295" y="4409"/>
                </a:lnTo>
                <a:lnTo>
                  <a:pt x="309" y="4420"/>
                </a:lnTo>
                <a:lnTo>
                  <a:pt x="324" y="4431"/>
                </a:lnTo>
                <a:lnTo>
                  <a:pt x="340" y="4442"/>
                </a:lnTo>
                <a:lnTo>
                  <a:pt x="355" y="4451"/>
                </a:lnTo>
                <a:lnTo>
                  <a:pt x="372" y="4461"/>
                </a:lnTo>
                <a:lnTo>
                  <a:pt x="394" y="4472"/>
                </a:lnTo>
                <a:lnTo>
                  <a:pt x="416" y="4481"/>
                </a:lnTo>
                <a:lnTo>
                  <a:pt x="439" y="4487"/>
                </a:lnTo>
                <a:lnTo>
                  <a:pt x="461" y="4493"/>
                </a:lnTo>
                <a:lnTo>
                  <a:pt x="484" y="4497"/>
                </a:lnTo>
                <a:lnTo>
                  <a:pt x="507" y="4498"/>
                </a:lnTo>
                <a:lnTo>
                  <a:pt x="530" y="4498"/>
                </a:lnTo>
                <a:lnTo>
                  <a:pt x="553" y="4496"/>
                </a:lnTo>
                <a:lnTo>
                  <a:pt x="576" y="4493"/>
                </a:lnTo>
                <a:lnTo>
                  <a:pt x="598" y="4487"/>
                </a:lnTo>
                <a:lnTo>
                  <a:pt x="621" y="4480"/>
                </a:lnTo>
                <a:lnTo>
                  <a:pt x="642" y="4470"/>
                </a:lnTo>
                <a:lnTo>
                  <a:pt x="663" y="4459"/>
                </a:lnTo>
                <a:lnTo>
                  <a:pt x="684" y="4447"/>
                </a:lnTo>
                <a:lnTo>
                  <a:pt x="704" y="4431"/>
                </a:lnTo>
                <a:lnTo>
                  <a:pt x="723" y="4415"/>
                </a:lnTo>
                <a:lnTo>
                  <a:pt x="732" y="4405"/>
                </a:lnTo>
                <a:lnTo>
                  <a:pt x="742" y="4395"/>
                </a:lnTo>
                <a:lnTo>
                  <a:pt x="751" y="4384"/>
                </a:lnTo>
                <a:lnTo>
                  <a:pt x="759" y="4374"/>
                </a:lnTo>
                <a:lnTo>
                  <a:pt x="767" y="4362"/>
                </a:lnTo>
                <a:lnTo>
                  <a:pt x="773" y="4351"/>
                </a:lnTo>
                <a:lnTo>
                  <a:pt x="784" y="4327"/>
                </a:lnTo>
                <a:lnTo>
                  <a:pt x="793" y="4303"/>
                </a:lnTo>
                <a:lnTo>
                  <a:pt x="801" y="4277"/>
                </a:lnTo>
                <a:lnTo>
                  <a:pt x="805" y="4252"/>
                </a:lnTo>
                <a:lnTo>
                  <a:pt x="807" y="4227"/>
                </a:lnTo>
                <a:lnTo>
                  <a:pt x="807" y="4201"/>
                </a:lnTo>
                <a:lnTo>
                  <a:pt x="806" y="4176"/>
                </a:lnTo>
                <a:lnTo>
                  <a:pt x="803" y="4151"/>
                </a:lnTo>
                <a:lnTo>
                  <a:pt x="797" y="4128"/>
                </a:lnTo>
                <a:lnTo>
                  <a:pt x="790" y="4105"/>
                </a:lnTo>
                <a:lnTo>
                  <a:pt x="781" y="4083"/>
                </a:lnTo>
                <a:lnTo>
                  <a:pt x="771" y="4063"/>
                </a:lnTo>
                <a:lnTo>
                  <a:pt x="759" y="4044"/>
                </a:lnTo>
                <a:close/>
                <a:moveTo>
                  <a:pt x="2320" y="3404"/>
                </a:moveTo>
                <a:lnTo>
                  <a:pt x="1982" y="3404"/>
                </a:lnTo>
                <a:lnTo>
                  <a:pt x="1978" y="3439"/>
                </a:lnTo>
                <a:lnTo>
                  <a:pt x="1968" y="3515"/>
                </a:lnTo>
                <a:lnTo>
                  <a:pt x="1956" y="3629"/>
                </a:lnTo>
                <a:lnTo>
                  <a:pt x="1949" y="3701"/>
                </a:lnTo>
                <a:lnTo>
                  <a:pt x="1943" y="3779"/>
                </a:lnTo>
                <a:lnTo>
                  <a:pt x="1937" y="3866"/>
                </a:lnTo>
                <a:lnTo>
                  <a:pt x="1932" y="3959"/>
                </a:lnTo>
                <a:lnTo>
                  <a:pt x="1926" y="4061"/>
                </a:lnTo>
                <a:lnTo>
                  <a:pt x="1923" y="4169"/>
                </a:lnTo>
                <a:lnTo>
                  <a:pt x="1921" y="4283"/>
                </a:lnTo>
                <a:lnTo>
                  <a:pt x="1920" y="4403"/>
                </a:lnTo>
                <a:lnTo>
                  <a:pt x="1920" y="4529"/>
                </a:lnTo>
                <a:lnTo>
                  <a:pt x="1923" y="4659"/>
                </a:lnTo>
                <a:lnTo>
                  <a:pt x="1898" y="4630"/>
                </a:lnTo>
                <a:lnTo>
                  <a:pt x="1872" y="4603"/>
                </a:lnTo>
                <a:lnTo>
                  <a:pt x="1847" y="4575"/>
                </a:lnTo>
                <a:lnTo>
                  <a:pt x="1821" y="4549"/>
                </a:lnTo>
                <a:lnTo>
                  <a:pt x="1794" y="4524"/>
                </a:lnTo>
                <a:lnTo>
                  <a:pt x="1767" y="4498"/>
                </a:lnTo>
                <a:lnTo>
                  <a:pt x="1739" y="4474"/>
                </a:lnTo>
                <a:lnTo>
                  <a:pt x="1712" y="4451"/>
                </a:lnTo>
                <a:lnTo>
                  <a:pt x="1656" y="4406"/>
                </a:lnTo>
                <a:lnTo>
                  <a:pt x="1599" y="4364"/>
                </a:lnTo>
                <a:lnTo>
                  <a:pt x="1543" y="4325"/>
                </a:lnTo>
                <a:lnTo>
                  <a:pt x="1488" y="4288"/>
                </a:lnTo>
                <a:lnTo>
                  <a:pt x="1434" y="4255"/>
                </a:lnTo>
                <a:lnTo>
                  <a:pt x="1383" y="4224"/>
                </a:lnTo>
                <a:lnTo>
                  <a:pt x="1333" y="4197"/>
                </a:lnTo>
                <a:lnTo>
                  <a:pt x="1286" y="4172"/>
                </a:lnTo>
                <a:lnTo>
                  <a:pt x="1243" y="4150"/>
                </a:lnTo>
                <a:lnTo>
                  <a:pt x="1203" y="4131"/>
                </a:lnTo>
                <a:lnTo>
                  <a:pt x="1167" y="4114"/>
                </a:lnTo>
                <a:lnTo>
                  <a:pt x="1136" y="4101"/>
                </a:lnTo>
                <a:lnTo>
                  <a:pt x="1112" y="4125"/>
                </a:lnTo>
                <a:lnTo>
                  <a:pt x="1086" y="4149"/>
                </a:lnTo>
                <a:lnTo>
                  <a:pt x="1058" y="4169"/>
                </a:lnTo>
                <a:lnTo>
                  <a:pt x="1031" y="4188"/>
                </a:lnTo>
                <a:lnTo>
                  <a:pt x="1031" y="4215"/>
                </a:lnTo>
                <a:lnTo>
                  <a:pt x="1029" y="4242"/>
                </a:lnTo>
                <a:lnTo>
                  <a:pt x="1027" y="4270"/>
                </a:lnTo>
                <a:lnTo>
                  <a:pt x="1024" y="4296"/>
                </a:lnTo>
                <a:lnTo>
                  <a:pt x="1059" y="4311"/>
                </a:lnTo>
                <a:lnTo>
                  <a:pt x="1105" y="4333"/>
                </a:lnTo>
                <a:lnTo>
                  <a:pt x="1163" y="4361"/>
                </a:lnTo>
                <a:lnTo>
                  <a:pt x="1226" y="4394"/>
                </a:lnTo>
                <a:lnTo>
                  <a:pt x="1262" y="4414"/>
                </a:lnTo>
                <a:lnTo>
                  <a:pt x="1298" y="4435"/>
                </a:lnTo>
                <a:lnTo>
                  <a:pt x="1334" y="4457"/>
                </a:lnTo>
                <a:lnTo>
                  <a:pt x="1373" y="4481"/>
                </a:lnTo>
                <a:lnTo>
                  <a:pt x="1411" y="4506"/>
                </a:lnTo>
                <a:lnTo>
                  <a:pt x="1450" y="4533"/>
                </a:lnTo>
                <a:lnTo>
                  <a:pt x="1489" y="4560"/>
                </a:lnTo>
                <a:lnTo>
                  <a:pt x="1528" y="4591"/>
                </a:lnTo>
                <a:lnTo>
                  <a:pt x="1566" y="4622"/>
                </a:lnTo>
                <a:lnTo>
                  <a:pt x="1605" y="4655"/>
                </a:lnTo>
                <a:lnTo>
                  <a:pt x="1642" y="4689"/>
                </a:lnTo>
                <a:lnTo>
                  <a:pt x="1679" y="4724"/>
                </a:lnTo>
                <a:lnTo>
                  <a:pt x="1714" y="4761"/>
                </a:lnTo>
                <a:lnTo>
                  <a:pt x="1748" y="4800"/>
                </a:lnTo>
                <a:lnTo>
                  <a:pt x="1781" y="4839"/>
                </a:lnTo>
                <a:lnTo>
                  <a:pt x="1812" y="4881"/>
                </a:lnTo>
                <a:lnTo>
                  <a:pt x="1826" y="4902"/>
                </a:lnTo>
                <a:lnTo>
                  <a:pt x="1839" y="4924"/>
                </a:lnTo>
                <a:lnTo>
                  <a:pt x="1854" y="4946"/>
                </a:lnTo>
                <a:lnTo>
                  <a:pt x="1866" y="4968"/>
                </a:lnTo>
                <a:lnTo>
                  <a:pt x="1878" y="4991"/>
                </a:lnTo>
                <a:lnTo>
                  <a:pt x="1890" y="5014"/>
                </a:lnTo>
                <a:lnTo>
                  <a:pt x="1901" y="5037"/>
                </a:lnTo>
                <a:lnTo>
                  <a:pt x="1911" y="5061"/>
                </a:lnTo>
                <a:lnTo>
                  <a:pt x="1920" y="5085"/>
                </a:lnTo>
                <a:lnTo>
                  <a:pt x="1928" y="5110"/>
                </a:lnTo>
                <a:lnTo>
                  <a:pt x="1936" y="5134"/>
                </a:lnTo>
                <a:lnTo>
                  <a:pt x="1943" y="5160"/>
                </a:lnTo>
                <a:lnTo>
                  <a:pt x="1949" y="5185"/>
                </a:lnTo>
                <a:lnTo>
                  <a:pt x="1955" y="5211"/>
                </a:lnTo>
                <a:lnTo>
                  <a:pt x="1959" y="5237"/>
                </a:lnTo>
                <a:lnTo>
                  <a:pt x="1962" y="5264"/>
                </a:lnTo>
                <a:lnTo>
                  <a:pt x="1976" y="5388"/>
                </a:lnTo>
                <a:lnTo>
                  <a:pt x="1988" y="5504"/>
                </a:lnTo>
                <a:lnTo>
                  <a:pt x="2002" y="5611"/>
                </a:lnTo>
                <a:lnTo>
                  <a:pt x="2009" y="5663"/>
                </a:lnTo>
                <a:lnTo>
                  <a:pt x="2018" y="5716"/>
                </a:lnTo>
                <a:lnTo>
                  <a:pt x="2026" y="5769"/>
                </a:lnTo>
                <a:lnTo>
                  <a:pt x="2036" y="5822"/>
                </a:lnTo>
                <a:lnTo>
                  <a:pt x="2047" y="5877"/>
                </a:lnTo>
                <a:lnTo>
                  <a:pt x="2059" y="5933"/>
                </a:lnTo>
                <a:lnTo>
                  <a:pt x="2073" y="5992"/>
                </a:lnTo>
                <a:lnTo>
                  <a:pt x="2088" y="6054"/>
                </a:lnTo>
                <a:lnTo>
                  <a:pt x="2104" y="6119"/>
                </a:lnTo>
                <a:lnTo>
                  <a:pt x="2123" y="6187"/>
                </a:lnTo>
                <a:lnTo>
                  <a:pt x="2447" y="6098"/>
                </a:lnTo>
                <a:lnTo>
                  <a:pt x="2429" y="6033"/>
                </a:lnTo>
                <a:lnTo>
                  <a:pt x="2412" y="5968"/>
                </a:lnTo>
                <a:lnTo>
                  <a:pt x="2397" y="5903"/>
                </a:lnTo>
                <a:lnTo>
                  <a:pt x="2382" y="5839"/>
                </a:lnTo>
                <a:lnTo>
                  <a:pt x="2368" y="5776"/>
                </a:lnTo>
                <a:lnTo>
                  <a:pt x="2355" y="5712"/>
                </a:lnTo>
                <a:lnTo>
                  <a:pt x="2343" y="5648"/>
                </a:lnTo>
                <a:lnTo>
                  <a:pt x="2331" y="5584"/>
                </a:lnTo>
                <a:lnTo>
                  <a:pt x="2320" y="5522"/>
                </a:lnTo>
                <a:lnTo>
                  <a:pt x="2310" y="5460"/>
                </a:lnTo>
                <a:lnTo>
                  <a:pt x="2293" y="5336"/>
                </a:lnTo>
                <a:lnTo>
                  <a:pt x="2277" y="5213"/>
                </a:lnTo>
                <a:lnTo>
                  <a:pt x="2265" y="5095"/>
                </a:lnTo>
                <a:lnTo>
                  <a:pt x="2255" y="4977"/>
                </a:lnTo>
                <a:lnTo>
                  <a:pt x="2247" y="4861"/>
                </a:lnTo>
                <a:lnTo>
                  <a:pt x="2241" y="4749"/>
                </a:lnTo>
                <a:lnTo>
                  <a:pt x="2238" y="4640"/>
                </a:lnTo>
                <a:lnTo>
                  <a:pt x="2235" y="4534"/>
                </a:lnTo>
                <a:lnTo>
                  <a:pt x="2235" y="4431"/>
                </a:lnTo>
                <a:lnTo>
                  <a:pt x="2236" y="4332"/>
                </a:lnTo>
                <a:lnTo>
                  <a:pt x="2239" y="4237"/>
                </a:lnTo>
                <a:lnTo>
                  <a:pt x="2242" y="4145"/>
                </a:lnTo>
                <a:lnTo>
                  <a:pt x="2247" y="4058"/>
                </a:lnTo>
                <a:lnTo>
                  <a:pt x="2252" y="3975"/>
                </a:lnTo>
                <a:lnTo>
                  <a:pt x="2258" y="3897"/>
                </a:lnTo>
                <a:lnTo>
                  <a:pt x="2265" y="3824"/>
                </a:lnTo>
                <a:lnTo>
                  <a:pt x="2272" y="3756"/>
                </a:lnTo>
                <a:lnTo>
                  <a:pt x="2278" y="3693"/>
                </a:lnTo>
                <a:lnTo>
                  <a:pt x="2285" y="3636"/>
                </a:lnTo>
                <a:lnTo>
                  <a:pt x="2298" y="3539"/>
                </a:lnTo>
                <a:lnTo>
                  <a:pt x="2309" y="3466"/>
                </a:lnTo>
                <a:lnTo>
                  <a:pt x="2320" y="3404"/>
                </a:lnTo>
                <a:close/>
                <a:moveTo>
                  <a:pt x="2047" y="1713"/>
                </a:moveTo>
                <a:lnTo>
                  <a:pt x="2047" y="1713"/>
                </a:lnTo>
                <a:lnTo>
                  <a:pt x="2085" y="1715"/>
                </a:lnTo>
                <a:lnTo>
                  <a:pt x="2122" y="1715"/>
                </a:lnTo>
                <a:lnTo>
                  <a:pt x="2159" y="1715"/>
                </a:lnTo>
                <a:lnTo>
                  <a:pt x="2196" y="1714"/>
                </a:lnTo>
                <a:lnTo>
                  <a:pt x="2232" y="1712"/>
                </a:lnTo>
                <a:lnTo>
                  <a:pt x="2268" y="1708"/>
                </a:lnTo>
                <a:lnTo>
                  <a:pt x="2305" y="1705"/>
                </a:lnTo>
                <a:lnTo>
                  <a:pt x="2340" y="1700"/>
                </a:lnTo>
                <a:lnTo>
                  <a:pt x="2375" y="1694"/>
                </a:lnTo>
                <a:lnTo>
                  <a:pt x="2410" y="1688"/>
                </a:lnTo>
                <a:lnTo>
                  <a:pt x="2444" y="1680"/>
                </a:lnTo>
                <a:lnTo>
                  <a:pt x="2478" y="1672"/>
                </a:lnTo>
                <a:lnTo>
                  <a:pt x="2512" y="1662"/>
                </a:lnTo>
                <a:lnTo>
                  <a:pt x="2545" y="1652"/>
                </a:lnTo>
                <a:lnTo>
                  <a:pt x="2578" y="1641"/>
                </a:lnTo>
                <a:lnTo>
                  <a:pt x="2609" y="1630"/>
                </a:lnTo>
                <a:lnTo>
                  <a:pt x="2641" y="1618"/>
                </a:lnTo>
                <a:lnTo>
                  <a:pt x="2672" y="1605"/>
                </a:lnTo>
                <a:lnTo>
                  <a:pt x="2703" y="1591"/>
                </a:lnTo>
                <a:lnTo>
                  <a:pt x="2733" y="1575"/>
                </a:lnTo>
                <a:lnTo>
                  <a:pt x="2762" y="1560"/>
                </a:lnTo>
                <a:lnTo>
                  <a:pt x="2791" y="1543"/>
                </a:lnTo>
                <a:lnTo>
                  <a:pt x="2820" y="1527"/>
                </a:lnTo>
                <a:lnTo>
                  <a:pt x="2847" y="1508"/>
                </a:lnTo>
                <a:lnTo>
                  <a:pt x="2873" y="1490"/>
                </a:lnTo>
                <a:lnTo>
                  <a:pt x="2899" y="1471"/>
                </a:lnTo>
                <a:lnTo>
                  <a:pt x="2924" y="1450"/>
                </a:lnTo>
                <a:lnTo>
                  <a:pt x="2949" y="1429"/>
                </a:lnTo>
                <a:lnTo>
                  <a:pt x="2973" y="1408"/>
                </a:lnTo>
                <a:lnTo>
                  <a:pt x="2996" y="1385"/>
                </a:lnTo>
                <a:lnTo>
                  <a:pt x="3018" y="1362"/>
                </a:lnTo>
                <a:lnTo>
                  <a:pt x="3039" y="1339"/>
                </a:lnTo>
                <a:lnTo>
                  <a:pt x="3064" y="1308"/>
                </a:lnTo>
                <a:lnTo>
                  <a:pt x="3089" y="1277"/>
                </a:lnTo>
                <a:lnTo>
                  <a:pt x="3112" y="1244"/>
                </a:lnTo>
                <a:lnTo>
                  <a:pt x="3135" y="1210"/>
                </a:lnTo>
                <a:lnTo>
                  <a:pt x="3158" y="1175"/>
                </a:lnTo>
                <a:lnTo>
                  <a:pt x="3179" y="1140"/>
                </a:lnTo>
                <a:lnTo>
                  <a:pt x="3201" y="1102"/>
                </a:lnTo>
                <a:lnTo>
                  <a:pt x="3221" y="1066"/>
                </a:lnTo>
                <a:lnTo>
                  <a:pt x="3240" y="1029"/>
                </a:lnTo>
                <a:lnTo>
                  <a:pt x="3259" y="990"/>
                </a:lnTo>
                <a:lnTo>
                  <a:pt x="3277" y="953"/>
                </a:lnTo>
                <a:lnTo>
                  <a:pt x="3294" y="914"/>
                </a:lnTo>
                <a:lnTo>
                  <a:pt x="3310" y="876"/>
                </a:lnTo>
                <a:lnTo>
                  <a:pt x="3325" y="838"/>
                </a:lnTo>
                <a:lnTo>
                  <a:pt x="3339" y="800"/>
                </a:lnTo>
                <a:lnTo>
                  <a:pt x="3353" y="762"/>
                </a:lnTo>
                <a:lnTo>
                  <a:pt x="3338" y="770"/>
                </a:lnTo>
                <a:lnTo>
                  <a:pt x="3320" y="776"/>
                </a:lnTo>
                <a:lnTo>
                  <a:pt x="3301" y="780"/>
                </a:lnTo>
                <a:lnTo>
                  <a:pt x="3279" y="783"/>
                </a:lnTo>
                <a:lnTo>
                  <a:pt x="3257" y="785"/>
                </a:lnTo>
                <a:lnTo>
                  <a:pt x="3233" y="785"/>
                </a:lnTo>
                <a:lnTo>
                  <a:pt x="3208" y="784"/>
                </a:lnTo>
                <a:lnTo>
                  <a:pt x="3182" y="782"/>
                </a:lnTo>
                <a:lnTo>
                  <a:pt x="3156" y="779"/>
                </a:lnTo>
                <a:lnTo>
                  <a:pt x="3130" y="774"/>
                </a:lnTo>
                <a:lnTo>
                  <a:pt x="3103" y="768"/>
                </a:lnTo>
                <a:lnTo>
                  <a:pt x="3078" y="760"/>
                </a:lnTo>
                <a:lnTo>
                  <a:pt x="3053" y="750"/>
                </a:lnTo>
                <a:lnTo>
                  <a:pt x="3030" y="740"/>
                </a:lnTo>
                <a:lnTo>
                  <a:pt x="3007" y="728"/>
                </a:lnTo>
                <a:lnTo>
                  <a:pt x="2986" y="714"/>
                </a:lnTo>
                <a:lnTo>
                  <a:pt x="2985" y="736"/>
                </a:lnTo>
                <a:lnTo>
                  <a:pt x="2982" y="758"/>
                </a:lnTo>
                <a:lnTo>
                  <a:pt x="2978" y="780"/>
                </a:lnTo>
                <a:lnTo>
                  <a:pt x="2974" y="802"/>
                </a:lnTo>
                <a:lnTo>
                  <a:pt x="2967" y="827"/>
                </a:lnTo>
                <a:lnTo>
                  <a:pt x="2959" y="853"/>
                </a:lnTo>
                <a:lnTo>
                  <a:pt x="2952" y="877"/>
                </a:lnTo>
                <a:lnTo>
                  <a:pt x="2943" y="900"/>
                </a:lnTo>
                <a:lnTo>
                  <a:pt x="2933" y="923"/>
                </a:lnTo>
                <a:lnTo>
                  <a:pt x="2922" y="945"/>
                </a:lnTo>
                <a:lnTo>
                  <a:pt x="2911" y="967"/>
                </a:lnTo>
                <a:lnTo>
                  <a:pt x="2899" y="988"/>
                </a:lnTo>
                <a:lnTo>
                  <a:pt x="2886" y="1008"/>
                </a:lnTo>
                <a:lnTo>
                  <a:pt x="2871" y="1027"/>
                </a:lnTo>
                <a:lnTo>
                  <a:pt x="2856" y="1046"/>
                </a:lnTo>
                <a:lnTo>
                  <a:pt x="2840" y="1065"/>
                </a:lnTo>
                <a:lnTo>
                  <a:pt x="2823" y="1082"/>
                </a:lnTo>
                <a:lnTo>
                  <a:pt x="2805" y="1099"/>
                </a:lnTo>
                <a:lnTo>
                  <a:pt x="2787" y="1115"/>
                </a:lnTo>
                <a:lnTo>
                  <a:pt x="2767" y="1131"/>
                </a:lnTo>
                <a:lnTo>
                  <a:pt x="2746" y="1145"/>
                </a:lnTo>
                <a:lnTo>
                  <a:pt x="2724" y="1160"/>
                </a:lnTo>
                <a:lnTo>
                  <a:pt x="2702" y="1173"/>
                </a:lnTo>
                <a:lnTo>
                  <a:pt x="2678" y="1185"/>
                </a:lnTo>
                <a:lnTo>
                  <a:pt x="2652" y="1197"/>
                </a:lnTo>
                <a:lnTo>
                  <a:pt x="2626" y="1208"/>
                </a:lnTo>
                <a:lnTo>
                  <a:pt x="2600" y="1218"/>
                </a:lnTo>
                <a:lnTo>
                  <a:pt x="2571" y="1228"/>
                </a:lnTo>
                <a:lnTo>
                  <a:pt x="2541" y="1237"/>
                </a:lnTo>
                <a:lnTo>
                  <a:pt x="2510" y="1245"/>
                </a:lnTo>
                <a:lnTo>
                  <a:pt x="2478" y="1252"/>
                </a:lnTo>
                <a:lnTo>
                  <a:pt x="2445" y="1259"/>
                </a:lnTo>
                <a:lnTo>
                  <a:pt x="2411" y="1265"/>
                </a:lnTo>
                <a:lnTo>
                  <a:pt x="2376" y="1270"/>
                </a:lnTo>
                <a:lnTo>
                  <a:pt x="2339" y="1274"/>
                </a:lnTo>
                <a:lnTo>
                  <a:pt x="2301" y="1278"/>
                </a:lnTo>
                <a:lnTo>
                  <a:pt x="2238" y="1283"/>
                </a:lnTo>
                <a:lnTo>
                  <a:pt x="2178" y="1286"/>
                </a:lnTo>
                <a:lnTo>
                  <a:pt x="2122" y="1287"/>
                </a:lnTo>
                <a:lnTo>
                  <a:pt x="2068" y="1288"/>
                </a:lnTo>
                <a:lnTo>
                  <a:pt x="2019" y="1288"/>
                </a:lnTo>
                <a:lnTo>
                  <a:pt x="1971" y="1287"/>
                </a:lnTo>
                <a:lnTo>
                  <a:pt x="1927" y="1285"/>
                </a:lnTo>
                <a:lnTo>
                  <a:pt x="1885" y="1283"/>
                </a:lnTo>
                <a:lnTo>
                  <a:pt x="1807" y="1276"/>
                </a:lnTo>
                <a:lnTo>
                  <a:pt x="1736" y="1268"/>
                </a:lnTo>
                <a:lnTo>
                  <a:pt x="1670" y="1262"/>
                </a:lnTo>
                <a:lnTo>
                  <a:pt x="1608" y="1256"/>
                </a:lnTo>
                <a:lnTo>
                  <a:pt x="1641" y="1300"/>
                </a:lnTo>
                <a:lnTo>
                  <a:pt x="1674" y="1344"/>
                </a:lnTo>
                <a:lnTo>
                  <a:pt x="1707" y="1386"/>
                </a:lnTo>
                <a:lnTo>
                  <a:pt x="1740" y="1426"/>
                </a:lnTo>
                <a:lnTo>
                  <a:pt x="1773" y="1464"/>
                </a:lnTo>
                <a:lnTo>
                  <a:pt x="1805" y="1499"/>
                </a:lnTo>
                <a:lnTo>
                  <a:pt x="1836" y="1534"/>
                </a:lnTo>
                <a:lnTo>
                  <a:pt x="1867" y="1565"/>
                </a:lnTo>
                <a:lnTo>
                  <a:pt x="1895" y="1594"/>
                </a:lnTo>
                <a:lnTo>
                  <a:pt x="1923" y="1620"/>
                </a:lnTo>
                <a:lnTo>
                  <a:pt x="1949" y="1644"/>
                </a:lnTo>
                <a:lnTo>
                  <a:pt x="1973" y="1664"/>
                </a:lnTo>
                <a:lnTo>
                  <a:pt x="1995" y="1682"/>
                </a:lnTo>
                <a:lnTo>
                  <a:pt x="2015" y="1695"/>
                </a:lnTo>
                <a:lnTo>
                  <a:pt x="2033" y="1706"/>
                </a:lnTo>
                <a:lnTo>
                  <a:pt x="2047" y="1713"/>
                </a:lnTo>
                <a:close/>
                <a:moveTo>
                  <a:pt x="1446" y="969"/>
                </a:moveTo>
                <a:lnTo>
                  <a:pt x="1446" y="969"/>
                </a:lnTo>
                <a:lnTo>
                  <a:pt x="1448" y="968"/>
                </a:lnTo>
                <a:lnTo>
                  <a:pt x="1449" y="952"/>
                </a:lnTo>
                <a:lnTo>
                  <a:pt x="1450" y="935"/>
                </a:lnTo>
                <a:lnTo>
                  <a:pt x="1454" y="902"/>
                </a:lnTo>
                <a:lnTo>
                  <a:pt x="1461" y="868"/>
                </a:lnTo>
                <a:lnTo>
                  <a:pt x="1471" y="834"/>
                </a:lnTo>
                <a:lnTo>
                  <a:pt x="1483" y="799"/>
                </a:lnTo>
                <a:lnTo>
                  <a:pt x="1498" y="762"/>
                </a:lnTo>
                <a:lnTo>
                  <a:pt x="1516" y="727"/>
                </a:lnTo>
                <a:lnTo>
                  <a:pt x="1537" y="691"/>
                </a:lnTo>
                <a:lnTo>
                  <a:pt x="1559" y="658"/>
                </a:lnTo>
                <a:lnTo>
                  <a:pt x="1583" y="625"/>
                </a:lnTo>
                <a:lnTo>
                  <a:pt x="1610" y="591"/>
                </a:lnTo>
                <a:lnTo>
                  <a:pt x="1641" y="557"/>
                </a:lnTo>
                <a:lnTo>
                  <a:pt x="1673" y="523"/>
                </a:lnTo>
                <a:lnTo>
                  <a:pt x="1708" y="490"/>
                </a:lnTo>
                <a:lnTo>
                  <a:pt x="1745" y="457"/>
                </a:lnTo>
                <a:lnTo>
                  <a:pt x="1782" y="424"/>
                </a:lnTo>
                <a:lnTo>
                  <a:pt x="1794" y="386"/>
                </a:lnTo>
                <a:lnTo>
                  <a:pt x="1806" y="350"/>
                </a:lnTo>
                <a:lnTo>
                  <a:pt x="1821" y="316"/>
                </a:lnTo>
                <a:lnTo>
                  <a:pt x="1836" y="283"/>
                </a:lnTo>
                <a:lnTo>
                  <a:pt x="1852" y="251"/>
                </a:lnTo>
                <a:lnTo>
                  <a:pt x="1870" y="221"/>
                </a:lnTo>
                <a:lnTo>
                  <a:pt x="1889" y="192"/>
                </a:lnTo>
                <a:lnTo>
                  <a:pt x="1909" y="166"/>
                </a:lnTo>
                <a:lnTo>
                  <a:pt x="1929" y="141"/>
                </a:lnTo>
                <a:lnTo>
                  <a:pt x="1951" y="117"/>
                </a:lnTo>
                <a:lnTo>
                  <a:pt x="1973" y="95"/>
                </a:lnTo>
                <a:lnTo>
                  <a:pt x="1998" y="73"/>
                </a:lnTo>
                <a:lnTo>
                  <a:pt x="2022" y="53"/>
                </a:lnTo>
                <a:lnTo>
                  <a:pt x="2046" y="34"/>
                </a:lnTo>
                <a:lnTo>
                  <a:pt x="2071" y="16"/>
                </a:lnTo>
                <a:lnTo>
                  <a:pt x="2098" y="0"/>
                </a:lnTo>
                <a:lnTo>
                  <a:pt x="2063" y="2"/>
                </a:lnTo>
                <a:lnTo>
                  <a:pt x="2029" y="4"/>
                </a:lnTo>
                <a:lnTo>
                  <a:pt x="1994" y="9"/>
                </a:lnTo>
                <a:lnTo>
                  <a:pt x="1960" y="14"/>
                </a:lnTo>
                <a:lnTo>
                  <a:pt x="1927" y="20"/>
                </a:lnTo>
                <a:lnTo>
                  <a:pt x="1895" y="26"/>
                </a:lnTo>
                <a:lnTo>
                  <a:pt x="1863" y="34"/>
                </a:lnTo>
                <a:lnTo>
                  <a:pt x="1832" y="43"/>
                </a:lnTo>
                <a:lnTo>
                  <a:pt x="1801" y="52"/>
                </a:lnTo>
                <a:lnTo>
                  <a:pt x="1771" y="63"/>
                </a:lnTo>
                <a:lnTo>
                  <a:pt x="1741" y="73"/>
                </a:lnTo>
                <a:lnTo>
                  <a:pt x="1712" y="85"/>
                </a:lnTo>
                <a:lnTo>
                  <a:pt x="1684" y="97"/>
                </a:lnTo>
                <a:lnTo>
                  <a:pt x="1656" y="109"/>
                </a:lnTo>
                <a:lnTo>
                  <a:pt x="1629" y="122"/>
                </a:lnTo>
                <a:lnTo>
                  <a:pt x="1603" y="136"/>
                </a:lnTo>
                <a:lnTo>
                  <a:pt x="1576" y="151"/>
                </a:lnTo>
                <a:lnTo>
                  <a:pt x="1551" y="165"/>
                </a:lnTo>
                <a:lnTo>
                  <a:pt x="1527" y="180"/>
                </a:lnTo>
                <a:lnTo>
                  <a:pt x="1504" y="196"/>
                </a:lnTo>
                <a:lnTo>
                  <a:pt x="1481" y="212"/>
                </a:lnTo>
                <a:lnTo>
                  <a:pt x="1459" y="228"/>
                </a:lnTo>
                <a:lnTo>
                  <a:pt x="1417" y="261"/>
                </a:lnTo>
                <a:lnTo>
                  <a:pt x="1377" y="295"/>
                </a:lnTo>
                <a:lnTo>
                  <a:pt x="1342" y="329"/>
                </a:lnTo>
                <a:lnTo>
                  <a:pt x="1309" y="364"/>
                </a:lnTo>
                <a:lnTo>
                  <a:pt x="1280" y="398"/>
                </a:lnTo>
                <a:lnTo>
                  <a:pt x="1276" y="431"/>
                </a:lnTo>
                <a:lnTo>
                  <a:pt x="1275" y="466"/>
                </a:lnTo>
                <a:lnTo>
                  <a:pt x="1276" y="502"/>
                </a:lnTo>
                <a:lnTo>
                  <a:pt x="1278" y="538"/>
                </a:lnTo>
                <a:lnTo>
                  <a:pt x="1283" y="574"/>
                </a:lnTo>
                <a:lnTo>
                  <a:pt x="1290" y="612"/>
                </a:lnTo>
                <a:lnTo>
                  <a:pt x="1298" y="649"/>
                </a:lnTo>
                <a:lnTo>
                  <a:pt x="1309" y="688"/>
                </a:lnTo>
                <a:lnTo>
                  <a:pt x="1321" y="725"/>
                </a:lnTo>
                <a:lnTo>
                  <a:pt x="1334" y="765"/>
                </a:lnTo>
                <a:lnTo>
                  <a:pt x="1349" y="803"/>
                </a:lnTo>
                <a:lnTo>
                  <a:pt x="1365" y="842"/>
                </a:lnTo>
                <a:lnTo>
                  <a:pt x="1383" y="881"/>
                </a:lnTo>
                <a:lnTo>
                  <a:pt x="1401" y="920"/>
                </a:lnTo>
                <a:lnTo>
                  <a:pt x="1421" y="958"/>
                </a:lnTo>
                <a:lnTo>
                  <a:pt x="1442" y="998"/>
                </a:lnTo>
                <a:lnTo>
                  <a:pt x="1446" y="969"/>
                </a:lnTo>
                <a:close/>
                <a:moveTo>
                  <a:pt x="1905" y="3153"/>
                </a:moveTo>
                <a:lnTo>
                  <a:pt x="1905" y="3153"/>
                </a:lnTo>
                <a:lnTo>
                  <a:pt x="1882" y="3134"/>
                </a:lnTo>
                <a:lnTo>
                  <a:pt x="1859" y="3116"/>
                </a:lnTo>
                <a:lnTo>
                  <a:pt x="1838" y="3096"/>
                </a:lnTo>
                <a:lnTo>
                  <a:pt x="1816" y="3075"/>
                </a:lnTo>
                <a:lnTo>
                  <a:pt x="1796" y="3054"/>
                </a:lnTo>
                <a:lnTo>
                  <a:pt x="1777" y="3032"/>
                </a:lnTo>
                <a:lnTo>
                  <a:pt x="1757" y="3010"/>
                </a:lnTo>
                <a:lnTo>
                  <a:pt x="1738" y="2987"/>
                </a:lnTo>
                <a:lnTo>
                  <a:pt x="1720" y="2963"/>
                </a:lnTo>
                <a:lnTo>
                  <a:pt x="1703" y="2938"/>
                </a:lnTo>
                <a:lnTo>
                  <a:pt x="1686" y="2914"/>
                </a:lnTo>
                <a:lnTo>
                  <a:pt x="1670" y="2889"/>
                </a:lnTo>
                <a:lnTo>
                  <a:pt x="1654" y="2863"/>
                </a:lnTo>
                <a:lnTo>
                  <a:pt x="1640" y="2836"/>
                </a:lnTo>
                <a:lnTo>
                  <a:pt x="1626" y="2810"/>
                </a:lnTo>
                <a:lnTo>
                  <a:pt x="1612" y="2782"/>
                </a:lnTo>
                <a:lnTo>
                  <a:pt x="1598" y="2755"/>
                </a:lnTo>
                <a:lnTo>
                  <a:pt x="1585" y="2727"/>
                </a:lnTo>
                <a:lnTo>
                  <a:pt x="1561" y="2670"/>
                </a:lnTo>
                <a:lnTo>
                  <a:pt x="1539" y="2611"/>
                </a:lnTo>
                <a:lnTo>
                  <a:pt x="1519" y="2551"/>
                </a:lnTo>
                <a:lnTo>
                  <a:pt x="1500" y="2491"/>
                </a:lnTo>
                <a:lnTo>
                  <a:pt x="1485" y="2429"/>
                </a:lnTo>
                <a:lnTo>
                  <a:pt x="1470" y="2366"/>
                </a:lnTo>
                <a:lnTo>
                  <a:pt x="1456" y="2303"/>
                </a:lnTo>
                <a:lnTo>
                  <a:pt x="1445" y="2240"/>
                </a:lnTo>
                <a:lnTo>
                  <a:pt x="1435" y="2176"/>
                </a:lnTo>
                <a:lnTo>
                  <a:pt x="1427" y="2112"/>
                </a:lnTo>
                <a:lnTo>
                  <a:pt x="1419" y="2048"/>
                </a:lnTo>
                <a:lnTo>
                  <a:pt x="1413" y="1985"/>
                </a:lnTo>
                <a:lnTo>
                  <a:pt x="1408" y="1922"/>
                </a:lnTo>
                <a:lnTo>
                  <a:pt x="1405" y="1860"/>
                </a:lnTo>
                <a:lnTo>
                  <a:pt x="1402" y="1799"/>
                </a:lnTo>
                <a:lnTo>
                  <a:pt x="1400" y="1737"/>
                </a:lnTo>
                <a:lnTo>
                  <a:pt x="1399" y="1678"/>
                </a:lnTo>
                <a:lnTo>
                  <a:pt x="1399" y="1619"/>
                </a:lnTo>
                <a:lnTo>
                  <a:pt x="1400" y="1563"/>
                </a:lnTo>
                <a:lnTo>
                  <a:pt x="1402" y="1454"/>
                </a:lnTo>
                <a:lnTo>
                  <a:pt x="1408" y="1353"/>
                </a:lnTo>
                <a:lnTo>
                  <a:pt x="1386" y="1320"/>
                </a:lnTo>
                <a:lnTo>
                  <a:pt x="1355" y="1275"/>
                </a:lnTo>
                <a:lnTo>
                  <a:pt x="1325" y="1228"/>
                </a:lnTo>
                <a:lnTo>
                  <a:pt x="1296" y="1179"/>
                </a:lnTo>
                <a:lnTo>
                  <a:pt x="1266" y="1129"/>
                </a:lnTo>
                <a:lnTo>
                  <a:pt x="1237" y="1077"/>
                </a:lnTo>
                <a:lnTo>
                  <a:pt x="1211" y="1023"/>
                </a:lnTo>
                <a:lnTo>
                  <a:pt x="1185" y="969"/>
                </a:lnTo>
                <a:lnTo>
                  <a:pt x="1160" y="914"/>
                </a:lnTo>
                <a:lnTo>
                  <a:pt x="1154" y="969"/>
                </a:lnTo>
                <a:lnTo>
                  <a:pt x="1146" y="1022"/>
                </a:lnTo>
                <a:lnTo>
                  <a:pt x="1137" y="1074"/>
                </a:lnTo>
                <a:lnTo>
                  <a:pt x="1129" y="1123"/>
                </a:lnTo>
                <a:lnTo>
                  <a:pt x="1119" y="1172"/>
                </a:lnTo>
                <a:lnTo>
                  <a:pt x="1108" y="1219"/>
                </a:lnTo>
                <a:lnTo>
                  <a:pt x="1087" y="1309"/>
                </a:lnTo>
                <a:lnTo>
                  <a:pt x="1064" y="1394"/>
                </a:lnTo>
                <a:lnTo>
                  <a:pt x="1042" y="1475"/>
                </a:lnTo>
                <a:lnTo>
                  <a:pt x="996" y="1626"/>
                </a:lnTo>
                <a:lnTo>
                  <a:pt x="976" y="1697"/>
                </a:lnTo>
                <a:lnTo>
                  <a:pt x="957" y="1767"/>
                </a:lnTo>
                <a:lnTo>
                  <a:pt x="948" y="1801"/>
                </a:lnTo>
                <a:lnTo>
                  <a:pt x="940" y="1835"/>
                </a:lnTo>
                <a:lnTo>
                  <a:pt x="934" y="1869"/>
                </a:lnTo>
                <a:lnTo>
                  <a:pt x="928" y="1902"/>
                </a:lnTo>
                <a:lnTo>
                  <a:pt x="923" y="1936"/>
                </a:lnTo>
                <a:lnTo>
                  <a:pt x="918" y="1969"/>
                </a:lnTo>
                <a:lnTo>
                  <a:pt x="916" y="2003"/>
                </a:lnTo>
                <a:lnTo>
                  <a:pt x="914" y="2037"/>
                </a:lnTo>
                <a:lnTo>
                  <a:pt x="914" y="2072"/>
                </a:lnTo>
                <a:lnTo>
                  <a:pt x="914" y="2107"/>
                </a:lnTo>
                <a:lnTo>
                  <a:pt x="916" y="2142"/>
                </a:lnTo>
                <a:lnTo>
                  <a:pt x="921" y="2177"/>
                </a:lnTo>
                <a:lnTo>
                  <a:pt x="924" y="2207"/>
                </a:lnTo>
                <a:lnTo>
                  <a:pt x="929" y="2235"/>
                </a:lnTo>
                <a:lnTo>
                  <a:pt x="935" y="2263"/>
                </a:lnTo>
                <a:lnTo>
                  <a:pt x="941" y="2292"/>
                </a:lnTo>
                <a:lnTo>
                  <a:pt x="949" y="2318"/>
                </a:lnTo>
                <a:lnTo>
                  <a:pt x="958" y="2345"/>
                </a:lnTo>
                <a:lnTo>
                  <a:pt x="968" y="2372"/>
                </a:lnTo>
                <a:lnTo>
                  <a:pt x="978" y="2398"/>
                </a:lnTo>
                <a:lnTo>
                  <a:pt x="989" y="2424"/>
                </a:lnTo>
                <a:lnTo>
                  <a:pt x="1000" y="2449"/>
                </a:lnTo>
                <a:lnTo>
                  <a:pt x="1012" y="2474"/>
                </a:lnTo>
                <a:lnTo>
                  <a:pt x="1025" y="2498"/>
                </a:lnTo>
                <a:lnTo>
                  <a:pt x="1038" y="2523"/>
                </a:lnTo>
                <a:lnTo>
                  <a:pt x="1053" y="2547"/>
                </a:lnTo>
                <a:lnTo>
                  <a:pt x="1067" y="2570"/>
                </a:lnTo>
                <a:lnTo>
                  <a:pt x="1082" y="2593"/>
                </a:lnTo>
                <a:lnTo>
                  <a:pt x="1114" y="2637"/>
                </a:lnTo>
                <a:lnTo>
                  <a:pt x="1148" y="2680"/>
                </a:lnTo>
                <a:lnTo>
                  <a:pt x="1184" y="2721"/>
                </a:lnTo>
                <a:lnTo>
                  <a:pt x="1220" y="2760"/>
                </a:lnTo>
                <a:lnTo>
                  <a:pt x="1258" y="2798"/>
                </a:lnTo>
                <a:lnTo>
                  <a:pt x="1297" y="2833"/>
                </a:lnTo>
                <a:lnTo>
                  <a:pt x="1336" y="2867"/>
                </a:lnTo>
                <a:lnTo>
                  <a:pt x="1377" y="2899"/>
                </a:lnTo>
                <a:lnTo>
                  <a:pt x="1418" y="2929"/>
                </a:lnTo>
                <a:lnTo>
                  <a:pt x="1459" y="2957"/>
                </a:lnTo>
                <a:lnTo>
                  <a:pt x="1498" y="2984"/>
                </a:lnTo>
                <a:lnTo>
                  <a:pt x="1539" y="3009"/>
                </a:lnTo>
                <a:lnTo>
                  <a:pt x="1577" y="3031"/>
                </a:lnTo>
                <a:lnTo>
                  <a:pt x="1616" y="3052"/>
                </a:lnTo>
                <a:lnTo>
                  <a:pt x="1653" y="3072"/>
                </a:lnTo>
                <a:lnTo>
                  <a:pt x="1690" y="3088"/>
                </a:lnTo>
                <a:lnTo>
                  <a:pt x="1725" y="3103"/>
                </a:lnTo>
                <a:lnTo>
                  <a:pt x="1757" y="3117"/>
                </a:lnTo>
                <a:lnTo>
                  <a:pt x="1788" y="3128"/>
                </a:lnTo>
                <a:lnTo>
                  <a:pt x="1817" y="3136"/>
                </a:lnTo>
                <a:lnTo>
                  <a:pt x="1843" y="3143"/>
                </a:lnTo>
                <a:lnTo>
                  <a:pt x="1867" y="3149"/>
                </a:lnTo>
                <a:lnTo>
                  <a:pt x="1888" y="3152"/>
                </a:lnTo>
                <a:lnTo>
                  <a:pt x="1905" y="3153"/>
                </a:lnTo>
                <a:close/>
                <a:moveTo>
                  <a:pt x="3351" y="1263"/>
                </a:moveTo>
                <a:lnTo>
                  <a:pt x="3351" y="1263"/>
                </a:lnTo>
                <a:lnTo>
                  <a:pt x="3334" y="1293"/>
                </a:lnTo>
                <a:lnTo>
                  <a:pt x="3318" y="1322"/>
                </a:lnTo>
                <a:lnTo>
                  <a:pt x="3299" y="1351"/>
                </a:lnTo>
                <a:lnTo>
                  <a:pt x="3282" y="1380"/>
                </a:lnTo>
                <a:lnTo>
                  <a:pt x="3262" y="1408"/>
                </a:lnTo>
                <a:lnTo>
                  <a:pt x="3241" y="1436"/>
                </a:lnTo>
                <a:lnTo>
                  <a:pt x="3220" y="1462"/>
                </a:lnTo>
                <a:lnTo>
                  <a:pt x="3198" y="1488"/>
                </a:lnTo>
                <a:lnTo>
                  <a:pt x="3175" y="1515"/>
                </a:lnTo>
                <a:lnTo>
                  <a:pt x="3150" y="1541"/>
                </a:lnTo>
                <a:lnTo>
                  <a:pt x="3124" y="1567"/>
                </a:lnTo>
                <a:lnTo>
                  <a:pt x="3098" y="1591"/>
                </a:lnTo>
                <a:lnTo>
                  <a:pt x="3072" y="1615"/>
                </a:lnTo>
                <a:lnTo>
                  <a:pt x="3044" y="1637"/>
                </a:lnTo>
                <a:lnTo>
                  <a:pt x="3015" y="1659"/>
                </a:lnTo>
                <a:lnTo>
                  <a:pt x="2987" y="1681"/>
                </a:lnTo>
                <a:lnTo>
                  <a:pt x="2957" y="1702"/>
                </a:lnTo>
                <a:lnTo>
                  <a:pt x="2927" y="1721"/>
                </a:lnTo>
                <a:lnTo>
                  <a:pt x="2897" y="1740"/>
                </a:lnTo>
                <a:lnTo>
                  <a:pt x="2865" y="1758"/>
                </a:lnTo>
                <a:lnTo>
                  <a:pt x="2833" y="1776"/>
                </a:lnTo>
                <a:lnTo>
                  <a:pt x="2800" y="1792"/>
                </a:lnTo>
                <a:lnTo>
                  <a:pt x="2767" y="1807"/>
                </a:lnTo>
                <a:lnTo>
                  <a:pt x="2734" y="1822"/>
                </a:lnTo>
                <a:lnTo>
                  <a:pt x="2699" y="1836"/>
                </a:lnTo>
                <a:lnTo>
                  <a:pt x="2664" y="1849"/>
                </a:lnTo>
                <a:lnTo>
                  <a:pt x="2629" y="1861"/>
                </a:lnTo>
                <a:lnTo>
                  <a:pt x="2593" y="1872"/>
                </a:lnTo>
                <a:lnTo>
                  <a:pt x="2557" y="1883"/>
                </a:lnTo>
                <a:lnTo>
                  <a:pt x="2520" y="1893"/>
                </a:lnTo>
                <a:lnTo>
                  <a:pt x="2483" y="1902"/>
                </a:lnTo>
                <a:lnTo>
                  <a:pt x="2445" y="1910"/>
                </a:lnTo>
                <a:lnTo>
                  <a:pt x="2408" y="1916"/>
                </a:lnTo>
                <a:lnTo>
                  <a:pt x="2370" y="1922"/>
                </a:lnTo>
                <a:lnTo>
                  <a:pt x="2330" y="1927"/>
                </a:lnTo>
                <a:lnTo>
                  <a:pt x="2291" y="1932"/>
                </a:lnTo>
                <a:lnTo>
                  <a:pt x="2252" y="1935"/>
                </a:lnTo>
                <a:lnTo>
                  <a:pt x="2212" y="1937"/>
                </a:lnTo>
                <a:lnTo>
                  <a:pt x="2173" y="1938"/>
                </a:lnTo>
                <a:lnTo>
                  <a:pt x="2132" y="1939"/>
                </a:lnTo>
                <a:lnTo>
                  <a:pt x="2080" y="1938"/>
                </a:lnTo>
                <a:lnTo>
                  <a:pt x="2030" y="1936"/>
                </a:lnTo>
                <a:lnTo>
                  <a:pt x="2019" y="1935"/>
                </a:lnTo>
                <a:lnTo>
                  <a:pt x="2009" y="1933"/>
                </a:lnTo>
                <a:lnTo>
                  <a:pt x="1998" y="1931"/>
                </a:lnTo>
                <a:lnTo>
                  <a:pt x="1987" y="1927"/>
                </a:lnTo>
                <a:lnTo>
                  <a:pt x="1962" y="1917"/>
                </a:lnTo>
                <a:lnTo>
                  <a:pt x="1938" y="1905"/>
                </a:lnTo>
                <a:lnTo>
                  <a:pt x="1912" y="1890"/>
                </a:lnTo>
                <a:lnTo>
                  <a:pt x="1885" y="1872"/>
                </a:lnTo>
                <a:lnTo>
                  <a:pt x="1858" y="1851"/>
                </a:lnTo>
                <a:lnTo>
                  <a:pt x="1830" y="1829"/>
                </a:lnTo>
                <a:lnTo>
                  <a:pt x="1802" y="1805"/>
                </a:lnTo>
                <a:lnTo>
                  <a:pt x="1772" y="1779"/>
                </a:lnTo>
                <a:lnTo>
                  <a:pt x="1744" y="1750"/>
                </a:lnTo>
                <a:lnTo>
                  <a:pt x="1714" y="1722"/>
                </a:lnTo>
                <a:lnTo>
                  <a:pt x="1684" y="1691"/>
                </a:lnTo>
                <a:lnTo>
                  <a:pt x="1654" y="1659"/>
                </a:lnTo>
                <a:lnTo>
                  <a:pt x="1625" y="1626"/>
                </a:lnTo>
                <a:lnTo>
                  <a:pt x="1596" y="1593"/>
                </a:lnTo>
                <a:lnTo>
                  <a:pt x="1597" y="1691"/>
                </a:lnTo>
                <a:lnTo>
                  <a:pt x="1599" y="1741"/>
                </a:lnTo>
                <a:lnTo>
                  <a:pt x="1602" y="1793"/>
                </a:lnTo>
                <a:lnTo>
                  <a:pt x="1605" y="1846"/>
                </a:lnTo>
                <a:lnTo>
                  <a:pt x="1609" y="1900"/>
                </a:lnTo>
                <a:lnTo>
                  <a:pt x="1615" y="1954"/>
                </a:lnTo>
                <a:lnTo>
                  <a:pt x="1621" y="2009"/>
                </a:lnTo>
                <a:lnTo>
                  <a:pt x="1628" y="2064"/>
                </a:lnTo>
                <a:lnTo>
                  <a:pt x="1637" y="2120"/>
                </a:lnTo>
                <a:lnTo>
                  <a:pt x="1646" y="2176"/>
                </a:lnTo>
                <a:lnTo>
                  <a:pt x="1657" y="2232"/>
                </a:lnTo>
                <a:lnTo>
                  <a:pt x="1669" y="2288"/>
                </a:lnTo>
                <a:lnTo>
                  <a:pt x="1682" y="2343"/>
                </a:lnTo>
                <a:lnTo>
                  <a:pt x="1696" y="2399"/>
                </a:lnTo>
                <a:lnTo>
                  <a:pt x="1712" y="2454"/>
                </a:lnTo>
                <a:lnTo>
                  <a:pt x="1729" y="2509"/>
                </a:lnTo>
                <a:lnTo>
                  <a:pt x="1748" y="2564"/>
                </a:lnTo>
                <a:lnTo>
                  <a:pt x="1769" y="2618"/>
                </a:lnTo>
                <a:lnTo>
                  <a:pt x="1791" y="2671"/>
                </a:lnTo>
                <a:lnTo>
                  <a:pt x="1815" y="2724"/>
                </a:lnTo>
                <a:lnTo>
                  <a:pt x="1841" y="2774"/>
                </a:lnTo>
                <a:lnTo>
                  <a:pt x="1869" y="2825"/>
                </a:lnTo>
                <a:lnTo>
                  <a:pt x="1899" y="2874"/>
                </a:lnTo>
                <a:lnTo>
                  <a:pt x="1929" y="2922"/>
                </a:lnTo>
                <a:lnTo>
                  <a:pt x="1964" y="2968"/>
                </a:lnTo>
                <a:lnTo>
                  <a:pt x="1980" y="2990"/>
                </a:lnTo>
                <a:lnTo>
                  <a:pt x="1999" y="3012"/>
                </a:lnTo>
                <a:lnTo>
                  <a:pt x="2018" y="3034"/>
                </a:lnTo>
                <a:lnTo>
                  <a:pt x="2036" y="3055"/>
                </a:lnTo>
                <a:lnTo>
                  <a:pt x="2056" y="3076"/>
                </a:lnTo>
                <a:lnTo>
                  <a:pt x="2076" y="3097"/>
                </a:lnTo>
                <a:lnTo>
                  <a:pt x="2097" y="3117"/>
                </a:lnTo>
                <a:lnTo>
                  <a:pt x="2118" y="3136"/>
                </a:lnTo>
                <a:lnTo>
                  <a:pt x="2140" y="3155"/>
                </a:lnTo>
                <a:lnTo>
                  <a:pt x="2163" y="3174"/>
                </a:lnTo>
                <a:lnTo>
                  <a:pt x="2186" y="3191"/>
                </a:lnTo>
                <a:lnTo>
                  <a:pt x="2209" y="3209"/>
                </a:lnTo>
                <a:lnTo>
                  <a:pt x="2239" y="3206"/>
                </a:lnTo>
                <a:lnTo>
                  <a:pt x="2272" y="3201"/>
                </a:lnTo>
                <a:lnTo>
                  <a:pt x="2308" y="3196"/>
                </a:lnTo>
                <a:lnTo>
                  <a:pt x="2348" y="3188"/>
                </a:lnTo>
                <a:lnTo>
                  <a:pt x="2390" y="3178"/>
                </a:lnTo>
                <a:lnTo>
                  <a:pt x="2434" y="3167"/>
                </a:lnTo>
                <a:lnTo>
                  <a:pt x="2482" y="3155"/>
                </a:lnTo>
                <a:lnTo>
                  <a:pt x="2530" y="3140"/>
                </a:lnTo>
                <a:lnTo>
                  <a:pt x="2581" y="3124"/>
                </a:lnTo>
                <a:lnTo>
                  <a:pt x="2633" y="3106"/>
                </a:lnTo>
                <a:lnTo>
                  <a:pt x="2685" y="3086"/>
                </a:lnTo>
                <a:lnTo>
                  <a:pt x="2739" y="3064"/>
                </a:lnTo>
                <a:lnTo>
                  <a:pt x="2793" y="3041"/>
                </a:lnTo>
                <a:lnTo>
                  <a:pt x="2847" y="3014"/>
                </a:lnTo>
                <a:lnTo>
                  <a:pt x="2901" y="2987"/>
                </a:lnTo>
                <a:lnTo>
                  <a:pt x="2955" y="2957"/>
                </a:lnTo>
                <a:lnTo>
                  <a:pt x="3008" y="2926"/>
                </a:lnTo>
                <a:lnTo>
                  <a:pt x="3061" y="2892"/>
                </a:lnTo>
                <a:lnTo>
                  <a:pt x="3111" y="2857"/>
                </a:lnTo>
                <a:lnTo>
                  <a:pt x="3136" y="2838"/>
                </a:lnTo>
                <a:lnTo>
                  <a:pt x="3161" y="2819"/>
                </a:lnTo>
                <a:lnTo>
                  <a:pt x="3185" y="2799"/>
                </a:lnTo>
                <a:lnTo>
                  <a:pt x="3209" y="2779"/>
                </a:lnTo>
                <a:lnTo>
                  <a:pt x="3232" y="2758"/>
                </a:lnTo>
                <a:lnTo>
                  <a:pt x="3254" y="2736"/>
                </a:lnTo>
                <a:lnTo>
                  <a:pt x="3276" y="2714"/>
                </a:lnTo>
                <a:lnTo>
                  <a:pt x="3298" y="2692"/>
                </a:lnTo>
                <a:lnTo>
                  <a:pt x="3318" y="2669"/>
                </a:lnTo>
                <a:lnTo>
                  <a:pt x="3339" y="2645"/>
                </a:lnTo>
                <a:lnTo>
                  <a:pt x="3358" y="2620"/>
                </a:lnTo>
                <a:lnTo>
                  <a:pt x="3376" y="2596"/>
                </a:lnTo>
                <a:lnTo>
                  <a:pt x="3394" y="2571"/>
                </a:lnTo>
                <a:lnTo>
                  <a:pt x="3410" y="2545"/>
                </a:lnTo>
                <a:lnTo>
                  <a:pt x="3427" y="2518"/>
                </a:lnTo>
                <a:lnTo>
                  <a:pt x="3442" y="2492"/>
                </a:lnTo>
                <a:lnTo>
                  <a:pt x="3457" y="2463"/>
                </a:lnTo>
                <a:lnTo>
                  <a:pt x="3470" y="2436"/>
                </a:lnTo>
                <a:lnTo>
                  <a:pt x="3482" y="2406"/>
                </a:lnTo>
                <a:lnTo>
                  <a:pt x="3493" y="2377"/>
                </a:lnTo>
                <a:lnTo>
                  <a:pt x="3503" y="2347"/>
                </a:lnTo>
                <a:lnTo>
                  <a:pt x="3512" y="2316"/>
                </a:lnTo>
                <a:lnTo>
                  <a:pt x="3519" y="2285"/>
                </a:lnTo>
                <a:lnTo>
                  <a:pt x="3526" y="2253"/>
                </a:lnTo>
                <a:lnTo>
                  <a:pt x="3531" y="2220"/>
                </a:lnTo>
                <a:lnTo>
                  <a:pt x="3536" y="2187"/>
                </a:lnTo>
                <a:lnTo>
                  <a:pt x="3539" y="2151"/>
                </a:lnTo>
                <a:lnTo>
                  <a:pt x="3541" y="2116"/>
                </a:lnTo>
                <a:lnTo>
                  <a:pt x="3542" y="2080"/>
                </a:lnTo>
                <a:lnTo>
                  <a:pt x="3542" y="2046"/>
                </a:lnTo>
                <a:lnTo>
                  <a:pt x="3541" y="2013"/>
                </a:lnTo>
                <a:lnTo>
                  <a:pt x="3540" y="1980"/>
                </a:lnTo>
                <a:lnTo>
                  <a:pt x="3537" y="1947"/>
                </a:lnTo>
                <a:lnTo>
                  <a:pt x="3534" y="1916"/>
                </a:lnTo>
                <a:lnTo>
                  <a:pt x="3530" y="1884"/>
                </a:lnTo>
                <a:lnTo>
                  <a:pt x="3525" y="1854"/>
                </a:lnTo>
                <a:lnTo>
                  <a:pt x="3519" y="1824"/>
                </a:lnTo>
                <a:lnTo>
                  <a:pt x="3514" y="1794"/>
                </a:lnTo>
                <a:lnTo>
                  <a:pt x="3500" y="1736"/>
                </a:lnTo>
                <a:lnTo>
                  <a:pt x="3484" y="1680"/>
                </a:lnTo>
                <a:lnTo>
                  <a:pt x="3468" y="1625"/>
                </a:lnTo>
                <a:lnTo>
                  <a:pt x="3450" y="1571"/>
                </a:lnTo>
                <a:lnTo>
                  <a:pt x="3414" y="1466"/>
                </a:lnTo>
                <a:lnTo>
                  <a:pt x="3396" y="1415"/>
                </a:lnTo>
                <a:lnTo>
                  <a:pt x="3380" y="1364"/>
                </a:lnTo>
                <a:lnTo>
                  <a:pt x="3364" y="1314"/>
                </a:lnTo>
                <a:lnTo>
                  <a:pt x="3351" y="1263"/>
                </a:lnTo>
                <a:close/>
                <a:moveTo>
                  <a:pt x="2817" y="628"/>
                </a:moveTo>
                <a:lnTo>
                  <a:pt x="2817" y="628"/>
                </a:lnTo>
                <a:lnTo>
                  <a:pt x="2814" y="613"/>
                </a:lnTo>
                <a:lnTo>
                  <a:pt x="2809" y="594"/>
                </a:lnTo>
                <a:lnTo>
                  <a:pt x="2800" y="573"/>
                </a:lnTo>
                <a:lnTo>
                  <a:pt x="2789" y="552"/>
                </a:lnTo>
                <a:lnTo>
                  <a:pt x="2776" y="530"/>
                </a:lnTo>
                <a:lnTo>
                  <a:pt x="2759" y="508"/>
                </a:lnTo>
                <a:lnTo>
                  <a:pt x="2750" y="497"/>
                </a:lnTo>
                <a:lnTo>
                  <a:pt x="2740" y="487"/>
                </a:lnTo>
                <a:lnTo>
                  <a:pt x="2730" y="476"/>
                </a:lnTo>
                <a:lnTo>
                  <a:pt x="2719" y="468"/>
                </a:lnTo>
                <a:lnTo>
                  <a:pt x="2707" y="459"/>
                </a:lnTo>
                <a:lnTo>
                  <a:pt x="2695" y="450"/>
                </a:lnTo>
                <a:lnTo>
                  <a:pt x="2682" y="442"/>
                </a:lnTo>
                <a:lnTo>
                  <a:pt x="2669" y="436"/>
                </a:lnTo>
                <a:lnTo>
                  <a:pt x="2655" y="429"/>
                </a:lnTo>
                <a:lnTo>
                  <a:pt x="2640" y="424"/>
                </a:lnTo>
                <a:lnTo>
                  <a:pt x="2625" y="420"/>
                </a:lnTo>
                <a:lnTo>
                  <a:pt x="2608" y="417"/>
                </a:lnTo>
                <a:lnTo>
                  <a:pt x="2592" y="415"/>
                </a:lnTo>
                <a:lnTo>
                  <a:pt x="2574" y="415"/>
                </a:lnTo>
                <a:lnTo>
                  <a:pt x="2557" y="416"/>
                </a:lnTo>
                <a:lnTo>
                  <a:pt x="2538" y="418"/>
                </a:lnTo>
                <a:lnTo>
                  <a:pt x="2519" y="421"/>
                </a:lnTo>
                <a:lnTo>
                  <a:pt x="2499" y="427"/>
                </a:lnTo>
                <a:lnTo>
                  <a:pt x="2480" y="435"/>
                </a:lnTo>
                <a:lnTo>
                  <a:pt x="2459" y="443"/>
                </a:lnTo>
                <a:lnTo>
                  <a:pt x="2444" y="451"/>
                </a:lnTo>
                <a:lnTo>
                  <a:pt x="2429" y="459"/>
                </a:lnTo>
                <a:lnTo>
                  <a:pt x="2414" y="469"/>
                </a:lnTo>
                <a:lnTo>
                  <a:pt x="2398" y="479"/>
                </a:lnTo>
                <a:lnTo>
                  <a:pt x="2383" y="490"/>
                </a:lnTo>
                <a:lnTo>
                  <a:pt x="2367" y="503"/>
                </a:lnTo>
                <a:lnTo>
                  <a:pt x="2351" y="516"/>
                </a:lnTo>
                <a:lnTo>
                  <a:pt x="2335" y="530"/>
                </a:lnTo>
                <a:lnTo>
                  <a:pt x="2320" y="545"/>
                </a:lnTo>
                <a:lnTo>
                  <a:pt x="2305" y="561"/>
                </a:lnTo>
                <a:lnTo>
                  <a:pt x="2289" y="579"/>
                </a:lnTo>
                <a:lnTo>
                  <a:pt x="2274" y="596"/>
                </a:lnTo>
                <a:lnTo>
                  <a:pt x="2260" y="615"/>
                </a:lnTo>
                <a:lnTo>
                  <a:pt x="2245" y="635"/>
                </a:lnTo>
                <a:lnTo>
                  <a:pt x="2231" y="656"/>
                </a:lnTo>
                <a:lnTo>
                  <a:pt x="2217" y="677"/>
                </a:lnTo>
                <a:lnTo>
                  <a:pt x="2203" y="700"/>
                </a:lnTo>
                <a:lnTo>
                  <a:pt x="2190" y="723"/>
                </a:lnTo>
                <a:lnTo>
                  <a:pt x="2178" y="746"/>
                </a:lnTo>
                <a:lnTo>
                  <a:pt x="2166" y="771"/>
                </a:lnTo>
                <a:lnTo>
                  <a:pt x="2155" y="796"/>
                </a:lnTo>
                <a:lnTo>
                  <a:pt x="2144" y="823"/>
                </a:lnTo>
                <a:lnTo>
                  <a:pt x="2134" y="850"/>
                </a:lnTo>
                <a:lnTo>
                  <a:pt x="2125" y="879"/>
                </a:lnTo>
                <a:lnTo>
                  <a:pt x="2117" y="908"/>
                </a:lnTo>
                <a:lnTo>
                  <a:pt x="2109" y="937"/>
                </a:lnTo>
                <a:lnTo>
                  <a:pt x="2102" y="967"/>
                </a:lnTo>
                <a:lnTo>
                  <a:pt x="2096" y="999"/>
                </a:lnTo>
                <a:lnTo>
                  <a:pt x="2091" y="1031"/>
                </a:lnTo>
                <a:lnTo>
                  <a:pt x="2087" y="1063"/>
                </a:lnTo>
                <a:lnTo>
                  <a:pt x="2085" y="1097"/>
                </a:lnTo>
                <a:lnTo>
                  <a:pt x="2082" y="1130"/>
                </a:lnTo>
                <a:lnTo>
                  <a:pt x="2141" y="1132"/>
                </a:lnTo>
                <a:lnTo>
                  <a:pt x="2196" y="1132"/>
                </a:lnTo>
                <a:lnTo>
                  <a:pt x="2249" y="1130"/>
                </a:lnTo>
                <a:lnTo>
                  <a:pt x="2298" y="1125"/>
                </a:lnTo>
                <a:lnTo>
                  <a:pt x="2344" y="1120"/>
                </a:lnTo>
                <a:lnTo>
                  <a:pt x="2389" y="1112"/>
                </a:lnTo>
                <a:lnTo>
                  <a:pt x="2430" y="1103"/>
                </a:lnTo>
                <a:lnTo>
                  <a:pt x="2470" y="1092"/>
                </a:lnTo>
                <a:lnTo>
                  <a:pt x="2506" y="1080"/>
                </a:lnTo>
                <a:lnTo>
                  <a:pt x="2540" y="1067"/>
                </a:lnTo>
                <a:lnTo>
                  <a:pt x="2571" y="1052"/>
                </a:lnTo>
                <a:lnTo>
                  <a:pt x="2601" y="1036"/>
                </a:lnTo>
                <a:lnTo>
                  <a:pt x="2628" y="1020"/>
                </a:lnTo>
                <a:lnTo>
                  <a:pt x="2653" y="1002"/>
                </a:lnTo>
                <a:lnTo>
                  <a:pt x="2675" y="983"/>
                </a:lnTo>
                <a:lnTo>
                  <a:pt x="2697" y="964"/>
                </a:lnTo>
                <a:lnTo>
                  <a:pt x="2716" y="944"/>
                </a:lnTo>
                <a:lnTo>
                  <a:pt x="2733" y="923"/>
                </a:lnTo>
                <a:lnTo>
                  <a:pt x="2748" y="902"/>
                </a:lnTo>
                <a:lnTo>
                  <a:pt x="2762" y="880"/>
                </a:lnTo>
                <a:lnTo>
                  <a:pt x="2774" y="859"/>
                </a:lnTo>
                <a:lnTo>
                  <a:pt x="2784" y="837"/>
                </a:lnTo>
                <a:lnTo>
                  <a:pt x="2793" y="815"/>
                </a:lnTo>
                <a:lnTo>
                  <a:pt x="2801" y="793"/>
                </a:lnTo>
                <a:lnTo>
                  <a:pt x="2807" y="771"/>
                </a:lnTo>
                <a:lnTo>
                  <a:pt x="2812" y="749"/>
                </a:lnTo>
                <a:lnTo>
                  <a:pt x="2815" y="728"/>
                </a:lnTo>
                <a:lnTo>
                  <a:pt x="2818" y="707"/>
                </a:lnTo>
                <a:lnTo>
                  <a:pt x="2820" y="686"/>
                </a:lnTo>
                <a:lnTo>
                  <a:pt x="2820" y="667"/>
                </a:lnTo>
                <a:lnTo>
                  <a:pt x="2818" y="647"/>
                </a:lnTo>
                <a:lnTo>
                  <a:pt x="2817" y="628"/>
                </a:lnTo>
                <a:close/>
                <a:moveTo>
                  <a:pt x="2837" y="396"/>
                </a:moveTo>
                <a:lnTo>
                  <a:pt x="2837" y="396"/>
                </a:lnTo>
                <a:lnTo>
                  <a:pt x="2859" y="416"/>
                </a:lnTo>
                <a:lnTo>
                  <a:pt x="2881" y="433"/>
                </a:lnTo>
                <a:lnTo>
                  <a:pt x="2903" y="450"/>
                </a:lnTo>
                <a:lnTo>
                  <a:pt x="2924" y="465"/>
                </a:lnTo>
                <a:lnTo>
                  <a:pt x="2945" y="481"/>
                </a:lnTo>
                <a:lnTo>
                  <a:pt x="2966" y="494"/>
                </a:lnTo>
                <a:lnTo>
                  <a:pt x="2987" y="507"/>
                </a:lnTo>
                <a:lnTo>
                  <a:pt x="3007" y="519"/>
                </a:lnTo>
                <a:lnTo>
                  <a:pt x="3047" y="540"/>
                </a:lnTo>
                <a:lnTo>
                  <a:pt x="3085" y="558"/>
                </a:lnTo>
                <a:lnTo>
                  <a:pt x="3122" y="572"/>
                </a:lnTo>
                <a:lnTo>
                  <a:pt x="3157" y="583"/>
                </a:lnTo>
                <a:lnTo>
                  <a:pt x="3191" y="591"/>
                </a:lnTo>
                <a:lnTo>
                  <a:pt x="3223" y="595"/>
                </a:lnTo>
                <a:lnTo>
                  <a:pt x="3239" y="596"/>
                </a:lnTo>
                <a:lnTo>
                  <a:pt x="3253" y="597"/>
                </a:lnTo>
                <a:lnTo>
                  <a:pt x="3267" y="597"/>
                </a:lnTo>
                <a:lnTo>
                  <a:pt x="3282" y="596"/>
                </a:lnTo>
                <a:lnTo>
                  <a:pt x="3294" y="595"/>
                </a:lnTo>
                <a:lnTo>
                  <a:pt x="3307" y="593"/>
                </a:lnTo>
                <a:lnTo>
                  <a:pt x="3319" y="591"/>
                </a:lnTo>
                <a:lnTo>
                  <a:pt x="3330" y="587"/>
                </a:lnTo>
                <a:lnTo>
                  <a:pt x="3341" y="584"/>
                </a:lnTo>
                <a:lnTo>
                  <a:pt x="3351" y="580"/>
                </a:lnTo>
                <a:lnTo>
                  <a:pt x="3361" y="575"/>
                </a:lnTo>
                <a:lnTo>
                  <a:pt x="3370" y="570"/>
                </a:lnTo>
                <a:lnTo>
                  <a:pt x="3375" y="553"/>
                </a:lnTo>
                <a:lnTo>
                  <a:pt x="3377" y="537"/>
                </a:lnTo>
                <a:lnTo>
                  <a:pt x="3380" y="519"/>
                </a:lnTo>
                <a:lnTo>
                  <a:pt x="3380" y="502"/>
                </a:lnTo>
                <a:lnTo>
                  <a:pt x="3377" y="483"/>
                </a:lnTo>
                <a:lnTo>
                  <a:pt x="3375" y="463"/>
                </a:lnTo>
                <a:lnTo>
                  <a:pt x="3370" y="444"/>
                </a:lnTo>
                <a:lnTo>
                  <a:pt x="3363" y="425"/>
                </a:lnTo>
                <a:lnTo>
                  <a:pt x="3355" y="404"/>
                </a:lnTo>
                <a:lnTo>
                  <a:pt x="3345" y="384"/>
                </a:lnTo>
                <a:lnTo>
                  <a:pt x="3334" y="364"/>
                </a:lnTo>
                <a:lnTo>
                  <a:pt x="3321" y="343"/>
                </a:lnTo>
                <a:lnTo>
                  <a:pt x="3307" y="323"/>
                </a:lnTo>
                <a:lnTo>
                  <a:pt x="3290" y="303"/>
                </a:lnTo>
                <a:lnTo>
                  <a:pt x="3273" y="283"/>
                </a:lnTo>
                <a:lnTo>
                  <a:pt x="3253" y="263"/>
                </a:lnTo>
                <a:lnTo>
                  <a:pt x="3232" y="244"/>
                </a:lnTo>
                <a:lnTo>
                  <a:pt x="3209" y="224"/>
                </a:lnTo>
                <a:lnTo>
                  <a:pt x="3184" y="206"/>
                </a:lnTo>
                <a:lnTo>
                  <a:pt x="3157" y="188"/>
                </a:lnTo>
                <a:lnTo>
                  <a:pt x="3130" y="170"/>
                </a:lnTo>
                <a:lnTo>
                  <a:pt x="3100" y="153"/>
                </a:lnTo>
                <a:lnTo>
                  <a:pt x="3068" y="136"/>
                </a:lnTo>
                <a:lnTo>
                  <a:pt x="3035" y="121"/>
                </a:lnTo>
                <a:lnTo>
                  <a:pt x="3000" y="107"/>
                </a:lnTo>
                <a:lnTo>
                  <a:pt x="2963" y="93"/>
                </a:lnTo>
                <a:lnTo>
                  <a:pt x="2924" y="80"/>
                </a:lnTo>
                <a:lnTo>
                  <a:pt x="2884" y="68"/>
                </a:lnTo>
                <a:lnTo>
                  <a:pt x="2842" y="58"/>
                </a:lnTo>
                <a:lnTo>
                  <a:pt x="2799" y="48"/>
                </a:lnTo>
                <a:lnTo>
                  <a:pt x="2752" y="41"/>
                </a:lnTo>
                <a:lnTo>
                  <a:pt x="2705" y="34"/>
                </a:lnTo>
                <a:lnTo>
                  <a:pt x="2675" y="31"/>
                </a:lnTo>
                <a:lnTo>
                  <a:pt x="2646" y="29"/>
                </a:lnTo>
                <a:lnTo>
                  <a:pt x="2616" y="26"/>
                </a:lnTo>
                <a:lnTo>
                  <a:pt x="2587" y="26"/>
                </a:lnTo>
                <a:lnTo>
                  <a:pt x="2560" y="27"/>
                </a:lnTo>
                <a:lnTo>
                  <a:pt x="2531" y="29"/>
                </a:lnTo>
                <a:lnTo>
                  <a:pt x="2504" y="31"/>
                </a:lnTo>
                <a:lnTo>
                  <a:pt x="2477" y="34"/>
                </a:lnTo>
                <a:lnTo>
                  <a:pt x="2451" y="37"/>
                </a:lnTo>
                <a:lnTo>
                  <a:pt x="2426" y="42"/>
                </a:lnTo>
                <a:lnTo>
                  <a:pt x="2400" y="47"/>
                </a:lnTo>
                <a:lnTo>
                  <a:pt x="2376" y="53"/>
                </a:lnTo>
                <a:lnTo>
                  <a:pt x="2352" y="59"/>
                </a:lnTo>
                <a:lnTo>
                  <a:pt x="2330" y="66"/>
                </a:lnTo>
                <a:lnTo>
                  <a:pt x="2307" y="73"/>
                </a:lnTo>
                <a:lnTo>
                  <a:pt x="2286" y="81"/>
                </a:lnTo>
                <a:lnTo>
                  <a:pt x="2265" y="89"/>
                </a:lnTo>
                <a:lnTo>
                  <a:pt x="2245" y="98"/>
                </a:lnTo>
                <a:lnTo>
                  <a:pt x="2227" y="107"/>
                </a:lnTo>
                <a:lnTo>
                  <a:pt x="2209" y="117"/>
                </a:lnTo>
                <a:lnTo>
                  <a:pt x="2191" y="125"/>
                </a:lnTo>
                <a:lnTo>
                  <a:pt x="2176" y="135"/>
                </a:lnTo>
                <a:lnTo>
                  <a:pt x="2161" y="145"/>
                </a:lnTo>
                <a:lnTo>
                  <a:pt x="2146" y="156"/>
                </a:lnTo>
                <a:lnTo>
                  <a:pt x="2134" y="166"/>
                </a:lnTo>
                <a:lnTo>
                  <a:pt x="2122" y="176"/>
                </a:lnTo>
                <a:lnTo>
                  <a:pt x="2111" y="187"/>
                </a:lnTo>
                <a:lnTo>
                  <a:pt x="2101" y="197"/>
                </a:lnTo>
                <a:lnTo>
                  <a:pt x="2093" y="208"/>
                </a:lnTo>
                <a:lnTo>
                  <a:pt x="2086" y="218"/>
                </a:lnTo>
                <a:lnTo>
                  <a:pt x="2080" y="228"/>
                </a:lnTo>
                <a:lnTo>
                  <a:pt x="2076" y="238"/>
                </a:lnTo>
                <a:lnTo>
                  <a:pt x="2085" y="232"/>
                </a:lnTo>
                <a:lnTo>
                  <a:pt x="2096" y="227"/>
                </a:lnTo>
                <a:lnTo>
                  <a:pt x="2121" y="216"/>
                </a:lnTo>
                <a:lnTo>
                  <a:pt x="2136" y="210"/>
                </a:lnTo>
                <a:lnTo>
                  <a:pt x="2152" y="205"/>
                </a:lnTo>
                <a:lnTo>
                  <a:pt x="2169" y="200"/>
                </a:lnTo>
                <a:lnTo>
                  <a:pt x="2187" y="196"/>
                </a:lnTo>
                <a:lnTo>
                  <a:pt x="2207" y="192"/>
                </a:lnTo>
                <a:lnTo>
                  <a:pt x="2227" y="189"/>
                </a:lnTo>
                <a:lnTo>
                  <a:pt x="2247" y="187"/>
                </a:lnTo>
                <a:lnTo>
                  <a:pt x="2269" y="185"/>
                </a:lnTo>
                <a:lnTo>
                  <a:pt x="2293" y="184"/>
                </a:lnTo>
                <a:lnTo>
                  <a:pt x="2317" y="184"/>
                </a:lnTo>
                <a:lnTo>
                  <a:pt x="2341" y="184"/>
                </a:lnTo>
                <a:lnTo>
                  <a:pt x="2367" y="185"/>
                </a:lnTo>
                <a:lnTo>
                  <a:pt x="2393" y="188"/>
                </a:lnTo>
                <a:lnTo>
                  <a:pt x="2420" y="191"/>
                </a:lnTo>
                <a:lnTo>
                  <a:pt x="2447" y="197"/>
                </a:lnTo>
                <a:lnTo>
                  <a:pt x="2475" y="202"/>
                </a:lnTo>
                <a:lnTo>
                  <a:pt x="2504" y="210"/>
                </a:lnTo>
                <a:lnTo>
                  <a:pt x="2532" y="219"/>
                </a:lnTo>
                <a:lnTo>
                  <a:pt x="2562" y="229"/>
                </a:lnTo>
                <a:lnTo>
                  <a:pt x="2592" y="241"/>
                </a:lnTo>
                <a:lnTo>
                  <a:pt x="2622" y="254"/>
                </a:lnTo>
                <a:lnTo>
                  <a:pt x="2651" y="268"/>
                </a:lnTo>
                <a:lnTo>
                  <a:pt x="2682" y="285"/>
                </a:lnTo>
                <a:lnTo>
                  <a:pt x="2713" y="304"/>
                </a:lnTo>
                <a:lnTo>
                  <a:pt x="2744" y="323"/>
                </a:lnTo>
                <a:lnTo>
                  <a:pt x="2776" y="347"/>
                </a:lnTo>
                <a:lnTo>
                  <a:pt x="2806" y="371"/>
                </a:lnTo>
                <a:lnTo>
                  <a:pt x="2837" y="396"/>
                </a:lnTo>
                <a:close/>
                <a:moveTo>
                  <a:pt x="1670" y="772"/>
                </a:moveTo>
                <a:lnTo>
                  <a:pt x="1670" y="772"/>
                </a:lnTo>
                <a:lnTo>
                  <a:pt x="1658" y="794"/>
                </a:lnTo>
                <a:lnTo>
                  <a:pt x="1646" y="815"/>
                </a:lnTo>
                <a:lnTo>
                  <a:pt x="1636" y="836"/>
                </a:lnTo>
                <a:lnTo>
                  <a:pt x="1627" y="857"/>
                </a:lnTo>
                <a:lnTo>
                  <a:pt x="1620" y="878"/>
                </a:lnTo>
                <a:lnTo>
                  <a:pt x="1614" y="898"/>
                </a:lnTo>
                <a:lnTo>
                  <a:pt x="1609" y="916"/>
                </a:lnTo>
                <a:lnTo>
                  <a:pt x="1606" y="935"/>
                </a:lnTo>
                <a:lnTo>
                  <a:pt x="1604" y="954"/>
                </a:lnTo>
                <a:lnTo>
                  <a:pt x="1604" y="971"/>
                </a:lnTo>
                <a:lnTo>
                  <a:pt x="1604" y="988"/>
                </a:lnTo>
                <a:lnTo>
                  <a:pt x="1606" y="1004"/>
                </a:lnTo>
                <a:lnTo>
                  <a:pt x="1609" y="1020"/>
                </a:lnTo>
                <a:lnTo>
                  <a:pt x="1615" y="1034"/>
                </a:lnTo>
                <a:lnTo>
                  <a:pt x="1621" y="1048"/>
                </a:lnTo>
                <a:lnTo>
                  <a:pt x="1629" y="1060"/>
                </a:lnTo>
                <a:lnTo>
                  <a:pt x="1638" y="1073"/>
                </a:lnTo>
                <a:lnTo>
                  <a:pt x="1649" y="1082"/>
                </a:lnTo>
                <a:lnTo>
                  <a:pt x="1661" y="1092"/>
                </a:lnTo>
                <a:lnTo>
                  <a:pt x="1675" y="1100"/>
                </a:lnTo>
                <a:lnTo>
                  <a:pt x="1691" y="1108"/>
                </a:lnTo>
                <a:lnTo>
                  <a:pt x="1707" y="1114"/>
                </a:lnTo>
                <a:lnTo>
                  <a:pt x="1725" y="1120"/>
                </a:lnTo>
                <a:lnTo>
                  <a:pt x="1744" y="1124"/>
                </a:lnTo>
                <a:lnTo>
                  <a:pt x="1763" y="1128"/>
                </a:lnTo>
                <a:lnTo>
                  <a:pt x="1784" y="1131"/>
                </a:lnTo>
                <a:lnTo>
                  <a:pt x="1806" y="1133"/>
                </a:lnTo>
                <a:lnTo>
                  <a:pt x="1828" y="1134"/>
                </a:lnTo>
                <a:lnTo>
                  <a:pt x="1873" y="1135"/>
                </a:lnTo>
                <a:lnTo>
                  <a:pt x="1922" y="1133"/>
                </a:lnTo>
                <a:lnTo>
                  <a:pt x="1922" y="1097"/>
                </a:lnTo>
                <a:lnTo>
                  <a:pt x="1924" y="1059"/>
                </a:lnTo>
                <a:lnTo>
                  <a:pt x="1927" y="1024"/>
                </a:lnTo>
                <a:lnTo>
                  <a:pt x="1933" y="989"/>
                </a:lnTo>
                <a:lnTo>
                  <a:pt x="1938" y="954"/>
                </a:lnTo>
                <a:lnTo>
                  <a:pt x="1945" y="921"/>
                </a:lnTo>
                <a:lnTo>
                  <a:pt x="1954" y="888"/>
                </a:lnTo>
                <a:lnTo>
                  <a:pt x="1962" y="855"/>
                </a:lnTo>
                <a:lnTo>
                  <a:pt x="1972" y="823"/>
                </a:lnTo>
                <a:lnTo>
                  <a:pt x="1983" y="792"/>
                </a:lnTo>
                <a:lnTo>
                  <a:pt x="1995" y="762"/>
                </a:lnTo>
                <a:lnTo>
                  <a:pt x="2008" y="733"/>
                </a:lnTo>
                <a:lnTo>
                  <a:pt x="2021" y="704"/>
                </a:lnTo>
                <a:lnTo>
                  <a:pt x="2035" y="677"/>
                </a:lnTo>
                <a:lnTo>
                  <a:pt x="2051" y="650"/>
                </a:lnTo>
                <a:lnTo>
                  <a:pt x="2066" y="624"/>
                </a:lnTo>
                <a:lnTo>
                  <a:pt x="2081" y="598"/>
                </a:lnTo>
                <a:lnTo>
                  <a:pt x="2098" y="573"/>
                </a:lnTo>
                <a:lnTo>
                  <a:pt x="2115" y="550"/>
                </a:lnTo>
                <a:lnTo>
                  <a:pt x="2133" y="527"/>
                </a:lnTo>
                <a:lnTo>
                  <a:pt x="2151" y="505"/>
                </a:lnTo>
                <a:lnTo>
                  <a:pt x="2168" y="484"/>
                </a:lnTo>
                <a:lnTo>
                  <a:pt x="2187" y="463"/>
                </a:lnTo>
                <a:lnTo>
                  <a:pt x="2206" y="444"/>
                </a:lnTo>
                <a:lnTo>
                  <a:pt x="2224" y="426"/>
                </a:lnTo>
                <a:lnTo>
                  <a:pt x="2243" y="408"/>
                </a:lnTo>
                <a:lnTo>
                  <a:pt x="2262" y="392"/>
                </a:lnTo>
                <a:lnTo>
                  <a:pt x="2282" y="376"/>
                </a:lnTo>
                <a:lnTo>
                  <a:pt x="2300" y="362"/>
                </a:lnTo>
                <a:lnTo>
                  <a:pt x="2319" y="348"/>
                </a:lnTo>
                <a:lnTo>
                  <a:pt x="2338" y="334"/>
                </a:lnTo>
                <a:lnTo>
                  <a:pt x="2356" y="323"/>
                </a:lnTo>
                <a:lnTo>
                  <a:pt x="2330" y="326"/>
                </a:lnTo>
                <a:lnTo>
                  <a:pt x="2304" y="329"/>
                </a:lnTo>
                <a:lnTo>
                  <a:pt x="2277" y="334"/>
                </a:lnTo>
                <a:lnTo>
                  <a:pt x="2252" y="340"/>
                </a:lnTo>
                <a:lnTo>
                  <a:pt x="2225" y="347"/>
                </a:lnTo>
                <a:lnTo>
                  <a:pt x="2200" y="355"/>
                </a:lnTo>
                <a:lnTo>
                  <a:pt x="2174" y="364"/>
                </a:lnTo>
                <a:lnTo>
                  <a:pt x="2148" y="374"/>
                </a:lnTo>
                <a:lnTo>
                  <a:pt x="2123" y="384"/>
                </a:lnTo>
                <a:lnTo>
                  <a:pt x="2098" y="396"/>
                </a:lnTo>
                <a:lnTo>
                  <a:pt x="2074" y="408"/>
                </a:lnTo>
                <a:lnTo>
                  <a:pt x="2049" y="421"/>
                </a:lnTo>
                <a:lnTo>
                  <a:pt x="2025" y="436"/>
                </a:lnTo>
                <a:lnTo>
                  <a:pt x="2001" y="450"/>
                </a:lnTo>
                <a:lnTo>
                  <a:pt x="1978" y="464"/>
                </a:lnTo>
                <a:lnTo>
                  <a:pt x="1955" y="480"/>
                </a:lnTo>
                <a:lnTo>
                  <a:pt x="1933" y="496"/>
                </a:lnTo>
                <a:lnTo>
                  <a:pt x="1911" y="513"/>
                </a:lnTo>
                <a:lnTo>
                  <a:pt x="1868" y="548"/>
                </a:lnTo>
                <a:lnTo>
                  <a:pt x="1828" y="583"/>
                </a:lnTo>
                <a:lnTo>
                  <a:pt x="1790" y="620"/>
                </a:lnTo>
                <a:lnTo>
                  <a:pt x="1756" y="658"/>
                </a:lnTo>
                <a:lnTo>
                  <a:pt x="1724" y="696"/>
                </a:lnTo>
                <a:lnTo>
                  <a:pt x="1708" y="715"/>
                </a:lnTo>
                <a:lnTo>
                  <a:pt x="1695" y="735"/>
                </a:lnTo>
                <a:lnTo>
                  <a:pt x="1682" y="754"/>
                </a:lnTo>
                <a:lnTo>
                  <a:pt x="1670" y="772"/>
                </a:lnTo>
                <a:close/>
              </a:path>
            </a:pathLst>
          </a:custGeom>
          <a:solidFill>
            <a:srgbClr val="E89CA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KSO_Shape"/>
          <p:cNvSpPr>
            <a:spLocks/>
          </p:cNvSpPr>
          <p:nvPr/>
        </p:nvSpPr>
        <p:spPr bwMode="auto">
          <a:xfrm>
            <a:off x="6842647" y="6326592"/>
            <a:ext cx="302903" cy="529859"/>
          </a:xfrm>
          <a:custGeom>
            <a:avLst/>
            <a:gdLst>
              <a:gd name="T0" fmla="*/ 410028 w 3542"/>
              <a:gd name="T1" fmla="*/ 1700244 h 6187"/>
              <a:gd name="T2" fmla="*/ 219482 w 3542"/>
              <a:gd name="T3" fmla="*/ 1672533 h 6187"/>
              <a:gd name="T4" fmla="*/ 206861 w 3542"/>
              <a:gd name="T5" fmla="*/ 1500722 h 6187"/>
              <a:gd name="T6" fmla="*/ 321989 w 3542"/>
              <a:gd name="T7" fmla="*/ 1408351 h 6187"/>
              <a:gd name="T8" fmla="*/ 402333 w 3542"/>
              <a:gd name="T9" fmla="*/ 1481940 h 6187"/>
              <a:gd name="T10" fmla="*/ 446352 w 3542"/>
              <a:gd name="T11" fmla="*/ 1570001 h 6187"/>
              <a:gd name="T12" fmla="*/ 294593 w 3542"/>
              <a:gd name="T13" fmla="*/ 1220530 h 6187"/>
              <a:gd name="T14" fmla="*/ 309368 w 3542"/>
              <a:gd name="T15" fmla="*/ 1107837 h 6187"/>
              <a:gd name="T16" fmla="*/ 172384 w 3542"/>
              <a:gd name="T17" fmla="*/ 1058881 h 6187"/>
              <a:gd name="T18" fmla="*/ 2463 w 3542"/>
              <a:gd name="T19" fmla="*/ 1153099 h 6187"/>
              <a:gd name="T20" fmla="*/ 95119 w 3542"/>
              <a:gd name="T21" fmla="*/ 1360934 h 6187"/>
              <a:gd name="T22" fmla="*/ 216712 w 3542"/>
              <a:gd name="T23" fmla="*/ 1364321 h 6187"/>
              <a:gd name="T24" fmla="*/ 237336 w 3542"/>
              <a:gd name="T25" fmla="*/ 1251013 h 6187"/>
              <a:gd name="T26" fmla="*/ 584260 w 3542"/>
              <a:gd name="T27" fmla="*/ 1425594 h 6187"/>
              <a:gd name="T28" fmla="*/ 349694 w 3542"/>
              <a:gd name="T29" fmla="*/ 1262713 h 6187"/>
              <a:gd name="T30" fmla="*/ 446352 w 3542"/>
              <a:gd name="T31" fmla="*/ 1395727 h 6187"/>
              <a:gd name="T32" fmla="*/ 593495 w 3542"/>
              <a:gd name="T33" fmla="*/ 1573388 h 6187"/>
              <a:gd name="T34" fmla="*/ 653521 w 3542"/>
              <a:gd name="T35" fmla="*/ 1905000 h 6187"/>
              <a:gd name="T36" fmla="*/ 687998 w 3542"/>
              <a:gd name="T37" fmla="*/ 1396035 h 6187"/>
              <a:gd name="T38" fmla="*/ 664603 w 3542"/>
              <a:gd name="T39" fmla="*/ 528055 h 6187"/>
              <a:gd name="T40" fmla="*/ 868078 w 3542"/>
              <a:gd name="T41" fmla="*/ 470169 h 6187"/>
              <a:gd name="T42" fmla="*/ 1003215 w 3542"/>
              <a:gd name="T43" fmla="*/ 304825 h 6187"/>
              <a:gd name="T44" fmla="*/ 939803 w 3542"/>
              <a:gd name="T45" fmla="*/ 230928 h 6187"/>
              <a:gd name="T46" fmla="*/ 879160 w 3542"/>
              <a:gd name="T47" fmla="*/ 322067 h 6187"/>
              <a:gd name="T48" fmla="*/ 720012 w 3542"/>
              <a:gd name="T49" fmla="*/ 392269 h 6187"/>
              <a:gd name="T50" fmla="*/ 545781 w 3542"/>
              <a:gd name="T51" fmla="*/ 450771 h 6187"/>
              <a:gd name="T52" fmla="*/ 449738 w 3542"/>
              <a:gd name="T53" fmla="*/ 267260 h 6187"/>
              <a:gd name="T54" fmla="*/ 570100 w 3542"/>
              <a:gd name="T55" fmla="*/ 77284 h 6187"/>
              <a:gd name="T56" fmla="*/ 563943 w 3542"/>
              <a:gd name="T57" fmla="*/ 13240 h 6187"/>
              <a:gd name="T58" fmla="*/ 394021 w 3542"/>
              <a:gd name="T59" fmla="*/ 122546 h 6187"/>
              <a:gd name="T60" fmla="*/ 586415 w 3542"/>
              <a:gd name="T61" fmla="*/ 970820 h 6187"/>
              <a:gd name="T62" fmla="*/ 480521 w 3542"/>
              <a:gd name="T63" fmla="*/ 822103 h 6187"/>
              <a:gd name="T64" fmla="*/ 433424 w 3542"/>
              <a:gd name="T65" fmla="*/ 416594 h 6187"/>
              <a:gd name="T66" fmla="*/ 327530 w 3542"/>
              <a:gd name="T67" fmla="*/ 429218 h 6187"/>
              <a:gd name="T68" fmla="*/ 287820 w 3542"/>
              <a:gd name="T69" fmla="*/ 696786 h 6187"/>
              <a:gd name="T70" fmla="*/ 411260 w 3542"/>
              <a:gd name="T71" fmla="*/ 882760 h 6187"/>
              <a:gd name="T72" fmla="*/ 1031536 w 3542"/>
              <a:gd name="T73" fmla="*/ 388882 h 6187"/>
              <a:gd name="T74" fmla="*/ 891781 w 3542"/>
              <a:gd name="T75" fmla="*/ 535752 h 6187"/>
              <a:gd name="T76" fmla="*/ 668913 w 3542"/>
              <a:gd name="T77" fmla="*/ 596717 h 6187"/>
              <a:gd name="T78" fmla="*/ 518384 w 3542"/>
              <a:gd name="T79" fmla="*/ 520665 h 6187"/>
              <a:gd name="T80" fmla="*/ 532237 w 3542"/>
              <a:gd name="T81" fmla="*/ 772530 h 6187"/>
              <a:gd name="T82" fmla="*/ 672915 w 3542"/>
              <a:gd name="T83" fmla="*/ 982521 h 6187"/>
              <a:gd name="T84" fmla="*/ 942265 w 3542"/>
              <a:gd name="T85" fmla="*/ 890457 h 6187"/>
              <a:gd name="T86" fmla="*/ 1071861 w 3542"/>
              <a:gd name="T87" fmla="*/ 740816 h 6187"/>
              <a:gd name="T88" fmla="*/ 1081712 w 3542"/>
              <a:gd name="T89" fmla="*/ 552379 h 6187"/>
              <a:gd name="T90" fmla="*/ 843452 w 3542"/>
              <a:gd name="T91" fmla="*/ 149949 h 6187"/>
              <a:gd name="T92" fmla="*/ 752335 w 3542"/>
              <a:gd name="T93" fmla="*/ 138865 h 6187"/>
              <a:gd name="T94" fmla="*/ 663372 w 3542"/>
              <a:gd name="T95" fmla="*/ 245091 h 6187"/>
              <a:gd name="T96" fmla="*/ 760338 w 3542"/>
              <a:gd name="T97" fmla="*/ 336231 h 6187"/>
              <a:gd name="T98" fmla="*/ 867463 w 3542"/>
              <a:gd name="T99" fmla="*/ 217688 h 6187"/>
              <a:gd name="T100" fmla="*/ 982283 w 3542"/>
              <a:gd name="T101" fmla="*/ 181971 h 6187"/>
              <a:gd name="T102" fmla="*/ 1038924 w 3542"/>
              <a:gd name="T103" fmla="*/ 142559 h 6187"/>
              <a:gd name="T104" fmla="*/ 912098 w 3542"/>
              <a:gd name="T105" fmla="*/ 28635 h 6187"/>
              <a:gd name="T106" fmla="*/ 724014 w 3542"/>
              <a:gd name="T107" fmla="*/ 18166 h 6187"/>
              <a:gd name="T108" fmla="*/ 639053 w 3542"/>
              <a:gd name="T109" fmla="*/ 73281 h 6187"/>
              <a:gd name="T110" fmla="*/ 770804 w 3542"/>
              <a:gd name="T111" fmla="*/ 64660 h 6187"/>
              <a:gd name="T112" fmla="*/ 496836 w 3542"/>
              <a:gd name="T113" fmla="*/ 276497 h 6187"/>
              <a:gd name="T114" fmla="*/ 542703 w 3542"/>
              <a:gd name="T115" fmla="*/ 347315 h 6187"/>
              <a:gd name="T116" fmla="*/ 626432 w 3542"/>
              <a:gd name="T117" fmla="*/ 208451 h 6187"/>
              <a:gd name="T118" fmla="*/ 717242 w 3542"/>
              <a:gd name="T119" fmla="*/ 100377 h 6187"/>
              <a:gd name="T120" fmla="*/ 551014 w 3542"/>
              <a:gd name="T121" fmla="*/ 190900 h 618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542" h="6187">
                <a:moveTo>
                  <a:pt x="1508" y="5232"/>
                </a:moveTo>
                <a:lnTo>
                  <a:pt x="1508" y="5232"/>
                </a:lnTo>
                <a:lnTo>
                  <a:pt x="1509" y="5255"/>
                </a:lnTo>
                <a:lnTo>
                  <a:pt x="1509" y="5277"/>
                </a:lnTo>
                <a:lnTo>
                  <a:pt x="1507" y="5299"/>
                </a:lnTo>
                <a:lnTo>
                  <a:pt x="1504" y="5321"/>
                </a:lnTo>
                <a:lnTo>
                  <a:pt x="1498" y="5342"/>
                </a:lnTo>
                <a:lnTo>
                  <a:pt x="1492" y="5362"/>
                </a:lnTo>
                <a:lnTo>
                  <a:pt x="1484" y="5382"/>
                </a:lnTo>
                <a:lnTo>
                  <a:pt x="1474" y="5401"/>
                </a:lnTo>
                <a:lnTo>
                  <a:pt x="1462" y="5418"/>
                </a:lnTo>
                <a:lnTo>
                  <a:pt x="1450" y="5436"/>
                </a:lnTo>
                <a:lnTo>
                  <a:pt x="1435" y="5451"/>
                </a:lnTo>
                <a:lnTo>
                  <a:pt x="1420" y="5467"/>
                </a:lnTo>
                <a:lnTo>
                  <a:pt x="1404" y="5480"/>
                </a:lnTo>
                <a:lnTo>
                  <a:pt x="1386" y="5493"/>
                </a:lnTo>
                <a:lnTo>
                  <a:pt x="1367" y="5504"/>
                </a:lnTo>
                <a:lnTo>
                  <a:pt x="1347" y="5514"/>
                </a:lnTo>
                <a:lnTo>
                  <a:pt x="1332" y="5522"/>
                </a:lnTo>
                <a:lnTo>
                  <a:pt x="1316" y="5527"/>
                </a:lnTo>
                <a:lnTo>
                  <a:pt x="1300" y="5533"/>
                </a:lnTo>
                <a:lnTo>
                  <a:pt x="1284" y="5537"/>
                </a:lnTo>
                <a:lnTo>
                  <a:pt x="1251" y="5545"/>
                </a:lnTo>
                <a:lnTo>
                  <a:pt x="1218" y="5550"/>
                </a:lnTo>
                <a:lnTo>
                  <a:pt x="1185" y="5553"/>
                </a:lnTo>
                <a:lnTo>
                  <a:pt x="1151" y="5553"/>
                </a:lnTo>
                <a:lnTo>
                  <a:pt x="1116" y="5553"/>
                </a:lnTo>
                <a:lnTo>
                  <a:pt x="1082" y="5550"/>
                </a:lnTo>
                <a:lnTo>
                  <a:pt x="1048" y="5546"/>
                </a:lnTo>
                <a:lnTo>
                  <a:pt x="1015" y="5540"/>
                </a:lnTo>
                <a:lnTo>
                  <a:pt x="981" y="5533"/>
                </a:lnTo>
                <a:lnTo>
                  <a:pt x="948" y="5524"/>
                </a:lnTo>
                <a:lnTo>
                  <a:pt x="916" y="5515"/>
                </a:lnTo>
                <a:lnTo>
                  <a:pt x="884" y="5504"/>
                </a:lnTo>
                <a:lnTo>
                  <a:pt x="852" y="5493"/>
                </a:lnTo>
                <a:lnTo>
                  <a:pt x="823" y="5482"/>
                </a:lnTo>
                <a:lnTo>
                  <a:pt x="793" y="5470"/>
                </a:lnTo>
                <a:lnTo>
                  <a:pt x="765" y="5457"/>
                </a:lnTo>
                <a:lnTo>
                  <a:pt x="713" y="5432"/>
                </a:lnTo>
                <a:lnTo>
                  <a:pt x="665" y="5407"/>
                </a:lnTo>
                <a:lnTo>
                  <a:pt x="625" y="5385"/>
                </a:lnTo>
                <a:lnTo>
                  <a:pt x="592" y="5365"/>
                </a:lnTo>
                <a:lnTo>
                  <a:pt x="566" y="5350"/>
                </a:lnTo>
                <a:lnTo>
                  <a:pt x="546" y="5336"/>
                </a:lnTo>
                <a:lnTo>
                  <a:pt x="545" y="5335"/>
                </a:lnTo>
                <a:lnTo>
                  <a:pt x="548" y="5309"/>
                </a:lnTo>
                <a:lnTo>
                  <a:pt x="552" y="5281"/>
                </a:lnTo>
                <a:lnTo>
                  <a:pt x="557" y="5242"/>
                </a:lnTo>
                <a:lnTo>
                  <a:pt x="566" y="5197"/>
                </a:lnTo>
                <a:lnTo>
                  <a:pt x="577" y="5144"/>
                </a:lnTo>
                <a:lnTo>
                  <a:pt x="592" y="5088"/>
                </a:lnTo>
                <a:lnTo>
                  <a:pt x="600" y="5058"/>
                </a:lnTo>
                <a:lnTo>
                  <a:pt x="609" y="5028"/>
                </a:lnTo>
                <a:lnTo>
                  <a:pt x="620" y="4998"/>
                </a:lnTo>
                <a:lnTo>
                  <a:pt x="631" y="4966"/>
                </a:lnTo>
                <a:lnTo>
                  <a:pt x="643" y="4935"/>
                </a:lnTo>
                <a:lnTo>
                  <a:pt x="658" y="4904"/>
                </a:lnTo>
                <a:lnTo>
                  <a:pt x="672" y="4874"/>
                </a:lnTo>
                <a:lnTo>
                  <a:pt x="687" y="4843"/>
                </a:lnTo>
                <a:lnTo>
                  <a:pt x="705" y="4813"/>
                </a:lnTo>
                <a:lnTo>
                  <a:pt x="723" y="4784"/>
                </a:lnTo>
                <a:lnTo>
                  <a:pt x="742" y="4756"/>
                </a:lnTo>
                <a:lnTo>
                  <a:pt x="763" y="4729"/>
                </a:lnTo>
                <a:lnTo>
                  <a:pt x="785" y="4704"/>
                </a:lnTo>
                <a:lnTo>
                  <a:pt x="809" y="4680"/>
                </a:lnTo>
                <a:lnTo>
                  <a:pt x="835" y="4658"/>
                </a:lnTo>
                <a:lnTo>
                  <a:pt x="861" y="4638"/>
                </a:lnTo>
                <a:lnTo>
                  <a:pt x="875" y="4628"/>
                </a:lnTo>
                <a:lnTo>
                  <a:pt x="890" y="4619"/>
                </a:lnTo>
                <a:lnTo>
                  <a:pt x="904" y="4611"/>
                </a:lnTo>
                <a:lnTo>
                  <a:pt x="919" y="4603"/>
                </a:lnTo>
                <a:lnTo>
                  <a:pt x="940" y="4594"/>
                </a:lnTo>
                <a:lnTo>
                  <a:pt x="961" y="4588"/>
                </a:lnTo>
                <a:lnTo>
                  <a:pt x="982" y="4582"/>
                </a:lnTo>
                <a:lnTo>
                  <a:pt x="1003" y="4578"/>
                </a:lnTo>
                <a:lnTo>
                  <a:pt x="1025" y="4575"/>
                </a:lnTo>
                <a:lnTo>
                  <a:pt x="1046" y="4574"/>
                </a:lnTo>
                <a:lnTo>
                  <a:pt x="1067" y="4575"/>
                </a:lnTo>
                <a:lnTo>
                  <a:pt x="1088" y="4579"/>
                </a:lnTo>
                <a:lnTo>
                  <a:pt x="1109" y="4583"/>
                </a:lnTo>
                <a:lnTo>
                  <a:pt x="1129" y="4590"/>
                </a:lnTo>
                <a:lnTo>
                  <a:pt x="1148" y="4597"/>
                </a:lnTo>
                <a:lnTo>
                  <a:pt x="1168" y="4606"/>
                </a:lnTo>
                <a:lnTo>
                  <a:pt x="1187" y="4617"/>
                </a:lnTo>
                <a:lnTo>
                  <a:pt x="1204" y="4630"/>
                </a:lnTo>
                <a:lnTo>
                  <a:pt x="1222" y="4645"/>
                </a:lnTo>
                <a:lnTo>
                  <a:pt x="1239" y="4660"/>
                </a:lnTo>
                <a:lnTo>
                  <a:pt x="1247" y="4670"/>
                </a:lnTo>
                <a:lnTo>
                  <a:pt x="1256" y="4680"/>
                </a:lnTo>
                <a:lnTo>
                  <a:pt x="1263" y="4690"/>
                </a:lnTo>
                <a:lnTo>
                  <a:pt x="1270" y="4700"/>
                </a:lnTo>
                <a:lnTo>
                  <a:pt x="1281" y="4721"/>
                </a:lnTo>
                <a:lnTo>
                  <a:pt x="1291" y="4744"/>
                </a:lnTo>
                <a:lnTo>
                  <a:pt x="1299" y="4766"/>
                </a:lnTo>
                <a:lnTo>
                  <a:pt x="1303" y="4790"/>
                </a:lnTo>
                <a:lnTo>
                  <a:pt x="1307" y="4813"/>
                </a:lnTo>
                <a:lnTo>
                  <a:pt x="1308" y="4836"/>
                </a:lnTo>
                <a:lnTo>
                  <a:pt x="1308" y="4859"/>
                </a:lnTo>
                <a:lnTo>
                  <a:pt x="1305" y="4882"/>
                </a:lnTo>
                <a:lnTo>
                  <a:pt x="1300" y="4905"/>
                </a:lnTo>
                <a:lnTo>
                  <a:pt x="1295" y="4926"/>
                </a:lnTo>
                <a:lnTo>
                  <a:pt x="1287" y="4947"/>
                </a:lnTo>
                <a:lnTo>
                  <a:pt x="1278" y="4966"/>
                </a:lnTo>
                <a:lnTo>
                  <a:pt x="1268" y="4985"/>
                </a:lnTo>
                <a:lnTo>
                  <a:pt x="1256" y="5001"/>
                </a:lnTo>
                <a:lnTo>
                  <a:pt x="1276" y="5002"/>
                </a:lnTo>
                <a:lnTo>
                  <a:pt x="1297" y="5006"/>
                </a:lnTo>
                <a:lnTo>
                  <a:pt x="1318" y="5011"/>
                </a:lnTo>
                <a:lnTo>
                  <a:pt x="1339" y="5019"/>
                </a:lnTo>
                <a:lnTo>
                  <a:pt x="1358" y="5029"/>
                </a:lnTo>
                <a:lnTo>
                  <a:pt x="1378" y="5040"/>
                </a:lnTo>
                <a:lnTo>
                  <a:pt x="1398" y="5052"/>
                </a:lnTo>
                <a:lnTo>
                  <a:pt x="1416" y="5066"/>
                </a:lnTo>
                <a:lnTo>
                  <a:pt x="1433" y="5083"/>
                </a:lnTo>
                <a:lnTo>
                  <a:pt x="1450" y="5099"/>
                </a:lnTo>
                <a:lnTo>
                  <a:pt x="1464" y="5119"/>
                </a:lnTo>
                <a:lnTo>
                  <a:pt x="1477" y="5139"/>
                </a:lnTo>
                <a:lnTo>
                  <a:pt x="1488" y="5161"/>
                </a:lnTo>
                <a:lnTo>
                  <a:pt x="1497" y="5183"/>
                </a:lnTo>
                <a:lnTo>
                  <a:pt x="1500" y="5195"/>
                </a:lnTo>
                <a:lnTo>
                  <a:pt x="1504" y="5207"/>
                </a:lnTo>
                <a:lnTo>
                  <a:pt x="1506" y="5220"/>
                </a:lnTo>
                <a:lnTo>
                  <a:pt x="1508" y="5232"/>
                </a:lnTo>
                <a:close/>
                <a:moveTo>
                  <a:pt x="759" y="4044"/>
                </a:moveTo>
                <a:lnTo>
                  <a:pt x="759" y="4044"/>
                </a:lnTo>
                <a:lnTo>
                  <a:pt x="781" y="4043"/>
                </a:lnTo>
                <a:lnTo>
                  <a:pt x="804" y="4041"/>
                </a:lnTo>
                <a:lnTo>
                  <a:pt x="826" y="4035"/>
                </a:lnTo>
                <a:lnTo>
                  <a:pt x="849" y="4029"/>
                </a:lnTo>
                <a:lnTo>
                  <a:pt x="872" y="4019"/>
                </a:lnTo>
                <a:lnTo>
                  <a:pt x="894" y="4008"/>
                </a:lnTo>
                <a:lnTo>
                  <a:pt x="916" y="3996"/>
                </a:lnTo>
                <a:lnTo>
                  <a:pt x="937" y="3980"/>
                </a:lnTo>
                <a:lnTo>
                  <a:pt x="957" y="3964"/>
                </a:lnTo>
                <a:lnTo>
                  <a:pt x="976" y="3946"/>
                </a:lnTo>
                <a:lnTo>
                  <a:pt x="992" y="3926"/>
                </a:lnTo>
                <a:lnTo>
                  <a:pt x="1007" y="3904"/>
                </a:lnTo>
                <a:lnTo>
                  <a:pt x="1021" y="3882"/>
                </a:lnTo>
                <a:lnTo>
                  <a:pt x="1026" y="3870"/>
                </a:lnTo>
                <a:lnTo>
                  <a:pt x="1031" y="3857"/>
                </a:lnTo>
                <a:lnTo>
                  <a:pt x="1036" y="3845"/>
                </a:lnTo>
                <a:lnTo>
                  <a:pt x="1039" y="3832"/>
                </a:lnTo>
                <a:lnTo>
                  <a:pt x="1043" y="3819"/>
                </a:lnTo>
                <a:lnTo>
                  <a:pt x="1045" y="3804"/>
                </a:lnTo>
                <a:lnTo>
                  <a:pt x="1048" y="3779"/>
                </a:lnTo>
                <a:lnTo>
                  <a:pt x="1049" y="3755"/>
                </a:lnTo>
                <a:lnTo>
                  <a:pt x="1048" y="3731"/>
                </a:lnTo>
                <a:lnTo>
                  <a:pt x="1045" y="3707"/>
                </a:lnTo>
                <a:lnTo>
                  <a:pt x="1040" y="3684"/>
                </a:lnTo>
                <a:lnTo>
                  <a:pt x="1035" y="3661"/>
                </a:lnTo>
                <a:lnTo>
                  <a:pt x="1026" y="3640"/>
                </a:lnTo>
                <a:lnTo>
                  <a:pt x="1016" y="3619"/>
                </a:lnTo>
                <a:lnTo>
                  <a:pt x="1005" y="3598"/>
                </a:lnTo>
                <a:lnTo>
                  <a:pt x="992" y="3580"/>
                </a:lnTo>
                <a:lnTo>
                  <a:pt x="978" y="3561"/>
                </a:lnTo>
                <a:lnTo>
                  <a:pt x="962" y="3545"/>
                </a:lnTo>
                <a:lnTo>
                  <a:pt x="945" y="3528"/>
                </a:lnTo>
                <a:lnTo>
                  <a:pt x="926" y="3514"/>
                </a:lnTo>
                <a:lnTo>
                  <a:pt x="906" y="3501"/>
                </a:lnTo>
                <a:lnTo>
                  <a:pt x="884" y="3488"/>
                </a:lnTo>
                <a:lnTo>
                  <a:pt x="868" y="3481"/>
                </a:lnTo>
                <a:lnTo>
                  <a:pt x="851" y="3473"/>
                </a:lnTo>
                <a:lnTo>
                  <a:pt x="834" y="3466"/>
                </a:lnTo>
                <a:lnTo>
                  <a:pt x="816" y="3460"/>
                </a:lnTo>
                <a:lnTo>
                  <a:pt x="798" y="3454"/>
                </a:lnTo>
                <a:lnTo>
                  <a:pt x="781" y="3450"/>
                </a:lnTo>
                <a:lnTo>
                  <a:pt x="745" y="3442"/>
                </a:lnTo>
                <a:lnTo>
                  <a:pt x="708" y="3438"/>
                </a:lnTo>
                <a:lnTo>
                  <a:pt x="672" y="3435"/>
                </a:lnTo>
                <a:lnTo>
                  <a:pt x="635" y="3435"/>
                </a:lnTo>
                <a:lnTo>
                  <a:pt x="597" y="3436"/>
                </a:lnTo>
                <a:lnTo>
                  <a:pt x="560" y="3439"/>
                </a:lnTo>
                <a:lnTo>
                  <a:pt x="522" y="3443"/>
                </a:lnTo>
                <a:lnTo>
                  <a:pt x="486" y="3450"/>
                </a:lnTo>
                <a:lnTo>
                  <a:pt x="450" y="3458"/>
                </a:lnTo>
                <a:lnTo>
                  <a:pt x="413" y="3465"/>
                </a:lnTo>
                <a:lnTo>
                  <a:pt x="378" y="3475"/>
                </a:lnTo>
                <a:lnTo>
                  <a:pt x="344" y="3486"/>
                </a:lnTo>
                <a:lnTo>
                  <a:pt x="310" y="3497"/>
                </a:lnTo>
                <a:lnTo>
                  <a:pt x="277" y="3509"/>
                </a:lnTo>
                <a:lnTo>
                  <a:pt x="246" y="3521"/>
                </a:lnTo>
                <a:lnTo>
                  <a:pt x="187" y="3546"/>
                </a:lnTo>
                <a:lnTo>
                  <a:pt x="134" y="3570"/>
                </a:lnTo>
                <a:lnTo>
                  <a:pt x="89" y="3593"/>
                </a:lnTo>
                <a:lnTo>
                  <a:pt x="51" y="3613"/>
                </a:lnTo>
                <a:lnTo>
                  <a:pt x="24" y="3628"/>
                </a:lnTo>
                <a:lnTo>
                  <a:pt x="1" y="3643"/>
                </a:lnTo>
                <a:lnTo>
                  <a:pt x="0" y="3644"/>
                </a:lnTo>
                <a:lnTo>
                  <a:pt x="2" y="3671"/>
                </a:lnTo>
                <a:lnTo>
                  <a:pt x="4" y="3703"/>
                </a:lnTo>
                <a:lnTo>
                  <a:pt x="8" y="3745"/>
                </a:lnTo>
                <a:lnTo>
                  <a:pt x="15" y="3795"/>
                </a:lnTo>
                <a:lnTo>
                  <a:pt x="25" y="3853"/>
                </a:lnTo>
                <a:lnTo>
                  <a:pt x="38" y="3915"/>
                </a:lnTo>
                <a:lnTo>
                  <a:pt x="46" y="3948"/>
                </a:lnTo>
                <a:lnTo>
                  <a:pt x="55" y="3981"/>
                </a:lnTo>
                <a:lnTo>
                  <a:pt x="63" y="4015"/>
                </a:lnTo>
                <a:lnTo>
                  <a:pt x="74" y="4050"/>
                </a:lnTo>
                <a:lnTo>
                  <a:pt x="87" y="4085"/>
                </a:lnTo>
                <a:lnTo>
                  <a:pt x="100" y="4119"/>
                </a:lnTo>
                <a:lnTo>
                  <a:pt x="114" y="4154"/>
                </a:lnTo>
                <a:lnTo>
                  <a:pt x="130" y="4187"/>
                </a:lnTo>
                <a:lnTo>
                  <a:pt x="147" y="4221"/>
                </a:lnTo>
                <a:lnTo>
                  <a:pt x="166" y="4253"/>
                </a:lnTo>
                <a:lnTo>
                  <a:pt x="186" y="4285"/>
                </a:lnTo>
                <a:lnTo>
                  <a:pt x="207" y="4315"/>
                </a:lnTo>
                <a:lnTo>
                  <a:pt x="230" y="4344"/>
                </a:lnTo>
                <a:lnTo>
                  <a:pt x="255" y="4371"/>
                </a:lnTo>
                <a:lnTo>
                  <a:pt x="281" y="4397"/>
                </a:lnTo>
                <a:lnTo>
                  <a:pt x="295" y="4409"/>
                </a:lnTo>
                <a:lnTo>
                  <a:pt x="309" y="4420"/>
                </a:lnTo>
                <a:lnTo>
                  <a:pt x="324" y="4431"/>
                </a:lnTo>
                <a:lnTo>
                  <a:pt x="340" y="4442"/>
                </a:lnTo>
                <a:lnTo>
                  <a:pt x="355" y="4451"/>
                </a:lnTo>
                <a:lnTo>
                  <a:pt x="372" y="4461"/>
                </a:lnTo>
                <a:lnTo>
                  <a:pt x="394" y="4472"/>
                </a:lnTo>
                <a:lnTo>
                  <a:pt x="416" y="4481"/>
                </a:lnTo>
                <a:lnTo>
                  <a:pt x="439" y="4487"/>
                </a:lnTo>
                <a:lnTo>
                  <a:pt x="461" y="4493"/>
                </a:lnTo>
                <a:lnTo>
                  <a:pt x="484" y="4497"/>
                </a:lnTo>
                <a:lnTo>
                  <a:pt x="507" y="4498"/>
                </a:lnTo>
                <a:lnTo>
                  <a:pt x="530" y="4498"/>
                </a:lnTo>
                <a:lnTo>
                  <a:pt x="553" y="4496"/>
                </a:lnTo>
                <a:lnTo>
                  <a:pt x="576" y="4493"/>
                </a:lnTo>
                <a:lnTo>
                  <a:pt x="598" y="4487"/>
                </a:lnTo>
                <a:lnTo>
                  <a:pt x="621" y="4480"/>
                </a:lnTo>
                <a:lnTo>
                  <a:pt x="642" y="4470"/>
                </a:lnTo>
                <a:lnTo>
                  <a:pt x="663" y="4459"/>
                </a:lnTo>
                <a:lnTo>
                  <a:pt x="684" y="4447"/>
                </a:lnTo>
                <a:lnTo>
                  <a:pt x="704" y="4431"/>
                </a:lnTo>
                <a:lnTo>
                  <a:pt x="723" y="4415"/>
                </a:lnTo>
                <a:lnTo>
                  <a:pt x="732" y="4405"/>
                </a:lnTo>
                <a:lnTo>
                  <a:pt x="742" y="4395"/>
                </a:lnTo>
                <a:lnTo>
                  <a:pt x="751" y="4384"/>
                </a:lnTo>
                <a:lnTo>
                  <a:pt x="759" y="4374"/>
                </a:lnTo>
                <a:lnTo>
                  <a:pt x="767" y="4362"/>
                </a:lnTo>
                <a:lnTo>
                  <a:pt x="773" y="4351"/>
                </a:lnTo>
                <a:lnTo>
                  <a:pt x="784" y="4327"/>
                </a:lnTo>
                <a:lnTo>
                  <a:pt x="793" y="4303"/>
                </a:lnTo>
                <a:lnTo>
                  <a:pt x="801" y="4277"/>
                </a:lnTo>
                <a:lnTo>
                  <a:pt x="805" y="4252"/>
                </a:lnTo>
                <a:lnTo>
                  <a:pt x="807" y="4227"/>
                </a:lnTo>
                <a:lnTo>
                  <a:pt x="807" y="4201"/>
                </a:lnTo>
                <a:lnTo>
                  <a:pt x="806" y="4176"/>
                </a:lnTo>
                <a:lnTo>
                  <a:pt x="803" y="4151"/>
                </a:lnTo>
                <a:lnTo>
                  <a:pt x="797" y="4128"/>
                </a:lnTo>
                <a:lnTo>
                  <a:pt x="790" y="4105"/>
                </a:lnTo>
                <a:lnTo>
                  <a:pt x="781" y="4083"/>
                </a:lnTo>
                <a:lnTo>
                  <a:pt x="771" y="4063"/>
                </a:lnTo>
                <a:lnTo>
                  <a:pt x="759" y="4044"/>
                </a:lnTo>
                <a:close/>
                <a:moveTo>
                  <a:pt x="2320" y="3404"/>
                </a:moveTo>
                <a:lnTo>
                  <a:pt x="1982" y="3404"/>
                </a:lnTo>
                <a:lnTo>
                  <a:pt x="1978" y="3439"/>
                </a:lnTo>
                <a:lnTo>
                  <a:pt x="1968" y="3515"/>
                </a:lnTo>
                <a:lnTo>
                  <a:pt x="1956" y="3629"/>
                </a:lnTo>
                <a:lnTo>
                  <a:pt x="1949" y="3701"/>
                </a:lnTo>
                <a:lnTo>
                  <a:pt x="1943" y="3779"/>
                </a:lnTo>
                <a:lnTo>
                  <a:pt x="1937" y="3866"/>
                </a:lnTo>
                <a:lnTo>
                  <a:pt x="1932" y="3959"/>
                </a:lnTo>
                <a:lnTo>
                  <a:pt x="1926" y="4061"/>
                </a:lnTo>
                <a:lnTo>
                  <a:pt x="1923" y="4169"/>
                </a:lnTo>
                <a:lnTo>
                  <a:pt x="1921" y="4283"/>
                </a:lnTo>
                <a:lnTo>
                  <a:pt x="1920" y="4403"/>
                </a:lnTo>
                <a:lnTo>
                  <a:pt x="1920" y="4529"/>
                </a:lnTo>
                <a:lnTo>
                  <a:pt x="1923" y="4659"/>
                </a:lnTo>
                <a:lnTo>
                  <a:pt x="1898" y="4630"/>
                </a:lnTo>
                <a:lnTo>
                  <a:pt x="1872" y="4603"/>
                </a:lnTo>
                <a:lnTo>
                  <a:pt x="1847" y="4575"/>
                </a:lnTo>
                <a:lnTo>
                  <a:pt x="1821" y="4549"/>
                </a:lnTo>
                <a:lnTo>
                  <a:pt x="1794" y="4524"/>
                </a:lnTo>
                <a:lnTo>
                  <a:pt x="1767" y="4498"/>
                </a:lnTo>
                <a:lnTo>
                  <a:pt x="1739" y="4474"/>
                </a:lnTo>
                <a:lnTo>
                  <a:pt x="1712" y="4451"/>
                </a:lnTo>
                <a:lnTo>
                  <a:pt x="1656" y="4406"/>
                </a:lnTo>
                <a:lnTo>
                  <a:pt x="1599" y="4364"/>
                </a:lnTo>
                <a:lnTo>
                  <a:pt x="1543" y="4325"/>
                </a:lnTo>
                <a:lnTo>
                  <a:pt x="1488" y="4288"/>
                </a:lnTo>
                <a:lnTo>
                  <a:pt x="1434" y="4255"/>
                </a:lnTo>
                <a:lnTo>
                  <a:pt x="1383" y="4224"/>
                </a:lnTo>
                <a:lnTo>
                  <a:pt x="1333" y="4197"/>
                </a:lnTo>
                <a:lnTo>
                  <a:pt x="1286" y="4172"/>
                </a:lnTo>
                <a:lnTo>
                  <a:pt x="1243" y="4150"/>
                </a:lnTo>
                <a:lnTo>
                  <a:pt x="1203" y="4131"/>
                </a:lnTo>
                <a:lnTo>
                  <a:pt x="1167" y="4114"/>
                </a:lnTo>
                <a:lnTo>
                  <a:pt x="1136" y="4101"/>
                </a:lnTo>
                <a:lnTo>
                  <a:pt x="1112" y="4125"/>
                </a:lnTo>
                <a:lnTo>
                  <a:pt x="1086" y="4149"/>
                </a:lnTo>
                <a:lnTo>
                  <a:pt x="1058" y="4169"/>
                </a:lnTo>
                <a:lnTo>
                  <a:pt x="1031" y="4188"/>
                </a:lnTo>
                <a:lnTo>
                  <a:pt x="1031" y="4215"/>
                </a:lnTo>
                <a:lnTo>
                  <a:pt x="1029" y="4242"/>
                </a:lnTo>
                <a:lnTo>
                  <a:pt x="1027" y="4270"/>
                </a:lnTo>
                <a:lnTo>
                  <a:pt x="1024" y="4296"/>
                </a:lnTo>
                <a:lnTo>
                  <a:pt x="1059" y="4311"/>
                </a:lnTo>
                <a:lnTo>
                  <a:pt x="1105" y="4333"/>
                </a:lnTo>
                <a:lnTo>
                  <a:pt x="1163" y="4361"/>
                </a:lnTo>
                <a:lnTo>
                  <a:pt x="1226" y="4394"/>
                </a:lnTo>
                <a:lnTo>
                  <a:pt x="1262" y="4414"/>
                </a:lnTo>
                <a:lnTo>
                  <a:pt x="1298" y="4435"/>
                </a:lnTo>
                <a:lnTo>
                  <a:pt x="1334" y="4457"/>
                </a:lnTo>
                <a:lnTo>
                  <a:pt x="1373" y="4481"/>
                </a:lnTo>
                <a:lnTo>
                  <a:pt x="1411" y="4506"/>
                </a:lnTo>
                <a:lnTo>
                  <a:pt x="1450" y="4533"/>
                </a:lnTo>
                <a:lnTo>
                  <a:pt x="1489" y="4560"/>
                </a:lnTo>
                <a:lnTo>
                  <a:pt x="1528" y="4591"/>
                </a:lnTo>
                <a:lnTo>
                  <a:pt x="1566" y="4622"/>
                </a:lnTo>
                <a:lnTo>
                  <a:pt x="1605" y="4655"/>
                </a:lnTo>
                <a:lnTo>
                  <a:pt x="1642" y="4689"/>
                </a:lnTo>
                <a:lnTo>
                  <a:pt x="1679" y="4724"/>
                </a:lnTo>
                <a:lnTo>
                  <a:pt x="1714" y="4761"/>
                </a:lnTo>
                <a:lnTo>
                  <a:pt x="1748" y="4800"/>
                </a:lnTo>
                <a:lnTo>
                  <a:pt x="1781" y="4839"/>
                </a:lnTo>
                <a:lnTo>
                  <a:pt x="1812" y="4881"/>
                </a:lnTo>
                <a:lnTo>
                  <a:pt x="1826" y="4902"/>
                </a:lnTo>
                <a:lnTo>
                  <a:pt x="1839" y="4924"/>
                </a:lnTo>
                <a:lnTo>
                  <a:pt x="1854" y="4946"/>
                </a:lnTo>
                <a:lnTo>
                  <a:pt x="1866" y="4968"/>
                </a:lnTo>
                <a:lnTo>
                  <a:pt x="1878" y="4991"/>
                </a:lnTo>
                <a:lnTo>
                  <a:pt x="1890" y="5014"/>
                </a:lnTo>
                <a:lnTo>
                  <a:pt x="1901" y="5037"/>
                </a:lnTo>
                <a:lnTo>
                  <a:pt x="1911" y="5061"/>
                </a:lnTo>
                <a:lnTo>
                  <a:pt x="1920" y="5085"/>
                </a:lnTo>
                <a:lnTo>
                  <a:pt x="1928" y="5110"/>
                </a:lnTo>
                <a:lnTo>
                  <a:pt x="1936" y="5134"/>
                </a:lnTo>
                <a:lnTo>
                  <a:pt x="1943" y="5160"/>
                </a:lnTo>
                <a:lnTo>
                  <a:pt x="1949" y="5185"/>
                </a:lnTo>
                <a:lnTo>
                  <a:pt x="1955" y="5211"/>
                </a:lnTo>
                <a:lnTo>
                  <a:pt x="1959" y="5237"/>
                </a:lnTo>
                <a:lnTo>
                  <a:pt x="1962" y="5264"/>
                </a:lnTo>
                <a:lnTo>
                  <a:pt x="1976" y="5388"/>
                </a:lnTo>
                <a:lnTo>
                  <a:pt x="1988" y="5504"/>
                </a:lnTo>
                <a:lnTo>
                  <a:pt x="2002" y="5611"/>
                </a:lnTo>
                <a:lnTo>
                  <a:pt x="2009" y="5663"/>
                </a:lnTo>
                <a:lnTo>
                  <a:pt x="2018" y="5716"/>
                </a:lnTo>
                <a:lnTo>
                  <a:pt x="2026" y="5769"/>
                </a:lnTo>
                <a:lnTo>
                  <a:pt x="2036" y="5822"/>
                </a:lnTo>
                <a:lnTo>
                  <a:pt x="2047" y="5877"/>
                </a:lnTo>
                <a:lnTo>
                  <a:pt x="2059" y="5933"/>
                </a:lnTo>
                <a:lnTo>
                  <a:pt x="2073" y="5992"/>
                </a:lnTo>
                <a:lnTo>
                  <a:pt x="2088" y="6054"/>
                </a:lnTo>
                <a:lnTo>
                  <a:pt x="2104" y="6119"/>
                </a:lnTo>
                <a:lnTo>
                  <a:pt x="2123" y="6187"/>
                </a:lnTo>
                <a:lnTo>
                  <a:pt x="2447" y="6098"/>
                </a:lnTo>
                <a:lnTo>
                  <a:pt x="2429" y="6033"/>
                </a:lnTo>
                <a:lnTo>
                  <a:pt x="2412" y="5968"/>
                </a:lnTo>
                <a:lnTo>
                  <a:pt x="2397" y="5903"/>
                </a:lnTo>
                <a:lnTo>
                  <a:pt x="2382" y="5839"/>
                </a:lnTo>
                <a:lnTo>
                  <a:pt x="2368" y="5776"/>
                </a:lnTo>
                <a:lnTo>
                  <a:pt x="2355" y="5712"/>
                </a:lnTo>
                <a:lnTo>
                  <a:pt x="2343" y="5648"/>
                </a:lnTo>
                <a:lnTo>
                  <a:pt x="2331" y="5584"/>
                </a:lnTo>
                <a:lnTo>
                  <a:pt x="2320" y="5522"/>
                </a:lnTo>
                <a:lnTo>
                  <a:pt x="2310" y="5460"/>
                </a:lnTo>
                <a:lnTo>
                  <a:pt x="2293" y="5336"/>
                </a:lnTo>
                <a:lnTo>
                  <a:pt x="2277" y="5213"/>
                </a:lnTo>
                <a:lnTo>
                  <a:pt x="2265" y="5095"/>
                </a:lnTo>
                <a:lnTo>
                  <a:pt x="2255" y="4977"/>
                </a:lnTo>
                <a:lnTo>
                  <a:pt x="2247" y="4861"/>
                </a:lnTo>
                <a:lnTo>
                  <a:pt x="2241" y="4749"/>
                </a:lnTo>
                <a:lnTo>
                  <a:pt x="2238" y="4640"/>
                </a:lnTo>
                <a:lnTo>
                  <a:pt x="2235" y="4534"/>
                </a:lnTo>
                <a:lnTo>
                  <a:pt x="2235" y="4431"/>
                </a:lnTo>
                <a:lnTo>
                  <a:pt x="2236" y="4332"/>
                </a:lnTo>
                <a:lnTo>
                  <a:pt x="2239" y="4237"/>
                </a:lnTo>
                <a:lnTo>
                  <a:pt x="2242" y="4145"/>
                </a:lnTo>
                <a:lnTo>
                  <a:pt x="2247" y="4058"/>
                </a:lnTo>
                <a:lnTo>
                  <a:pt x="2252" y="3975"/>
                </a:lnTo>
                <a:lnTo>
                  <a:pt x="2258" y="3897"/>
                </a:lnTo>
                <a:lnTo>
                  <a:pt x="2265" y="3824"/>
                </a:lnTo>
                <a:lnTo>
                  <a:pt x="2272" y="3756"/>
                </a:lnTo>
                <a:lnTo>
                  <a:pt x="2278" y="3693"/>
                </a:lnTo>
                <a:lnTo>
                  <a:pt x="2285" y="3636"/>
                </a:lnTo>
                <a:lnTo>
                  <a:pt x="2298" y="3539"/>
                </a:lnTo>
                <a:lnTo>
                  <a:pt x="2309" y="3466"/>
                </a:lnTo>
                <a:lnTo>
                  <a:pt x="2320" y="3404"/>
                </a:lnTo>
                <a:close/>
                <a:moveTo>
                  <a:pt x="2047" y="1713"/>
                </a:moveTo>
                <a:lnTo>
                  <a:pt x="2047" y="1713"/>
                </a:lnTo>
                <a:lnTo>
                  <a:pt x="2085" y="1715"/>
                </a:lnTo>
                <a:lnTo>
                  <a:pt x="2122" y="1715"/>
                </a:lnTo>
                <a:lnTo>
                  <a:pt x="2159" y="1715"/>
                </a:lnTo>
                <a:lnTo>
                  <a:pt x="2196" y="1714"/>
                </a:lnTo>
                <a:lnTo>
                  <a:pt x="2232" y="1712"/>
                </a:lnTo>
                <a:lnTo>
                  <a:pt x="2268" y="1708"/>
                </a:lnTo>
                <a:lnTo>
                  <a:pt x="2305" y="1705"/>
                </a:lnTo>
                <a:lnTo>
                  <a:pt x="2340" y="1700"/>
                </a:lnTo>
                <a:lnTo>
                  <a:pt x="2375" y="1694"/>
                </a:lnTo>
                <a:lnTo>
                  <a:pt x="2410" y="1688"/>
                </a:lnTo>
                <a:lnTo>
                  <a:pt x="2444" y="1680"/>
                </a:lnTo>
                <a:lnTo>
                  <a:pt x="2478" y="1672"/>
                </a:lnTo>
                <a:lnTo>
                  <a:pt x="2512" y="1662"/>
                </a:lnTo>
                <a:lnTo>
                  <a:pt x="2545" y="1652"/>
                </a:lnTo>
                <a:lnTo>
                  <a:pt x="2578" y="1641"/>
                </a:lnTo>
                <a:lnTo>
                  <a:pt x="2609" y="1630"/>
                </a:lnTo>
                <a:lnTo>
                  <a:pt x="2641" y="1618"/>
                </a:lnTo>
                <a:lnTo>
                  <a:pt x="2672" y="1605"/>
                </a:lnTo>
                <a:lnTo>
                  <a:pt x="2703" y="1591"/>
                </a:lnTo>
                <a:lnTo>
                  <a:pt x="2733" y="1575"/>
                </a:lnTo>
                <a:lnTo>
                  <a:pt x="2762" y="1560"/>
                </a:lnTo>
                <a:lnTo>
                  <a:pt x="2791" y="1543"/>
                </a:lnTo>
                <a:lnTo>
                  <a:pt x="2820" y="1527"/>
                </a:lnTo>
                <a:lnTo>
                  <a:pt x="2847" y="1508"/>
                </a:lnTo>
                <a:lnTo>
                  <a:pt x="2873" y="1490"/>
                </a:lnTo>
                <a:lnTo>
                  <a:pt x="2899" y="1471"/>
                </a:lnTo>
                <a:lnTo>
                  <a:pt x="2924" y="1450"/>
                </a:lnTo>
                <a:lnTo>
                  <a:pt x="2949" y="1429"/>
                </a:lnTo>
                <a:lnTo>
                  <a:pt x="2973" y="1408"/>
                </a:lnTo>
                <a:lnTo>
                  <a:pt x="2996" y="1385"/>
                </a:lnTo>
                <a:lnTo>
                  <a:pt x="3018" y="1362"/>
                </a:lnTo>
                <a:lnTo>
                  <a:pt x="3039" y="1339"/>
                </a:lnTo>
                <a:lnTo>
                  <a:pt x="3064" y="1308"/>
                </a:lnTo>
                <a:lnTo>
                  <a:pt x="3089" y="1277"/>
                </a:lnTo>
                <a:lnTo>
                  <a:pt x="3112" y="1244"/>
                </a:lnTo>
                <a:lnTo>
                  <a:pt x="3135" y="1210"/>
                </a:lnTo>
                <a:lnTo>
                  <a:pt x="3158" y="1175"/>
                </a:lnTo>
                <a:lnTo>
                  <a:pt x="3179" y="1140"/>
                </a:lnTo>
                <a:lnTo>
                  <a:pt x="3201" y="1102"/>
                </a:lnTo>
                <a:lnTo>
                  <a:pt x="3221" y="1066"/>
                </a:lnTo>
                <a:lnTo>
                  <a:pt x="3240" y="1029"/>
                </a:lnTo>
                <a:lnTo>
                  <a:pt x="3259" y="990"/>
                </a:lnTo>
                <a:lnTo>
                  <a:pt x="3277" y="953"/>
                </a:lnTo>
                <a:lnTo>
                  <a:pt x="3294" y="914"/>
                </a:lnTo>
                <a:lnTo>
                  <a:pt x="3310" y="876"/>
                </a:lnTo>
                <a:lnTo>
                  <a:pt x="3325" y="838"/>
                </a:lnTo>
                <a:lnTo>
                  <a:pt x="3339" y="800"/>
                </a:lnTo>
                <a:lnTo>
                  <a:pt x="3353" y="762"/>
                </a:lnTo>
                <a:lnTo>
                  <a:pt x="3338" y="770"/>
                </a:lnTo>
                <a:lnTo>
                  <a:pt x="3320" y="776"/>
                </a:lnTo>
                <a:lnTo>
                  <a:pt x="3301" y="780"/>
                </a:lnTo>
                <a:lnTo>
                  <a:pt x="3279" y="783"/>
                </a:lnTo>
                <a:lnTo>
                  <a:pt x="3257" y="785"/>
                </a:lnTo>
                <a:lnTo>
                  <a:pt x="3233" y="785"/>
                </a:lnTo>
                <a:lnTo>
                  <a:pt x="3208" y="784"/>
                </a:lnTo>
                <a:lnTo>
                  <a:pt x="3182" y="782"/>
                </a:lnTo>
                <a:lnTo>
                  <a:pt x="3156" y="779"/>
                </a:lnTo>
                <a:lnTo>
                  <a:pt x="3130" y="774"/>
                </a:lnTo>
                <a:lnTo>
                  <a:pt x="3103" y="768"/>
                </a:lnTo>
                <a:lnTo>
                  <a:pt x="3078" y="760"/>
                </a:lnTo>
                <a:lnTo>
                  <a:pt x="3053" y="750"/>
                </a:lnTo>
                <a:lnTo>
                  <a:pt x="3030" y="740"/>
                </a:lnTo>
                <a:lnTo>
                  <a:pt x="3007" y="728"/>
                </a:lnTo>
                <a:lnTo>
                  <a:pt x="2986" y="714"/>
                </a:lnTo>
                <a:lnTo>
                  <a:pt x="2985" y="736"/>
                </a:lnTo>
                <a:lnTo>
                  <a:pt x="2982" y="758"/>
                </a:lnTo>
                <a:lnTo>
                  <a:pt x="2978" y="780"/>
                </a:lnTo>
                <a:lnTo>
                  <a:pt x="2974" y="802"/>
                </a:lnTo>
                <a:lnTo>
                  <a:pt x="2967" y="827"/>
                </a:lnTo>
                <a:lnTo>
                  <a:pt x="2959" y="853"/>
                </a:lnTo>
                <a:lnTo>
                  <a:pt x="2952" y="877"/>
                </a:lnTo>
                <a:lnTo>
                  <a:pt x="2943" y="900"/>
                </a:lnTo>
                <a:lnTo>
                  <a:pt x="2933" y="923"/>
                </a:lnTo>
                <a:lnTo>
                  <a:pt x="2922" y="945"/>
                </a:lnTo>
                <a:lnTo>
                  <a:pt x="2911" y="967"/>
                </a:lnTo>
                <a:lnTo>
                  <a:pt x="2899" y="988"/>
                </a:lnTo>
                <a:lnTo>
                  <a:pt x="2886" y="1008"/>
                </a:lnTo>
                <a:lnTo>
                  <a:pt x="2871" y="1027"/>
                </a:lnTo>
                <a:lnTo>
                  <a:pt x="2856" y="1046"/>
                </a:lnTo>
                <a:lnTo>
                  <a:pt x="2840" y="1065"/>
                </a:lnTo>
                <a:lnTo>
                  <a:pt x="2823" y="1082"/>
                </a:lnTo>
                <a:lnTo>
                  <a:pt x="2805" y="1099"/>
                </a:lnTo>
                <a:lnTo>
                  <a:pt x="2787" y="1115"/>
                </a:lnTo>
                <a:lnTo>
                  <a:pt x="2767" y="1131"/>
                </a:lnTo>
                <a:lnTo>
                  <a:pt x="2746" y="1145"/>
                </a:lnTo>
                <a:lnTo>
                  <a:pt x="2724" y="1160"/>
                </a:lnTo>
                <a:lnTo>
                  <a:pt x="2702" y="1173"/>
                </a:lnTo>
                <a:lnTo>
                  <a:pt x="2678" y="1185"/>
                </a:lnTo>
                <a:lnTo>
                  <a:pt x="2652" y="1197"/>
                </a:lnTo>
                <a:lnTo>
                  <a:pt x="2626" y="1208"/>
                </a:lnTo>
                <a:lnTo>
                  <a:pt x="2600" y="1218"/>
                </a:lnTo>
                <a:lnTo>
                  <a:pt x="2571" y="1228"/>
                </a:lnTo>
                <a:lnTo>
                  <a:pt x="2541" y="1237"/>
                </a:lnTo>
                <a:lnTo>
                  <a:pt x="2510" y="1245"/>
                </a:lnTo>
                <a:lnTo>
                  <a:pt x="2478" y="1252"/>
                </a:lnTo>
                <a:lnTo>
                  <a:pt x="2445" y="1259"/>
                </a:lnTo>
                <a:lnTo>
                  <a:pt x="2411" y="1265"/>
                </a:lnTo>
                <a:lnTo>
                  <a:pt x="2376" y="1270"/>
                </a:lnTo>
                <a:lnTo>
                  <a:pt x="2339" y="1274"/>
                </a:lnTo>
                <a:lnTo>
                  <a:pt x="2301" y="1278"/>
                </a:lnTo>
                <a:lnTo>
                  <a:pt x="2238" y="1283"/>
                </a:lnTo>
                <a:lnTo>
                  <a:pt x="2178" y="1286"/>
                </a:lnTo>
                <a:lnTo>
                  <a:pt x="2122" y="1287"/>
                </a:lnTo>
                <a:lnTo>
                  <a:pt x="2068" y="1288"/>
                </a:lnTo>
                <a:lnTo>
                  <a:pt x="2019" y="1288"/>
                </a:lnTo>
                <a:lnTo>
                  <a:pt x="1971" y="1287"/>
                </a:lnTo>
                <a:lnTo>
                  <a:pt x="1927" y="1285"/>
                </a:lnTo>
                <a:lnTo>
                  <a:pt x="1885" y="1283"/>
                </a:lnTo>
                <a:lnTo>
                  <a:pt x="1807" y="1276"/>
                </a:lnTo>
                <a:lnTo>
                  <a:pt x="1736" y="1268"/>
                </a:lnTo>
                <a:lnTo>
                  <a:pt x="1670" y="1262"/>
                </a:lnTo>
                <a:lnTo>
                  <a:pt x="1608" y="1256"/>
                </a:lnTo>
                <a:lnTo>
                  <a:pt x="1641" y="1300"/>
                </a:lnTo>
                <a:lnTo>
                  <a:pt x="1674" y="1344"/>
                </a:lnTo>
                <a:lnTo>
                  <a:pt x="1707" y="1386"/>
                </a:lnTo>
                <a:lnTo>
                  <a:pt x="1740" y="1426"/>
                </a:lnTo>
                <a:lnTo>
                  <a:pt x="1773" y="1464"/>
                </a:lnTo>
                <a:lnTo>
                  <a:pt x="1805" y="1499"/>
                </a:lnTo>
                <a:lnTo>
                  <a:pt x="1836" y="1534"/>
                </a:lnTo>
                <a:lnTo>
                  <a:pt x="1867" y="1565"/>
                </a:lnTo>
                <a:lnTo>
                  <a:pt x="1895" y="1594"/>
                </a:lnTo>
                <a:lnTo>
                  <a:pt x="1923" y="1620"/>
                </a:lnTo>
                <a:lnTo>
                  <a:pt x="1949" y="1644"/>
                </a:lnTo>
                <a:lnTo>
                  <a:pt x="1973" y="1664"/>
                </a:lnTo>
                <a:lnTo>
                  <a:pt x="1995" y="1682"/>
                </a:lnTo>
                <a:lnTo>
                  <a:pt x="2015" y="1695"/>
                </a:lnTo>
                <a:lnTo>
                  <a:pt x="2033" y="1706"/>
                </a:lnTo>
                <a:lnTo>
                  <a:pt x="2047" y="1713"/>
                </a:lnTo>
                <a:close/>
                <a:moveTo>
                  <a:pt x="1446" y="969"/>
                </a:moveTo>
                <a:lnTo>
                  <a:pt x="1446" y="969"/>
                </a:lnTo>
                <a:lnTo>
                  <a:pt x="1448" y="968"/>
                </a:lnTo>
                <a:lnTo>
                  <a:pt x="1449" y="952"/>
                </a:lnTo>
                <a:lnTo>
                  <a:pt x="1450" y="935"/>
                </a:lnTo>
                <a:lnTo>
                  <a:pt x="1454" y="902"/>
                </a:lnTo>
                <a:lnTo>
                  <a:pt x="1461" y="868"/>
                </a:lnTo>
                <a:lnTo>
                  <a:pt x="1471" y="834"/>
                </a:lnTo>
                <a:lnTo>
                  <a:pt x="1483" y="799"/>
                </a:lnTo>
                <a:lnTo>
                  <a:pt x="1498" y="762"/>
                </a:lnTo>
                <a:lnTo>
                  <a:pt x="1516" y="727"/>
                </a:lnTo>
                <a:lnTo>
                  <a:pt x="1537" y="691"/>
                </a:lnTo>
                <a:lnTo>
                  <a:pt x="1559" y="658"/>
                </a:lnTo>
                <a:lnTo>
                  <a:pt x="1583" y="625"/>
                </a:lnTo>
                <a:lnTo>
                  <a:pt x="1610" y="591"/>
                </a:lnTo>
                <a:lnTo>
                  <a:pt x="1641" y="557"/>
                </a:lnTo>
                <a:lnTo>
                  <a:pt x="1673" y="523"/>
                </a:lnTo>
                <a:lnTo>
                  <a:pt x="1708" y="490"/>
                </a:lnTo>
                <a:lnTo>
                  <a:pt x="1745" y="457"/>
                </a:lnTo>
                <a:lnTo>
                  <a:pt x="1782" y="424"/>
                </a:lnTo>
                <a:lnTo>
                  <a:pt x="1794" y="386"/>
                </a:lnTo>
                <a:lnTo>
                  <a:pt x="1806" y="350"/>
                </a:lnTo>
                <a:lnTo>
                  <a:pt x="1821" y="316"/>
                </a:lnTo>
                <a:lnTo>
                  <a:pt x="1836" y="283"/>
                </a:lnTo>
                <a:lnTo>
                  <a:pt x="1852" y="251"/>
                </a:lnTo>
                <a:lnTo>
                  <a:pt x="1870" y="221"/>
                </a:lnTo>
                <a:lnTo>
                  <a:pt x="1889" y="192"/>
                </a:lnTo>
                <a:lnTo>
                  <a:pt x="1909" y="166"/>
                </a:lnTo>
                <a:lnTo>
                  <a:pt x="1929" y="141"/>
                </a:lnTo>
                <a:lnTo>
                  <a:pt x="1951" y="117"/>
                </a:lnTo>
                <a:lnTo>
                  <a:pt x="1973" y="95"/>
                </a:lnTo>
                <a:lnTo>
                  <a:pt x="1998" y="73"/>
                </a:lnTo>
                <a:lnTo>
                  <a:pt x="2022" y="53"/>
                </a:lnTo>
                <a:lnTo>
                  <a:pt x="2046" y="34"/>
                </a:lnTo>
                <a:lnTo>
                  <a:pt x="2071" y="16"/>
                </a:lnTo>
                <a:lnTo>
                  <a:pt x="2098" y="0"/>
                </a:lnTo>
                <a:lnTo>
                  <a:pt x="2063" y="2"/>
                </a:lnTo>
                <a:lnTo>
                  <a:pt x="2029" y="4"/>
                </a:lnTo>
                <a:lnTo>
                  <a:pt x="1994" y="9"/>
                </a:lnTo>
                <a:lnTo>
                  <a:pt x="1960" y="14"/>
                </a:lnTo>
                <a:lnTo>
                  <a:pt x="1927" y="20"/>
                </a:lnTo>
                <a:lnTo>
                  <a:pt x="1895" y="26"/>
                </a:lnTo>
                <a:lnTo>
                  <a:pt x="1863" y="34"/>
                </a:lnTo>
                <a:lnTo>
                  <a:pt x="1832" y="43"/>
                </a:lnTo>
                <a:lnTo>
                  <a:pt x="1801" y="52"/>
                </a:lnTo>
                <a:lnTo>
                  <a:pt x="1771" y="63"/>
                </a:lnTo>
                <a:lnTo>
                  <a:pt x="1741" y="73"/>
                </a:lnTo>
                <a:lnTo>
                  <a:pt x="1712" y="85"/>
                </a:lnTo>
                <a:lnTo>
                  <a:pt x="1684" y="97"/>
                </a:lnTo>
                <a:lnTo>
                  <a:pt x="1656" y="109"/>
                </a:lnTo>
                <a:lnTo>
                  <a:pt x="1629" y="122"/>
                </a:lnTo>
                <a:lnTo>
                  <a:pt x="1603" y="136"/>
                </a:lnTo>
                <a:lnTo>
                  <a:pt x="1576" y="151"/>
                </a:lnTo>
                <a:lnTo>
                  <a:pt x="1551" y="165"/>
                </a:lnTo>
                <a:lnTo>
                  <a:pt x="1527" y="180"/>
                </a:lnTo>
                <a:lnTo>
                  <a:pt x="1504" y="196"/>
                </a:lnTo>
                <a:lnTo>
                  <a:pt x="1481" y="212"/>
                </a:lnTo>
                <a:lnTo>
                  <a:pt x="1459" y="228"/>
                </a:lnTo>
                <a:lnTo>
                  <a:pt x="1417" y="261"/>
                </a:lnTo>
                <a:lnTo>
                  <a:pt x="1377" y="295"/>
                </a:lnTo>
                <a:lnTo>
                  <a:pt x="1342" y="329"/>
                </a:lnTo>
                <a:lnTo>
                  <a:pt x="1309" y="364"/>
                </a:lnTo>
                <a:lnTo>
                  <a:pt x="1280" y="398"/>
                </a:lnTo>
                <a:lnTo>
                  <a:pt x="1276" y="431"/>
                </a:lnTo>
                <a:lnTo>
                  <a:pt x="1275" y="466"/>
                </a:lnTo>
                <a:lnTo>
                  <a:pt x="1276" y="502"/>
                </a:lnTo>
                <a:lnTo>
                  <a:pt x="1278" y="538"/>
                </a:lnTo>
                <a:lnTo>
                  <a:pt x="1283" y="574"/>
                </a:lnTo>
                <a:lnTo>
                  <a:pt x="1290" y="612"/>
                </a:lnTo>
                <a:lnTo>
                  <a:pt x="1298" y="649"/>
                </a:lnTo>
                <a:lnTo>
                  <a:pt x="1309" y="688"/>
                </a:lnTo>
                <a:lnTo>
                  <a:pt x="1321" y="725"/>
                </a:lnTo>
                <a:lnTo>
                  <a:pt x="1334" y="765"/>
                </a:lnTo>
                <a:lnTo>
                  <a:pt x="1349" y="803"/>
                </a:lnTo>
                <a:lnTo>
                  <a:pt x="1365" y="842"/>
                </a:lnTo>
                <a:lnTo>
                  <a:pt x="1383" y="881"/>
                </a:lnTo>
                <a:lnTo>
                  <a:pt x="1401" y="920"/>
                </a:lnTo>
                <a:lnTo>
                  <a:pt x="1421" y="958"/>
                </a:lnTo>
                <a:lnTo>
                  <a:pt x="1442" y="998"/>
                </a:lnTo>
                <a:lnTo>
                  <a:pt x="1446" y="969"/>
                </a:lnTo>
                <a:close/>
                <a:moveTo>
                  <a:pt x="1905" y="3153"/>
                </a:moveTo>
                <a:lnTo>
                  <a:pt x="1905" y="3153"/>
                </a:lnTo>
                <a:lnTo>
                  <a:pt x="1882" y="3134"/>
                </a:lnTo>
                <a:lnTo>
                  <a:pt x="1859" y="3116"/>
                </a:lnTo>
                <a:lnTo>
                  <a:pt x="1838" y="3096"/>
                </a:lnTo>
                <a:lnTo>
                  <a:pt x="1816" y="3075"/>
                </a:lnTo>
                <a:lnTo>
                  <a:pt x="1796" y="3054"/>
                </a:lnTo>
                <a:lnTo>
                  <a:pt x="1777" y="3032"/>
                </a:lnTo>
                <a:lnTo>
                  <a:pt x="1757" y="3010"/>
                </a:lnTo>
                <a:lnTo>
                  <a:pt x="1738" y="2987"/>
                </a:lnTo>
                <a:lnTo>
                  <a:pt x="1720" y="2963"/>
                </a:lnTo>
                <a:lnTo>
                  <a:pt x="1703" y="2938"/>
                </a:lnTo>
                <a:lnTo>
                  <a:pt x="1686" y="2914"/>
                </a:lnTo>
                <a:lnTo>
                  <a:pt x="1670" y="2889"/>
                </a:lnTo>
                <a:lnTo>
                  <a:pt x="1654" y="2863"/>
                </a:lnTo>
                <a:lnTo>
                  <a:pt x="1640" y="2836"/>
                </a:lnTo>
                <a:lnTo>
                  <a:pt x="1626" y="2810"/>
                </a:lnTo>
                <a:lnTo>
                  <a:pt x="1612" y="2782"/>
                </a:lnTo>
                <a:lnTo>
                  <a:pt x="1598" y="2755"/>
                </a:lnTo>
                <a:lnTo>
                  <a:pt x="1585" y="2727"/>
                </a:lnTo>
                <a:lnTo>
                  <a:pt x="1561" y="2670"/>
                </a:lnTo>
                <a:lnTo>
                  <a:pt x="1539" y="2611"/>
                </a:lnTo>
                <a:lnTo>
                  <a:pt x="1519" y="2551"/>
                </a:lnTo>
                <a:lnTo>
                  <a:pt x="1500" y="2491"/>
                </a:lnTo>
                <a:lnTo>
                  <a:pt x="1485" y="2429"/>
                </a:lnTo>
                <a:lnTo>
                  <a:pt x="1470" y="2366"/>
                </a:lnTo>
                <a:lnTo>
                  <a:pt x="1456" y="2303"/>
                </a:lnTo>
                <a:lnTo>
                  <a:pt x="1445" y="2240"/>
                </a:lnTo>
                <a:lnTo>
                  <a:pt x="1435" y="2176"/>
                </a:lnTo>
                <a:lnTo>
                  <a:pt x="1427" y="2112"/>
                </a:lnTo>
                <a:lnTo>
                  <a:pt x="1419" y="2048"/>
                </a:lnTo>
                <a:lnTo>
                  <a:pt x="1413" y="1985"/>
                </a:lnTo>
                <a:lnTo>
                  <a:pt x="1408" y="1922"/>
                </a:lnTo>
                <a:lnTo>
                  <a:pt x="1405" y="1860"/>
                </a:lnTo>
                <a:lnTo>
                  <a:pt x="1402" y="1799"/>
                </a:lnTo>
                <a:lnTo>
                  <a:pt x="1400" y="1737"/>
                </a:lnTo>
                <a:lnTo>
                  <a:pt x="1399" y="1678"/>
                </a:lnTo>
                <a:lnTo>
                  <a:pt x="1399" y="1619"/>
                </a:lnTo>
                <a:lnTo>
                  <a:pt x="1400" y="1563"/>
                </a:lnTo>
                <a:lnTo>
                  <a:pt x="1402" y="1454"/>
                </a:lnTo>
                <a:lnTo>
                  <a:pt x="1408" y="1353"/>
                </a:lnTo>
                <a:lnTo>
                  <a:pt x="1386" y="1320"/>
                </a:lnTo>
                <a:lnTo>
                  <a:pt x="1355" y="1275"/>
                </a:lnTo>
                <a:lnTo>
                  <a:pt x="1325" y="1228"/>
                </a:lnTo>
                <a:lnTo>
                  <a:pt x="1296" y="1179"/>
                </a:lnTo>
                <a:lnTo>
                  <a:pt x="1266" y="1129"/>
                </a:lnTo>
                <a:lnTo>
                  <a:pt x="1237" y="1077"/>
                </a:lnTo>
                <a:lnTo>
                  <a:pt x="1211" y="1023"/>
                </a:lnTo>
                <a:lnTo>
                  <a:pt x="1185" y="969"/>
                </a:lnTo>
                <a:lnTo>
                  <a:pt x="1160" y="914"/>
                </a:lnTo>
                <a:lnTo>
                  <a:pt x="1154" y="969"/>
                </a:lnTo>
                <a:lnTo>
                  <a:pt x="1146" y="1022"/>
                </a:lnTo>
                <a:lnTo>
                  <a:pt x="1137" y="1074"/>
                </a:lnTo>
                <a:lnTo>
                  <a:pt x="1129" y="1123"/>
                </a:lnTo>
                <a:lnTo>
                  <a:pt x="1119" y="1172"/>
                </a:lnTo>
                <a:lnTo>
                  <a:pt x="1108" y="1219"/>
                </a:lnTo>
                <a:lnTo>
                  <a:pt x="1087" y="1309"/>
                </a:lnTo>
                <a:lnTo>
                  <a:pt x="1064" y="1394"/>
                </a:lnTo>
                <a:lnTo>
                  <a:pt x="1042" y="1475"/>
                </a:lnTo>
                <a:lnTo>
                  <a:pt x="996" y="1626"/>
                </a:lnTo>
                <a:lnTo>
                  <a:pt x="976" y="1697"/>
                </a:lnTo>
                <a:lnTo>
                  <a:pt x="957" y="1767"/>
                </a:lnTo>
                <a:lnTo>
                  <a:pt x="948" y="1801"/>
                </a:lnTo>
                <a:lnTo>
                  <a:pt x="940" y="1835"/>
                </a:lnTo>
                <a:lnTo>
                  <a:pt x="934" y="1869"/>
                </a:lnTo>
                <a:lnTo>
                  <a:pt x="928" y="1902"/>
                </a:lnTo>
                <a:lnTo>
                  <a:pt x="923" y="1936"/>
                </a:lnTo>
                <a:lnTo>
                  <a:pt x="918" y="1969"/>
                </a:lnTo>
                <a:lnTo>
                  <a:pt x="916" y="2003"/>
                </a:lnTo>
                <a:lnTo>
                  <a:pt x="914" y="2037"/>
                </a:lnTo>
                <a:lnTo>
                  <a:pt x="914" y="2072"/>
                </a:lnTo>
                <a:lnTo>
                  <a:pt x="914" y="2107"/>
                </a:lnTo>
                <a:lnTo>
                  <a:pt x="916" y="2142"/>
                </a:lnTo>
                <a:lnTo>
                  <a:pt x="921" y="2177"/>
                </a:lnTo>
                <a:lnTo>
                  <a:pt x="924" y="2207"/>
                </a:lnTo>
                <a:lnTo>
                  <a:pt x="929" y="2235"/>
                </a:lnTo>
                <a:lnTo>
                  <a:pt x="935" y="2263"/>
                </a:lnTo>
                <a:lnTo>
                  <a:pt x="941" y="2292"/>
                </a:lnTo>
                <a:lnTo>
                  <a:pt x="949" y="2318"/>
                </a:lnTo>
                <a:lnTo>
                  <a:pt x="958" y="2345"/>
                </a:lnTo>
                <a:lnTo>
                  <a:pt x="968" y="2372"/>
                </a:lnTo>
                <a:lnTo>
                  <a:pt x="978" y="2398"/>
                </a:lnTo>
                <a:lnTo>
                  <a:pt x="989" y="2424"/>
                </a:lnTo>
                <a:lnTo>
                  <a:pt x="1000" y="2449"/>
                </a:lnTo>
                <a:lnTo>
                  <a:pt x="1012" y="2474"/>
                </a:lnTo>
                <a:lnTo>
                  <a:pt x="1025" y="2498"/>
                </a:lnTo>
                <a:lnTo>
                  <a:pt x="1038" y="2523"/>
                </a:lnTo>
                <a:lnTo>
                  <a:pt x="1053" y="2547"/>
                </a:lnTo>
                <a:lnTo>
                  <a:pt x="1067" y="2570"/>
                </a:lnTo>
                <a:lnTo>
                  <a:pt x="1082" y="2593"/>
                </a:lnTo>
                <a:lnTo>
                  <a:pt x="1114" y="2637"/>
                </a:lnTo>
                <a:lnTo>
                  <a:pt x="1148" y="2680"/>
                </a:lnTo>
                <a:lnTo>
                  <a:pt x="1184" y="2721"/>
                </a:lnTo>
                <a:lnTo>
                  <a:pt x="1220" y="2760"/>
                </a:lnTo>
                <a:lnTo>
                  <a:pt x="1258" y="2798"/>
                </a:lnTo>
                <a:lnTo>
                  <a:pt x="1297" y="2833"/>
                </a:lnTo>
                <a:lnTo>
                  <a:pt x="1336" y="2867"/>
                </a:lnTo>
                <a:lnTo>
                  <a:pt x="1377" y="2899"/>
                </a:lnTo>
                <a:lnTo>
                  <a:pt x="1418" y="2929"/>
                </a:lnTo>
                <a:lnTo>
                  <a:pt x="1459" y="2957"/>
                </a:lnTo>
                <a:lnTo>
                  <a:pt x="1498" y="2984"/>
                </a:lnTo>
                <a:lnTo>
                  <a:pt x="1539" y="3009"/>
                </a:lnTo>
                <a:lnTo>
                  <a:pt x="1577" y="3031"/>
                </a:lnTo>
                <a:lnTo>
                  <a:pt x="1616" y="3052"/>
                </a:lnTo>
                <a:lnTo>
                  <a:pt x="1653" y="3072"/>
                </a:lnTo>
                <a:lnTo>
                  <a:pt x="1690" y="3088"/>
                </a:lnTo>
                <a:lnTo>
                  <a:pt x="1725" y="3103"/>
                </a:lnTo>
                <a:lnTo>
                  <a:pt x="1757" y="3117"/>
                </a:lnTo>
                <a:lnTo>
                  <a:pt x="1788" y="3128"/>
                </a:lnTo>
                <a:lnTo>
                  <a:pt x="1817" y="3136"/>
                </a:lnTo>
                <a:lnTo>
                  <a:pt x="1843" y="3143"/>
                </a:lnTo>
                <a:lnTo>
                  <a:pt x="1867" y="3149"/>
                </a:lnTo>
                <a:lnTo>
                  <a:pt x="1888" y="3152"/>
                </a:lnTo>
                <a:lnTo>
                  <a:pt x="1905" y="3153"/>
                </a:lnTo>
                <a:close/>
                <a:moveTo>
                  <a:pt x="3351" y="1263"/>
                </a:moveTo>
                <a:lnTo>
                  <a:pt x="3351" y="1263"/>
                </a:lnTo>
                <a:lnTo>
                  <a:pt x="3334" y="1293"/>
                </a:lnTo>
                <a:lnTo>
                  <a:pt x="3318" y="1322"/>
                </a:lnTo>
                <a:lnTo>
                  <a:pt x="3299" y="1351"/>
                </a:lnTo>
                <a:lnTo>
                  <a:pt x="3282" y="1380"/>
                </a:lnTo>
                <a:lnTo>
                  <a:pt x="3262" y="1408"/>
                </a:lnTo>
                <a:lnTo>
                  <a:pt x="3241" y="1436"/>
                </a:lnTo>
                <a:lnTo>
                  <a:pt x="3220" y="1462"/>
                </a:lnTo>
                <a:lnTo>
                  <a:pt x="3198" y="1488"/>
                </a:lnTo>
                <a:lnTo>
                  <a:pt x="3175" y="1515"/>
                </a:lnTo>
                <a:lnTo>
                  <a:pt x="3150" y="1541"/>
                </a:lnTo>
                <a:lnTo>
                  <a:pt x="3124" y="1567"/>
                </a:lnTo>
                <a:lnTo>
                  <a:pt x="3098" y="1591"/>
                </a:lnTo>
                <a:lnTo>
                  <a:pt x="3072" y="1615"/>
                </a:lnTo>
                <a:lnTo>
                  <a:pt x="3044" y="1637"/>
                </a:lnTo>
                <a:lnTo>
                  <a:pt x="3015" y="1659"/>
                </a:lnTo>
                <a:lnTo>
                  <a:pt x="2987" y="1681"/>
                </a:lnTo>
                <a:lnTo>
                  <a:pt x="2957" y="1702"/>
                </a:lnTo>
                <a:lnTo>
                  <a:pt x="2927" y="1721"/>
                </a:lnTo>
                <a:lnTo>
                  <a:pt x="2897" y="1740"/>
                </a:lnTo>
                <a:lnTo>
                  <a:pt x="2865" y="1758"/>
                </a:lnTo>
                <a:lnTo>
                  <a:pt x="2833" y="1776"/>
                </a:lnTo>
                <a:lnTo>
                  <a:pt x="2800" y="1792"/>
                </a:lnTo>
                <a:lnTo>
                  <a:pt x="2767" y="1807"/>
                </a:lnTo>
                <a:lnTo>
                  <a:pt x="2734" y="1822"/>
                </a:lnTo>
                <a:lnTo>
                  <a:pt x="2699" y="1836"/>
                </a:lnTo>
                <a:lnTo>
                  <a:pt x="2664" y="1849"/>
                </a:lnTo>
                <a:lnTo>
                  <a:pt x="2629" y="1861"/>
                </a:lnTo>
                <a:lnTo>
                  <a:pt x="2593" y="1872"/>
                </a:lnTo>
                <a:lnTo>
                  <a:pt x="2557" y="1883"/>
                </a:lnTo>
                <a:lnTo>
                  <a:pt x="2520" y="1893"/>
                </a:lnTo>
                <a:lnTo>
                  <a:pt x="2483" y="1902"/>
                </a:lnTo>
                <a:lnTo>
                  <a:pt x="2445" y="1910"/>
                </a:lnTo>
                <a:lnTo>
                  <a:pt x="2408" y="1916"/>
                </a:lnTo>
                <a:lnTo>
                  <a:pt x="2370" y="1922"/>
                </a:lnTo>
                <a:lnTo>
                  <a:pt x="2330" y="1927"/>
                </a:lnTo>
                <a:lnTo>
                  <a:pt x="2291" y="1932"/>
                </a:lnTo>
                <a:lnTo>
                  <a:pt x="2252" y="1935"/>
                </a:lnTo>
                <a:lnTo>
                  <a:pt x="2212" y="1937"/>
                </a:lnTo>
                <a:lnTo>
                  <a:pt x="2173" y="1938"/>
                </a:lnTo>
                <a:lnTo>
                  <a:pt x="2132" y="1939"/>
                </a:lnTo>
                <a:lnTo>
                  <a:pt x="2080" y="1938"/>
                </a:lnTo>
                <a:lnTo>
                  <a:pt x="2030" y="1936"/>
                </a:lnTo>
                <a:lnTo>
                  <a:pt x="2019" y="1935"/>
                </a:lnTo>
                <a:lnTo>
                  <a:pt x="2009" y="1933"/>
                </a:lnTo>
                <a:lnTo>
                  <a:pt x="1998" y="1931"/>
                </a:lnTo>
                <a:lnTo>
                  <a:pt x="1987" y="1927"/>
                </a:lnTo>
                <a:lnTo>
                  <a:pt x="1962" y="1917"/>
                </a:lnTo>
                <a:lnTo>
                  <a:pt x="1938" y="1905"/>
                </a:lnTo>
                <a:lnTo>
                  <a:pt x="1912" y="1890"/>
                </a:lnTo>
                <a:lnTo>
                  <a:pt x="1885" y="1872"/>
                </a:lnTo>
                <a:lnTo>
                  <a:pt x="1858" y="1851"/>
                </a:lnTo>
                <a:lnTo>
                  <a:pt x="1830" y="1829"/>
                </a:lnTo>
                <a:lnTo>
                  <a:pt x="1802" y="1805"/>
                </a:lnTo>
                <a:lnTo>
                  <a:pt x="1772" y="1779"/>
                </a:lnTo>
                <a:lnTo>
                  <a:pt x="1744" y="1750"/>
                </a:lnTo>
                <a:lnTo>
                  <a:pt x="1714" y="1722"/>
                </a:lnTo>
                <a:lnTo>
                  <a:pt x="1684" y="1691"/>
                </a:lnTo>
                <a:lnTo>
                  <a:pt x="1654" y="1659"/>
                </a:lnTo>
                <a:lnTo>
                  <a:pt x="1625" y="1626"/>
                </a:lnTo>
                <a:lnTo>
                  <a:pt x="1596" y="1593"/>
                </a:lnTo>
                <a:lnTo>
                  <a:pt x="1597" y="1691"/>
                </a:lnTo>
                <a:lnTo>
                  <a:pt x="1599" y="1741"/>
                </a:lnTo>
                <a:lnTo>
                  <a:pt x="1602" y="1793"/>
                </a:lnTo>
                <a:lnTo>
                  <a:pt x="1605" y="1846"/>
                </a:lnTo>
                <a:lnTo>
                  <a:pt x="1609" y="1900"/>
                </a:lnTo>
                <a:lnTo>
                  <a:pt x="1615" y="1954"/>
                </a:lnTo>
                <a:lnTo>
                  <a:pt x="1621" y="2009"/>
                </a:lnTo>
                <a:lnTo>
                  <a:pt x="1628" y="2064"/>
                </a:lnTo>
                <a:lnTo>
                  <a:pt x="1637" y="2120"/>
                </a:lnTo>
                <a:lnTo>
                  <a:pt x="1646" y="2176"/>
                </a:lnTo>
                <a:lnTo>
                  <a:pt x="1657" y="2232"/>
                </a:lnTo>
                <a:lnTo>
                  <a:pt x="1669" y="2288"/>
                </a:lnTo>
                <a:lnTo>
                  <a:pt x="1682" y="2343"/>
                </a:lnTo>
                <a:lnTo>
                  <a:pt x="1696" y="2399"/>
                </a:lnTo>
                <a:lnTo>
                  <a:pt x="1712" y="2454"/>
                </a:lnTo>
                <a:lnTo>
                  <a:pt x="1729" y="2509"/>
                </a:lnTo>
                <a:lnTo>
                  <a:pt x="1748" y="2564"/>
                </a:lnTo>
                <a:lnTo>
                  <a:pt x="1769" y="2618"/>
                </a:lnTo>
                <a:lnTo>
                  <a:pt x="1791" y="2671"/>
                </a:lnTo>
                <a:lnTo>
                  <a:pt x="1815" y="2724"/>
                </a:lnTo>
                <a:lnTo>
                  <a:pt x="1841" y="2774"/>
                </a:lnTo>
                <a:lnTo>
                  <a:pt x="1869" y="2825"/>
                </a:lnTo>
                <a:lnTo>
                  <a:pt x="1899" y="2874"/>
                </a:lnTo>
                <a:lnTo>
                  <a:pt x="1929" y="2922"/>
                </a:lnTo>
                <a:lnTo>
                  <a:pt x="1964" y="2968"/>
                </a:lnTo>
                <a:lnTo>
                  <a:pt x="1980" y="2990"/>
                </a:lnTo>
                <a:lnTo>
                  <a:pt x="1999" y="3012"/>
                </a:lnTo>
                <a:lnTo>
                  <a:pt x="2018" y="3034"/>
                </a:lnTo>
                <a:lnTo>
                  <a:pt x="2036" y="3055"/>
                </a:lnTo>
                <a:lnTo>
                  <a:pt x="2056" y="3076"/>
                </a:lnTo>
                <a:lnTo>
                  <a:pt x="2076" y="3097"/>
                </a:lnTo>
                <a:lnTo>
                  <a:pt x="2097" y="3117"/>
                </a:lnTo>
                <a:lnTo>
                  <a:pt x="2118" y="3136"/>
                </a:lnTo>
                <a:lnTo>
                  <a:pt x="2140" y="3155"/>
                </a:lnTo>
                <a:lnTo>
                  <a:pt x="2163" y="3174"/>
                </a:lnTo>
                <a:lnTo>
                  <a:pt x="2186" y="3191"/>
                </a:lnTo>
                <a:lnTo>
                  <a:pt x="2209" y="3209"/>
                </a:lnTo>
                <a:lnTo>
                  <a:pt x="2239" y="3206"/>
                </a:lnTo>
                <a:lnTo>
                  <a:pt x="2272" y="3201"/>
                </a:lnTo>
                <a:lnTo>
                  <a:pt x="2308" y="3196"/>
                </a:lnTo>
                <a:lnTo>
                  <a:pt x="2348" y="3188"/>
                </a:lnTo>
                <a:lnTo>
                  <a:pt x="2390" y="3178"/>
                </a:lnTo>
                <a:lnTo>
                  <a:pt x="2434" y="3167"/>
                </a:lnTo>
                <a:lnTo>
                  <a:pt x="2482" y="3155"/>
                </a:lnTo>
                <a:lnTo>
                  <a:pt x="2530" y="3140"/>
                </a:lnTo>
                <a:lnTo>
                  <a:pt x="2581" y="3124"/>
                </a:lnTo>
                <a:lnTo>
                  <a:pt x="2633" y="3106"/>
                </a:lnTo>
                <a:lnTo>
                  <a:pt x="2685" y="3086"/>
                </a:lnTo>
                <a:lnTo>
                  <a:pt x="2739" y="3064"/>
                </a:lnTo>
                <a:lnTo>
                  <a:pt x="2793" y="3041"/>
                </a:lnTo>
                <a:lnTo>
                  <a:pt x="2847" y="3014"/>
                </a:lnTo>
                <a:lnTo>
                  <a:pt x="2901" y="2987"/>
                </a:lnTo>
                <a:lnTo>
                  <a:pt x="2955" y="2957"/>
                </a:lnTo>
                <a:lnTo>
                  <a:pt x="3008" y="2926"/>
                </a:lnTo>
                <a:lnTo>
                  <a:pt x="3061" y="2892"/>
                </a:lnTo>
                <a:lnTo>
                  <a:pt x="3111" y="2857"/>
                </a:lnTo>
                <a:lnTo>
                  <a:pt x="3136" y="2838"/>
                </a:lnTo>
                <a:lnTo>
                  <a:pt x="3161" y="2819"/>
                </a:lnTo>
                <a:lnTo>
                  <a:pt x="3185" y="2799"/>
                </a:lnTo>
                <a:lnTo>
                  <a:pt x="3209" y="2779"/>
                </a:lnTo>
                <a:lnTo>
                  <a:pt x="3232" y="2758"/>
                </a:lnTo>
                <a:lnTo>
                  <a:pt x="3254" y="2736"/>
                </a:lnTo>
                <a:lnTo>
                  <a:pt x="3276" y="2714"/>
                </a:lnTo>
                <a:lnTo>
                  <a:pt x="3298" y="2692"/>
                </a:lnTo>
                <a:lnTo>
                  <a:pt x="3318" y="2669"/>
                </a:lnTo>
                <a:lnTo>
                  <a:pt x="3339" y="2645"/>
                </a:lnTo>
                <a:lnTo>
                  <a:pt x="3358" y="2620"/>
                </a:lnTo>
                <a:lnTo>
                  <a:pt x="3376" y="2596"/>
                </a:lnTo>
                <a:lnTo>
                  <a:pt x="3394" y="2571"/>
                </a:lnTo>
                <a:lnTo>
                  <a:pt x="3410" y="2545"/>
                </a:lnTo>
                <a:lnTo>
                  <a:pt x="3427" y="2518"/>
                </a:lnTo>
                <a:lnTo>
                  <a:pt x="3442" y="2492"/>
                </a:lnTo>
                <a:lnTo>
                  <a:pt x="3457" y="2463"/>
                </a:lnTo>
                <a:lnTo>
                  <a:pt x="3470" y="2436"/>
                </a:lnTo>
                <a:lnTo>
                  <a:pt x="3482" y="2406"/>
                </a:lnTo>
                <a:lnTo>
                  <a:pt x="3493" y="2377"/>
                </a:lnTo>
                <a:lnTo>
                  <a:pt x="3503" y="2347"/>
                </a:lnTo>
                <a:lnTo>
                  <a:pt x="3512" y="2316"/>
                </a:lnTo>
                <a:lnTo>
                  <a:pt x="3519" y="2285"/>
                </a:lnTo>
                <a:lnTo>
                  <a:pt x="3526" y="2253"/>
                </a:lnTo>
                <a:lnTo>
                  <a:pt x="3531" y="2220"/>
                </a:lnTo>
                <a:lnTo>
                  <a:pt x="3536" y="2187"/>
                </a:lnTo>
                <a:lnTo>
                  <a:pt x="3539" y="2151"/>
                </a:lnTo>
                <a:lnTo>
                  <a:pt x="3541" y="2116"/>
                </a:lnTo>
                <a:lnTo>
                  <a:pt x="3542" y="2080"/>
                </a:lnTo>
                <a:lnTo>
                  <a:pt x="3542" y="2046"/>
                </a:lnTo>
                <a:lnTo>
                  <a:pt x="3541" y="2013"/>
                </a:lnTo>
                <a:lnTo>
                  <a:pt x="3540" y="1980"/>
                </a:lnTo>
                <a:lnTo>
                  <a:pt x="3537" y="1947"/>
                </a:lnTo>
                <a:lnTo>
                  <a:pt x="3534" y="1916"/>
                </a:lnTo>
                <a:lnTo>
                  <a:pt x="3530" y="1884"/>
                </a:lnTo>
                <a:lnTo>
                  <a:pt x="3525" y="1854"/>
                </a:lnTo>
                <a:lnTo>
                  <a:pt x="3519" y="1824"/>
                </a:lnTo>
                <a:lnTo>
                  <a:pt x="3514" y="1794"/>
                </a:lnTo>
                <a:lnTo>
                  <a:pt x="3500" y="1736"/>
                </a:lnTo>
                <a:lnTo>
                  <a:pt x="3484" y="1680"/>
                </a:lnTo>
                <a:lnTo>
                  <a:pt x="3468" y="1625"/>
                </a:lnTo>
                <a:lnTo>
                  <a:pt x="3450" y="1571"/>
                </a:lnTo>
                <a:lnTo>
                  <a:pt x="3414" y="1466"/>
                </a:lnTo>
                <a:lnTo>
                  <a:pt x="3396" y="1415"/>
                </a:lnTo>
                <a:lnTo>
                  <a:pt x="3380" y="1364"/>
                </a:lnTo>
                <a:lnTo>
                  <a:pt x="3364" y="1314"/>
                </a:lnTo>
                <a:lnTo>
                  <a:pt x="3351" y="1263"/>
                </a:lnTo>
                <a:close/>
                <a:moveTo>
                  <a:pt x="2817" y="628"/>
                </a:moveTo>
                <a:lnTo>
                  <a:pt x="2817" y="628"/>
                </a:lnTo>
                <a:lnTo>
                  <a:pt x="2814" y="613"/>
                </a:lnTo>
                <a:lnTo>
                  <a:pt x="2809" y="594"/>
                </a:lnTo>
                <a:lnTo>
                  <a:pt x="2800" y="573"/>
                </a:lnTo>
                <a:lnTo>
                  <a:pt x="2789" y="552"/>
                </a:lnTo>
                <a:lnTo>
                  <a:pt x="2776" y="530"/>
                </a:lnTo>
                <a:lnTo>
                  <a:pt x="2759" y="508"/>
                </a:lnTo>
                <a:lnTo>
                  <a:pt x="2750" y="497"/>
                </a:lnTo>
                <a:lnTo>
                  <a:pt x="2740" y="487"/>
                </a:lnTo>
                <a:lnTo>
                  <a:pt x="2730" y="476"/>
                </a:lnTo>
                <a:lnTo>
                  <a:pt x="2719" y="468"/>
                </a:lnTo>
                <a:lnTo>
                  <a:pt x="2707" y="459"/>
                </a:lnTo>
                <a:lnTo>
                  <a:pt x="2695" y="450"/>
                </a:lnTo>
                <a:lnTo>
                  <a:pt x="2682" y="442"/>
                </a:lnTo>
                <a:lnTo>
                  <a:pt x="2669" y="436"/>
                </a:lnTo>
                <a:lnTo>
                  <a:pt x="2655" y="429"/>
                </a:lnTo>
                <a:lnTo>
                  <a:pt x="2640" y="424"/>
                </a:lnTo>
                <a:lnTo>
                  <a:pt x="2625" y="420"/>
                </a:lnTo>
                <a:lnTo>
                  <a:pt x="2608" y="417"/>
                </a:lnTo>
                <a:lnTo>
                  <a:pt x="2592" y="415"/>
                </a:lnTo>
                <a:lnTo>
                  <a:pt x="2574" y="415"/>
                </a:lnTo>
                <a:lnTo>
                  <a:pt x="2557" y="416"/>
                </a:lnTo>
                <a:lnTo>
                  <a:pt x="2538" y="418"/>
                </a:lnTo>
                <a:lnTo>
                  <a:pt x="2519" y="421"/>
                </a:lnTo>
                <a:lnTo>
                  <a:pt x="2499" y="427"/>
                </a:lnTo>
                <a:lnTo>
                  <a:pt x="2480" y="435"/>
                </a:lnTo>
                <a:lnTo>
                  <a:pt x="2459" y="443"/>
                </a:lnTo>
                <a:lnTo>
                  <a:pt x="2444" y="451"/>
                </a:lnTo>
                <a:lnTo>
                  <a:pt x="2429" y="459"/>
                </a:lnTo>
                <a:lnTo>
                  <a:pt x="2414" y="469"/>
                </a:lnTo>
                <a:lnTo>
                  <a:pt x="2398" y="479"/>
                </a:lnTo>
                <a:lnTo>
                  <a:pt x="2383" y="490"/>
                </a:lnTo>
                <a:lnTo>
                  <a:pt x="2367" y="503"/>
                </a:lnTo>
                <a:lnTo>
                  <a:pt x="2351" y="516"/>
                </a:lnTo>
                <a:lnTo>
                  <a:pt x="2335" y="530"/>
                </a:lnTo>
                <a:lnTo>
                  <a:pt x="2320" y="545"/>
                </a:lnTo>
                <a:lnTo>
                  <a:pt x="2305" y="561"/>
                </a:lnTo>
                <a:lnTo>
                  <a:pt x="2289" y="579"/>
                </a:lnTo>
                <a:lnTo>
                  <a:pt x="2274" y="596"/>
                </a:lnTo>
                <a:lnTo>
                  <a:pt x="2260" y="615"/>
                </a:lnTo>
                <a:lnTo>
                  <a:pt x="2245" y="635"/>
                </a:lnTo>
                <a:lnTo>
                  <a:pt x="2231" y="656"/>
                </a:lnTo>
                <a:lnTo>
                  <a:pt x="2217" y="677"/>
                </a:lnTo>
                <a:lnTo>
                  <a:pt x="2203" y="700"/>
                </a:lnTo>
                <a:lnTo>
                  <a:pt x="2190" y="723"/>
                </a:lnTo>
                <a:lnTo>
                  <a:pt x="2178" y="746"/>
                </a:lnTo>
                <a:lnTo>
                  <a:pt x="2166" y="771"/>
                </a:lnTo>
                <a:lnTo>
                  <a:pt x="2155" y="796"/>
                </a:lnTo>
                <a:lnTo>
                  <a:pt x="2144" y="823"/>
                </a:lnTo>
                <a:lnTo>
                  <a:pt x="2134" y="850"/>
                </a:lnTo>
                <a:lnTo>
                  <a:pt x="2125" y="879"/>
                </a:lnTo>
                <a:lnTo>
                  <a:pt x="2117" y="908"/>
                </a:lnTo>
                <a:lnTo>
                  <a:pt x="2109" y="937"/>
                </a:lnTo>
                <a:lnTo>
                  <a:pt x="2102" y="967"/>
                </a:lnTo>
                <a:lnTo>
                  <a:pt x="2096" y="999"/>
                </a:lnTo>
                <a:lnTo>
                  <a:pt x="2091" y="1031"/>
                </a:lnTo>
                <a:lnTo>
                  <a:pt x="2087" y="1063"/>
                </a:lnTo>
                <a:lnTo>
                  <a:pt x="2085" y="1097"/>
                </a:lnTo>
                <a:lnTo>
                  <a:pt x="2082" y="1130"/>
                </a:lnTo>
                <a:lnTo>
                  <a:pt x="2141" y="1132"/>
                </a:lnTo>
                <a:lnTo>
                  <a:pt x="2196" y="1132"/>
                </a:lnTo>
                <a:lnTo>
                  <a:pt x="2249" y="1130"/>
                </a:lnTo>
                <a:lnTo>
                  <a:pt x="2298" y="1125"/>
                </a:lnTo>
                <a:lnTo>
                  <a:pt x="2344" y="1120"/>
                </a:lnTo>
                <a:lnTo>
                  <a:pt x="2389" y="1112"/>
                </a:lnTo>
                <a:lnTo>
                  <a:pt x="2430" y="1103"/>
                </a:lnTo>
                <a:lnTo>
                  <a:pt x="2470" y="1092"/>
                </a:lnTo>
                <a:lnTo>
                  <a:pt x="2506" y="1080"/>
                </a:lnTo>
                <a:lnTo>
                  <a:pt x="2540" y="1067"/>
                </a:lnTo>
                <a:lnTo>
                  <a:pt x="2571" y="1052"/>
                </a:lnTo>
                <a:lnTo>
                  <a:pt x="2601" y="1036"/>
                </a:lnTo>
                <a:lnTo>
                  <a:pt x="2628" y="1020"/>
                </a:lnTo>
                <a:lnTo>
                  <a:pt x="2653" y="1002"/>
                </a:lnTo>
                <a:lnTo>
                  <a:pt x="2675" y="983"/>
                </a:lnTo>
                <a:lnTo>
                  <a:pt x="2697" y="964"/>
                </a:lnTo>
                <a:lnTo>
                  <a:pt x="2716" y="944"/>
                </a:lnTo>
                <a:lnTo>
                  <a:pt x="2733" y="923"/>
                </a:lnTo>
                <a:lnTo>
                  <a:pt x="2748" y="902"/>
                </a:lnTo>
                <a:lnTo>
                  <a:pt x="2762" y="880"/>
                </a:lnTo>
                <a:lnTo>
                  <a:pt x="2774" y="859"/>
                </a:lnTo>
                <a:lnTo>
                  <a:pt x="2784" y="837"/>
                </a:lnTo>
                <a:lnTo>
                  <a:pt x="2793" y="815"/>
                </a:lnTo>
                <a:lnTo>
                  <a:pt x="2801" y="793"/>
                </a:lnTo>
                <a:lnTo>
                  <a:pt x="2807" y="771"/>
                </a:lnTo>
                <a:lnTo>
                  <a:pt x="2812" y="749"/>
                </a:lnTo>
                <a:lnTo>
                  <a:pt x="2815" y="728"/>
                </a:lnTo>
                <a:lnTo>
                  <a:pt x="2818" y="707"/>
                </a:lnTo>
                <a:lnTo>
                  <a:pt x="2820" y="686"/>
                </a:lnTo>
                <a:lnTo>
                  <a:pt x="2820" y="667"/>
                </a:lnTo>
                <a:lnTo>
                  <a:pt x="2818" y="647"/>
                </a:lnTo>
                <a:lnTo>
                  <a:pt x="2817" y="628"/>
                </a:lnTo>
                <a:close/>
                <a:moveTo>
                  <a:pt x="2837" y="396"/>
                </a:moveTo>
                <a:lnTo>
                  <a:pt x="2837" y="396"/>
                </a:lnTo>
                <a:lnTo>
                  <a:pt x="2859" y="416"/>
                </a:lnTo>
                <a:lnTo>
                  <a:pt x="2881" y="433"/>
                </a:lnTo>
                <a:lnTo>
                  <a:pt x="2903" y="450"/>
                </a:lnTo>
                <a:lnTo>
                  <a:pt x="2924" y="465"/>
                </a:lnTo>
                <a:lnTo>
                  <a:pt x="2945" y="481"/>
                </a:lnTo>
                <a:lnTo>
                  <a:pt x="2966" y="494"/>
                </a:lnTo>
                <a:lnTo>
                  <a:pt x="2987" y="507"/>
                </a:lnTo>
                <a:lnTo>
                  <a:pt x="3007" y="519"/>
                </a:lnTo>
                <a:lnTo>
                  <a:pt x="3047" y="540"/>
                </a:lnTo>
                <a:lnTo>
                  <a:pt x="3085" y="558"/>
                </a:lnTo>
                <a:lnTo>
                  <a:pt x="3122" y="572"/>
                </a:lnTo>
                <a:lnTo>
                  <a:pt x="3157" y="583"/>
                </a:lnTo>
                <a:lnTo>
                  <a:pt x="3191" y="591"/>
                </a:lnTo>
                <a:lnTo>
                  <a:pt x="3223" y="595"/>
                </a:lnTo>
                <a:lnTo>
                  <a:pt x="3239" y="596"/>
                </a:lnTo>
                <a:lnTo>
                  <a:pt x="3253" y="597"/>
                </a:lnTo>
                <a:lnTo>
                  <a:pt x="3267" y="597"/>
                </a:lnTo>
                <a:lnTo>
                  <a:pt x="3282" y="596"/>
                </a:lnTo>
                <a:lnTo>
                  <a:pt x="3294" y="595"/>
                </a:lnTo>
                <a:lnTo>
                  <a:pt x="3307" y="593"/>
                </a:lnTo>
                <a:lnTo>
                  <a:pt x="3319" y="591"/>
                </a:lnTo>
                <a:lnTo>
                  <a:pt x="3330" y="587"/>
                </a:lnTo>
                <a:lnTo>
                  <a:pt x="3341" y="584"/>
                </a:lnTo>
                <a:lnTo>
                  <a:pt x="3351" y="580"/>
                </a:lnTo>
                <a:lnTo>
                  <a:pt x="3361" y="575"/>
                </a:lnTo>
                <a:lnTo>
                  <a:pt x="3370" y="570"/>
                </a:lnTo>
                <a:lnTo>
                  <a:pt x="3375" y="553"/>
                </a:lnTo>
                <a:lnTo>
                  <a:pt x="3377" y="537"/>
                </a:lnTo>
                <a:lnTo>
                  <a:pt x="3380" y="519"/>
                </a:lnTo>
                <a:lnTo>
                  <a:pt x="3380" y="502"/>
                </a:lnTo>
                <a:lnTo>
                  <a:pt x="3377" y="483"/>
                </a:lnTo>
                <a:lnTo>
                  <a:pt x="3375" y="463"/>
                </a:lnTo>
                <a:lnTo>
                  <a:pt x="3370" y="444"/>
                </a:lnTo>
                <a:lnTo>
                  <a:pt x="3363" y="425"/>
                </a:lnTo>
                <a:lnTo>
                  <a:pt x="3355" y="404"/>
                </a:lnTo>
                <a:lnTo>
                  <a:pt x="3345" y="384"/>
                </a:lnTo>
                <a:lnTo>
                  <a:pt x="3334" y="364"/>
                </a:lnTo>
                <a:lnTo>
                  <a:pt x="3321" y="343"/>
                </a:lnTo>
                <a:lnTo>
                  <a:pt x="3307" y="323"/>
                </a:lnTo>
                <a:lnTo>
                  <a:pt x="3290" y="303"/>
                </a:lnTo>
                <a:lnTo>
                  <a:pt x="3273" y="283"/>
                </a:lnTo>
                <a:lnTo>
                  <a:pt x="3253" y="263"/>
                </a:lnTo>
                <a:lnTo>
                  <a:pt x="3232" y="244"/>
                </a:lnTo>
                <a:lnTo>
                  <a:pt x="3209" y="224"/>
                </a:lnTo>
                <a:lnTo>
                  <a:pt x="3184" y="206"/>
                </a:lnTo>
                <a:lnTo>
                  <a:pt x="3157" y="188"/>
                </a:lnTo>
                <a:lnTo>
                  <a:pt x="3130" y="170"/>
                </a:lnTo>
                <a:lnTo>
                  <a:pt x="3100" y="153"/>
                </a:lnTo>
                <a:lnTo>
                  <a:pt x="3068" y="136"/>
                </a:lnTo>
                <a:lnTo>
                  <a:pt x="3035" y="121"/>
                </a:lnTo>
                <a:lnTo>
                  <a:pt x="3000" y="107"/>
                </a:lnTo>
                <a:lnTo>
                  <a:pt x="2963" y="93"/>
                </a:lnTo>
                <a:lnTo>
                  <a:pt x="2924" y="80"/>
                </a:lnTo>
                <a:lnTo>
                  <a:pt x="2884" y="68"/>
                </a:lnTo>
                <a:lnTo>
                  <a:pt x="2842" y="58"/>
                </a:lnTo>
                <a:lnTo>
                  <a:pt x="2799" y="48"/>
                </a:lnTo>
                <a:lnTo>
                  <a:pt x="2752" y="41"/>
                </a:lnTo>
                <a:lnTo>
                  <a:pt x="2705" y="34"/>
                </a:lnTo>
                <a:lnTo>
                  <a:pt x="2675" y="31"/>
                </a:lnTo>
                <a:lnTo>
                  <a:pt x="2646" y="29"/>
                </a:lnTo>
                <a:lnTo>
                  <a:pt x="2616" y="26"/>
                </a:lnTo>
                <a:lnTo>
                  <a:pt x="2587" y="26"/>
                </a:lnTo>
                <a:lnTo>
                  <a:pt x="2560" y="27"/>
                </a:lnTo>
                <a:lnTo>
                  <a:pt x="2531" y="29"/>
                </a:lnTo>
                <a:lnTo>
                  <a:pt x="2504" y="31"/>
                </a:lnTo>
                <a:lnTo>
                  <a:pt x="2477" y="34"/>
                </a:lnTo>
                <a:lnTo>
                  <a:pt x="2451" y="37"/>
                </a:lnTo>
                <a:lnTo>
                  <a:pt x="2426" y="42"/>
                </a:lnTo>
                <a:lnTo>
                  <a:pt x="2400" y="47"/>
                </a:lnTo>
                <a:lnTo>
                  <a:pt x="2376" y="53"/>
                </a:lnTo>
                <a:lnTo>
                  <a:pt x="2352" y="59"/>
                </a:lnTo>
                <a:lnTo>
                  <a:pt x="2330" y="66"/>
                </a:lnTo>
                <a:lnTo>
                  <a:pt x="2307" y="73"/>
                </a:lnTo>
                <a:lnTo>
                  <a:pt x="2286" y="81"/>
                </a:lnTo>
                <a:lnTo>
                  <a:pt x="2265" y="89"/>
                </a:lnTo>
                <a:lnTo>
                  <a:pt x="2245" y="98"/>
                </a:lnTo>
                <a:lnTo>
                  <a:pt x="2227" y="107"/>
                </a:lnTo>
                <a:lnTo>
                  <a:pt x="2209" y="117"/>
                </a:lnTo>
                <a:lnTo>
                  <a:pt x="2191" y="125"/>
                </a:lnTo>
                <a:lnTo>
                  <a:pt x="2176" y="135"/>
                </a:lnTo>
                <a:lnTo>
                  <a:pt x="2161" y="145"/>
                </a:lnTo>
                <a:lnTo>
                  <a:pt x="2146" y="156"/>
                </a:lnTo>
                <a:lnTo>
                  <a:pt x="2134" y="166"/>
                </a:lnTo>
                <a:lnTo>
                  <a:pt x="2122" y="176"/>
                </a:lnTo>
                <a:lnTo>
                  <a:pt x="2111" y="187"/>
                </a:lnTo>
                <a:lnTo>
                  <a:pt x="2101" y="197"/>
                </a:lnTo>
                <a:lnTo>
                  <a:pt x="2093" y="208"/>
                </a:lnTo>
                <a:lnTo>
                  <a:pt x="2086" y="218"/>
                </a:lnTo>
                <a:lnTo>
                  <a:pt x="2080" y="228"/>
                </a:lnTo>
                <a:lnTo>
                  <a:pt x="2076" y="238"/>
                </a:lnTo>
                <a:lnTo>
                  <a:pt x="2085" y="232"/>
                </a:lnTo>
                <a:lnTo>
                  <a:pt x="2096" y="227"/>
                </a:lnTo>
                <a:lnTo>
                  <a:pt x="2121" y="216"/>
                </a:lnTo>
                <a:lnTo>
                  <a:pt x="2136" y="210"/>
                </a:lnTo>
                <a:lnTo>
                  <a:pt x="2152" y="205"/>
                </a:lnTo>
                <a:lnTo>
                  <a:pt x="2169" y="200"/>
                </a:lnTo>
                <a:lnTo>
                  <a:pt x="2187" y="196"/>
                </a:lnTo>
                <a:lnTo>
                  <a:pt x="2207" y="192"/>
                </a:lnTo>
                <a:lnTo>
                  <a:pt x="2227" y="189"/>
                </a:lnTo>
                <a:lnTo>
                  <a:pt x="2247" y="187"/>
                </a:lnTo>
                <a:lnTo>
                  <a:pt x="2269" y="185"/>
                </a:lnTo>
                <a:lnTo>
                  <a:pt x="2293" y="184"/>
                </a:lnTo>
                <a:lnTo>
                  <a:pt x="2317" y="184"/>
                </a:lnTo>
                <a:lnTo>
                  <a:pt x="2341" y="184"/>
                </a:lnTo>
                <a:lnTo>
                  <a:pt x="2367" y="185"/>
                </a:lnTo>
                <a:lnTo>
                  <a:pt x="2393" y="188"/>
                </a:lnTo>
                <a:lnTo>
                  <a:pt x="2420" y="191"/>
                </a:lnTo>
                <a:lnTo>
                  <a:pt x="2447" y="197"/>
                </a:lnTo>
                <a:lnTo>
                  <a:pt x="2475" y="202"/>
                </a:lnTo>
                <a:lnTo>
                  <a:pt x="2504" y="210"/>
                </a:lnTo>
                <a:lnTo>
                  <a:pt x="2532" y="219"/>
                </a:lnTo>
                <a:lnTo>
                  <a:pt x="2562" y="229"/>
                </a:lnTo>
                <a:lnTo>
                  <a:pt x="2592" y="241"/>
                </a:lnTo>
                <a:lnTo>
                  <a:pt x="2622" y="254"/>
                </a:lnTo>
                <a:lnTo>
                  <a:pt x="2651" y="268"/>
                </a:lnTo>
                <a:lnTo>
                  <a:pt x="2682" y="285"/>
                </a:lnTo>
                <a:lnTo>
                  <a:pt x="2713" y="304"/>
                </a:lnTo>
                <a:lnTo>
                  <a:pt x="2744" y="323"/>
                </a:lnTo>
                <a:lnTo>
                  <a:pt x="2776" y="347"/>
                </a:lnTo>
                <a:lnTo>
                  <a:pt x="2806" y="371"/>
                </a:lnTo>
                <a:lnTo>
                  <a:pt x="2837" y="396"/>
                </a:lnTo>
                <a:close/>
                <a:moveTo>
                  <a:pt x="1670" y="772"/>
                </a:moveTo>
                <a:lnTo>
                  <a:pt x="1670" y="772"/>
                </a:lnTo>
                <a:lnTo>
                  <a:pt x="1658" y="794"/>
                </a:lnTo>
                <a:lnTo>
                  <a:pt x="1646" y="815"/>
                </a:lnTo>
                <a:lnTo>
                  <a:pt x="1636" y="836"/>
                </a:lnTo>
                <a:lnTo>
                  <a:pt x="1627" y="857"/>
                </a:lnTo>
                <a:lnTo>
                  <a:pt x="1620" y="878"/>
                </a:lnTo>
                <a:lnTo>
                  <a:pt x="1614" y="898"/>
                </a:lnTo>
                <a:lnTo>
                  <a:pt x="1609" y="916"/>
                </a:lnTo>
                <a:lnTo>
                  <a:pt x="1606" y="935"/>
                </a:lnTo>
                <a:lnTo>
                  <a:pt x="1604" y="954"/>
                </a:lnTo>
                <a:lnTo>
                  <a:pt x="1604" y="971"/>
                </a:lnTo>
                <a:lnTo>
                  <a:pt x="1604" y="988"/>
                </a:lnTo>
                <a:lnTo>
                  <a:pt x="1606" y="1004"/>
                </a:lnTo>
                <a:lnTo>
                  <a:pt x="1609" y="1020"/>
                </a:lnTo>
                <a:lnTo>
                  <a:pt x="1615" y="1034"/>
                </a:lnTo>
                <a:lnTo>
                  <a:pt x="1621" y="1048"/>
                </a:lnTo>
                <a:lnTo>
                  <a:pt x="1629" y="1060"/>
                </a:lnTo>
                <a:lnTo>
                  <a:pt x="1638" y="1073"/>
                </a:lnTo>
                <a:lnTo>
                  <a:pt x="1649" y="1082"/>
                </a:lnTo>
                <a:lnTo>
                  <a:pt x="1661" y="1092"/>
                </a:lnTo>
                <a:lnTo>
                  <a:pt x="1675" y="1100"/>
                </a:lnTo>
                <a:lnTo>
                  <a:pt x="1691" y="1108"/>
                </a:lnTo>
                <a:lnTo>
                  <a:pt x="1707" y="1114"/>
                </a:lnTo>
                <a:lnTo>
                  <a:pt x="1725" y="1120"/>
                </a:lnTo>
                <a:lnTo>
                  <a:pt x="1744" y="1124"/>
                </a:lnTo>
                <a:lnTo>
                  <a:pt x="1763" y="1128"/>
                </a:lnTo>
                <a:lnTo>
                  <a:pt x="1784" y="1131"/>
                </a:lnTo>
                <a:lnTo>
                  <a:pt x="1806" y="1133"/>
                </a:lnTo>
                <a:lnTo>
                  <a:pt x="1828" y="1134"/>
                </a:lnTo>
                <a:lnTo>
                  <a:pt x="1873" y="1135"/>
                </a:lnTo>
                <a:lnTo>
                  <a:pt x="1922" y="1133"/>
                </a:lnTo>
                <a:lnTo>
                  <a:pt x="1922" y="1097"/>
                </a:lnTo>
                <a:lnTo>
                  <a:pt x="1924" y="1059"/>
                </a:lnTo>
                <a:lnTo>
                  <a:pt x="1927" y="1024"/>
                </a:lnTo>
                <a:lnTo>
                  <a:pt x="1933" y="989"/>
                </a:lnTo>
                <a:lnTo>
                  <a:pt x="1938" y="954"/>
                </a:lnTo>
                <a:lnTo>
                  <a:pt x="1945" y="921"/>
                </a:lnTo>
                <a:lnTo>
                  <a:pt x="1954" y="888"/>
                </a:lnTo>
                <a:lnTo>
                  <a:pt x="1962" y="855"/>
                </a:lnTo>
                <a:lnTo>
                  <a:pt x="1972" y="823"/>
                </a:lnTo>
                <a:lnTo>
                  <a:pt x="1983" y="792"/>
                </a:lnTo>
                <a:lnTo>
                  <a:pt x="1995" y="762"/>
                </a:lnTo>
                <a:lnTo>
                  <a:pt x="2008" y="733"/>
                </a:lnTo>
                <a:lnTo>
                  <a:pt x="2021" y="704"/>
                </a:lnTo>
                <a:lnTo>
                  <a:pt x="2035" y="677"/>
                </a:lnTo>
                <a:lnTo>
                  <a:pt x="2051" y="650"/>
                </a:lnTo>
                <a:lnTo>
                  <a:pt x="2066" y="624"/>
                </a:lnTo>
                <a:lnTo>
                  <a:pt x="2081" y="598"/>
                </a:lnTo>
                <a:lnTo>
                  <a:pt x="2098" y="573"/>
                </a:lnTo>
                <a:lnTo>
                  <a:pt x="2115" y="550"/>
                </a:lnTo>
                <a:lnTo>
                  <a:pt x="2133" y="527"/>
                </a:lnTo>
                <a:lnTo>
                  <a:pt x="2151" y="505"/>
                </a:lnTo>
                <a:lnTo>
                  <a:pt x="2168" y="484"/>
                </a:lnTo>
                <a:lnTo>
                  <a:pt x="2187" y="463"/>
                </a:lnTo>
                <a:lnTo>
                  <a:pt x="2206" y="444"/>
                </a:lnTo>
                <a:lnTo>
                  <a:pt x="2224" y="426"/>
                </a:lnTo>
                <a:lnTo>
                  <a:pt x="2243" y="408"/>
                </a:lnTo>
                <a:lnTo>
                  <a:pt x="2262" y="392"/>
                </a:lnTo>
                <a:lnTo>
                  <a:pt x="2282" y="376"/>
                </a:lnTo>
                <a:lnTo>
                  <a:pt x="2300" y="362"/>
                </a:lnTo>
                <a:lnTo>
                  <a:pt x="2319" y="348"/>
                </a:lnTo>
                <a:lnTo>
                  <a:pt x="2338" y="334"/>
                </a:lnTo>
                <a:lnTo>
                  <a:pt x="2356" y="323"/>
                </a:lnTo>
                <a:lnTo>
                  <a:pt x="2330" y="326"/>
                </a:lnTo>
                <a:lnTo>
                  <a:pt x="2304" y="329"/>
                </a:lnTo>
                <a:lnTo>
                  <a:pt x="2277" y="334"/>
                </a:lnTo>
                <a:lnTo>
                  <a:pt x="2252" y="340"/>
                </a:lnTo>
                <a:lnTo>
                  <a:pt x="2225" y="347"/>
                </a:lnTo>
                <a:lnTo>
                  <a:pt x="2200" y="355"/>
                </a:lnTo>
                <a:lnTo>
                  <a:pt x="2174" y="364"/>
                </a:lnTo>
                <a:lnTo>
                  <a:pt x="2148" y="374"/>
                </a:lnTo>
                <a:lnTo>
                  <a:pt x="2123" y="384"/>
                </a:lnTo>
                <a:lnTo>
                  <a:pt x="2098" y="396"/>
                </a:lnTo>
                <a:lnTo>
                  <a:pt x="2074" y="408"/>
                </a:lnTo>
                <a:lnTo>
                  <a:pt x="2049" y="421"/>
                </a:lnTo>
                <a:lnTo>
                  <a:pt x="2025" y="436"/>
                </a:lnTo>
                <a:lnTo>
                  <a:pt x="2001" y="450"/>
                </a:lnTo>
                <a:lnTo>
                  <a:pt x="1978" y="464"/>
                </a:lnTo>
                <a:lnTo>
                  <a:pt x="1955" y="480"/>
                </a:lnTo>
                <a:lnTo>
                  <a:pt x="1933" y="496"/>
                </a:lnTo>
                <a:lnTo>
                  <a:pt x="1911" y="513"/>
                </a:lnTo>
                <a:lnTo>
                  <a:pt x="1868" y="548"/>
                </a:lnTo>
                <a:lnTo>
                  <a:pt x="1828" y="583"/>
                </a:lnTo>
                <a:lnTo>
                  <a:pt x="1790" y="620"/>
                </a:lnTo>
                <a:lnTo>
                  <a:pt x="1756" y="658"/>
                </a:lnTo>
                <a:lnTo>
                  <a:pt x="1724" y="696"/>
                </a:lnTo>
                <a:lnTo>
                  <a:pt x="1708" y="715"/>
                </a:lnTo>
                <a:lnTo>
                  <a:pt x="1695" y="735"/>
                </a:lnTo>
                <a:lnTo>
                  <a:pt x="1682" y="754"/>
                </a:lnTo>
                <a:lnTo>
                  <a:pt x="1670" y="772"/>
                </a:lnTo>
                <a:close/>
              </a:path>
            </a:pathLst>
          </a:custGeom>
          <a:solidFill>
            <a:srgbClr val="E89CA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KSO_Shape"/>
          <p:cNvSpPr>
            <a:spLocks/>
          </p:cNvSpPr>
          <p:nvPr/>
        </p:nvSpPr>
        <p:spPr bwMode="auto">
          <a:xfrm>
            <a:off x="7324371" y="6326592"/>
            <a:ext cx="302903" cy="529859"/>
          </a:xfrm>
          <a:custGeom>
            <a:avLst/>
            <a:gdLst>
              <a:gd name="T0" fmla="*/ 410028 w 3542"/>
              <a:gd name="T1" fmla="*/ 1700244 h 6187"/>
              <a:gd name="T2" fmla="*/ 219482 w 3542"/>
              <a:gd name="T3" fmla="*/ 1672533 h 6187"/>
              <a:gd name="T4" fmla="*/ 206861 w 3542"/>
              <a:gd name="T5" fmla="*/ 1500722 h 6187"/>
              <a:gd name="T6" fmla="*/ 321989 w 3542"/>
              <a:gd name="T7" fmla="*/ 1408351 h 6187"/>
              <a:gd name="T8" fmla="*/ 402333 w 3542"/>
              <a:gd name="T9" fmla="*/ 1481940 h 6187"/>
              <a:gd name="T10" fmla="*/ 446352 w 3542"/>
              <a:gd name="T11" fmla="*/ 1570001 h 6187"/>
              <a:gd name="T12" fmla="*/ 294593 w 3542"/>
              <a:gd name="T13" fmla="*/ 1220530 h 6187"/>
              <a:gd name="T14" fmla="*/ 309368 w 3542"/>
              <a:gd name="T15" fmla="*/ 1107837 h 6187"/>
              <a:gd name="T16" fmla="*/ 172384 w 3542"/>
              <a:gd name="T17" fmla="*/ 1058881 h 6187"/>
              <a:gd name="T18" fmla="*/ 2463 w 3542"/>
              <a:gd name="T19" fmla="*/ 1153099 h 6187"/>
              <a:gd name="T20" fmla="*/ 95119 w 3542"/>
              <a:gd name="T21" fmla="*/ 1360934 h 6187"/>
              <a:gd name="T22" fmla="*/ 216712 w 3542"/>
              <a:gd name="T23" fmla="*/ 1364321 h 6187"/>
              <a:gd name="T24" fmla="*/ 237336 w 3542"/>
              <a:gd name="T25" fmla="*/ 1251013 h 6187"/>
              <a:gd name="T26" fmla="*/ 584260 w 3542"/>
              <a:gd name="T27" fmla="*/ 1425594 h 6187"/>
              <a:gd name="T28" fmla="*/ 349694 w 3542"/>
              <a:gd name="T29" fmla="*/ 1262713 h 6187"/>
              <a:gd name="T30" fmla="*/ 446352 w 3542"/>
              <a:gd name="T31" fmla="*/ 1395727 h 6187"/>
              <a:gd name="T32" fmla="*/ 593495 w 3542"/>
              <a:gd name="T33" fmla="*/ 1573388 h 6187"/>
              <a:gd name="T34" fmla="*/ 653521 w 3542"/>
              <a:gd name="T35" fmla="*/ 1905000 h 6187"/>
              <a:gd name="T36" fmla="*/ 687998 w 3542"/>
              <a:gd name="T37" fmla="*/ 1396035 h 6187"/>
              <a:gd name="T38" fmla="*/ 664603 w 3542"/>
              <a:gd name="T39" fmla="*/ 528055 h 6187"/>
              <a:gd name="T40" fmla="*/ 868078 w 3542"/>
              <a:gd name="T41" fmla="*/ 470169 h 6187"/>
              <a:gd name="T42" fmla="*/ 1003215 w 3542"/>
              <a:gd name="T43" fmla="*/ 304825 h 6187"/>
              <a:gd name="T44" fmla="*/ 939803 w 3542"/>
              <a:gd name="T45" fmla="*/ 230928 h 6187"/>
              <a:gd name="T46" fmla="*/ 879160 w 3542"/>
              <a:gd name="T47" fmla="*/ 322067 h 6187"/>
              <a:gd name="T48" fmla="*/ 720012 w 3542"/>
              <a:gd name="T49" fmla="*/ 392269 h 6187"/>
              <a:gd name="T50" fmla="*/ 545781 w 3542"/>
              <a:gd name="T51" fmla="*/ 450771 h 6187"/>
              <a:gd name="T52" fmla="*/ 449738 w 3542"/>
              <a:gd name="T53" fmla="*/ 267260 h 6187"/>
              <a:gd name="T54" fmla="*/ 570100 w 3542"/>
              <a:gd name="T55" fmla="*/ 77284 h 6187"/>
              <a:gd name="T56" fmla="*/ 563943 w 3542"/>
              <a:gd name="T57" fmla="*/ 13240 h 6187"/>
              <a:gd name="T58" fmla="*/ 394021 w 3542"/>
              <a:gd name="T59" fmla="*/ 122546 h 6187"/>
              <a:gd name="T60" fmla="*/ 586415 w 3542"/>
              <a:gd name="T61" fmla="*/ 970820 h 6187"/>
              <a:gd name="T62" fmla="*/ 480521 w 3542"/>
              <a:gd name="T63" fmla="*/ 822103 h 6187"/>
              <a:gd name="T64" fmla="*/ 433424 w 3542"/>
              <a:gd name="T65" fmla="*/ 416594 h 6187"/>
              <a:gd name="T66" fmla="*/ 327530 w 3542"/>
              <a:gd name="T67" fmla="*/ 429218 h 6187"/>
              <a:gd name="T68" fmla="*/ 287820 w 3542"/>
              <a:gd name="T69" fmla="*/ 696786 h 6187"/>
              <a:gd name="T70" fmla="*/ 411260 w 3542"/>
              <a:gd name="T71" fmla="*/ 882760 h 6187"/>
              <a:gd name="T72" fmla="*/ 1031536 w 3542"/>
              <a:gd name="T73" fmla="*/ 388882 h 6187"/>
              <a:gd name="T74" fmla="*/ 891781 w 3542"/>
              <a:gd name="T75" fmla="*/ 535752 h 6187"/>
              <a:gd name="T76" fmla="*/ 668913 w 3542"/>
              <a:gd name="T77" fmla="*/ 596717 h 6187"/>
              <a:gd name="T78" fmla="*/ 518384 w 3542"/>
              <a:gd name="T79" fmla="*/ 520665 h 6187"/>
              <a:gd name="T80" fmla="*/ 532237 w 3542"/>
              <a:gd name="T81" fmla="*/ 772530 h 6187"/>
              <a:gd name="T82" fmla="*/ 672915 w 3542"/>
              <a:gd name="T83" fmla="*/ 982521 h 6187"/>
              <a:gd name="T84" fmla="*/ 942265 w 3542"/>
              <a:gd name="T85" fmla="*/ 890457 h 6187"/>
              <a:gd name="T86" fmla="*/ 1071861 w 3542"/>
              <a:gd name="T87" fmla="*/ 740816 h 6187"/>
              <a:gd name="T88" fmla="*/ 1081712 w 3542"/>
              <a:gd name="T89" fmla="*/ 552379 h 6187"/>
              <a:gd name="T90" fmla="*/ 843452 w 3542"/>
              <a:gd name="T91" fmla="*/ 149949 h 6187"/>
              <a:gd name="T92" fmla="*/ 752335 w 3542"/>
              <a:gd name="T93" fmla="*/ 138865 h 6187"/>
              <a:gd name="T94" fmla="*/ 663372 w 3542"/>
              <a:gd name="T95" fmla="*/ 245091 h 6187"/>
              <a:gd name="T96" fmla="*/ 760338 w 3542"/>
              <a:gd name="T97" fmla="*/ 336231 h 6187"/>
              <a:gd name="T98" fmla="*/ 867463 w 3542"/>
              <a:gd name="T99" fmla="*/ 217688 h 6187"/>
              <a:gd name="T100" fmla="*/ 982283 w 3542"/>
              <a:gd name="T101" fmla="*/ 181971 h 6187"/>
              <a:gd name="T102" fmla="*/ 1038924 w 3542"/>
              <a:gd name="T103" fmla="*/ 142559 h 6187"/>
              <a:gd name="T104" fmla="*/ 912098 w 3542"/>
              <a:gd name="T105" fmla="*/ 28635 h 6187"/>
              <a:gd name="T106" fmla="*/ 724014 w 3542"/>
              <a:gd name="T107" fmla="*/ 18166 h 6187"/>
              <a:gd name="T108" fmla="*/ 639053 w 3542"/>
              <a:gd name="T109" fmla="*/ 73281 h 6187"/>
              <a:gd name="T110" fmla="*/ 770804 w 3542"/>
              <a:gd name="T111" fmla="*/ 64660 h 6187"/>
              <a:gd name="T112" fmla="*/ 496836 w 3542"/>
              <a:gd name="T113" fmla="*/ 276497 h 6187"/>
              <a:gd name="T114" fmla="*/ 542703 w 3542"/>
              <a:gd name="T115" fmla="*/ 347315 h 6187"/>
              <a:gd name="T116" fmla="*/ 626432 w 3542"/>
              <a:gd name="T117" fmla="*/ 208451 h 6187"/>
              <a:gd name="T118" fmla="*/ 717242 w 3542"/>
              <a:gd name="T119" fmla="*/ 100377 h 6187"/>
              <a:gd name="T120" fmla="*/ 551014 w 3542"/>
              <a:gd name="T121" fmla="*/ 190900 h 618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542" h="6187">
                <a:moveTo>
                  <a:pt x="1508" y="5232"/>
                </a:moveTo>
                <a:lnTo>
                  <a:pt x="1508" y="5232"/>
                </a:lnTo>
                <a:lnTo>
                  <a:pt x="1509" y="5255"/>
                </a:lnTo>
                <a:lnTo>
                  <a:pt x="1509" y="5277"/>
                </a:lnTo>
                <a:lnTo>
                  <a:pt x="1507" y="5299"/>
                </a:lnTo>
                <a:lnTo>
                  <a:pt x="1504" y="5321"/>
                </a:lnTo>
                <a:lnTo>
                  <a:pt x="1498" y="5342"/>
                </a:lnTo>
                <a:lnTo>
                  <a:pt x="1492" y="5362"/>
                </a:lnTo>
                <a:lnTo>
                  <a:pt x="1484" y="5382"/>
                </a:lnTo>
                <a:lnTo>
                  <a:pt x="1474" y="5401"/>
                </a:lnTo>
                <a:lnTo>
                  <a:pt x="1462" y="5418"/>
                </a:lnTo>
                <a:lnTo>
                  <a:pt x="1450" y="5436"/>
                </a:lnTo>
                <a:lnTo>
                  <a:pt x="1435" y="5451"/>
                </a:lnTo>
                <a:lnTo>
                  <a:pt x="1420" y="5467"/>
                </a:lnTo>
                <a:lnTo>
                  <a:pt x="1404" y="5480"/>
                </a:lnTo>
                <a:lnTo>
                  <a:pt x="1386" y="5493"/>
                </a:lnTo>
                <a:lnTo>
                  <a:pt x="1367" y="5504"/>
                </a:lnTo>
                <a:lnTo>
                  <a:pt x="1347" y="5514"/>
                </a:lnTo>
                <a:lnTo>
                  <a:pt x="1332" y="5522"/>
                </a:lnTo>
                <a:lnTo>
                  <a:pt x="1316" y="5527"/>
                </a:lnTo>
                <a:lnTo>
                  <a:pt x="1300" y="5533"/>
                </a:lnTo>
                <a:lnTo>
                  <a:pt x="1284" y="5537"/>
                </a:lnTo>
                <a:lnTo>
                  <a:pt x="1251" y="5545"/>
                </a:lnTo>
                <a:lnTo>
                  <a:pt x="1218" y="5550"/>
                </a:lnTo>
                <a:lnTo>
                  <a:pt x="1185" y="5553"/>
                </a:lnTo>
                <a:lnTo>
                  <a:pt x="1151" y="5553"/>
                </a:lnTo>
                <a:lnTo>
                  <a:pt x="1116" y="5553"/>
                </a:lnTo>
                <a:lnTo>
                  <a:pt x="1082" y="5550"/>
                </a:lnTo>
                <a:lnTo>
                  <a:pt x="1048" y="5546"/>
                </a:lnTo>
                <a:lnTo>
                  <a:pt x="1015" y="5540"/>
                </a:lnTo>
                <a:lnTo>
                  <a:pt x="981" y="5533"/>
                </a:lnTo>
                <a:lnTo>
                  <a:pt x="948" y="5524"/>
                </a:lnTo>
                <a:lnTo>
                  <a:pt x="916" y="5515"/>
                </a:lnTo>
                <a:lnTo>
                  <a:pt x="884" y="5504"/>
                </a:lnTo>
                <a:lnTo>
                  <a:pt x="852" y="5493"/>
                </a:lnTo>
                <a:lnTo>
                  <a:pt x="823" y="5482"/>
                </a:lnTo>
                <a:lnTo>
                  <a:pt x="793" y="5470"/>
                </a:lnTo>
                <a:lnTo>
                  <a:pt x="765" y="5457"/>
                </a:lnTo>
                <a:lnTo>
                  <a:pt x="713" y="5432"/>
                </a:lnTo>
                <a:lnTo>
                  <a:pt x="665" y="5407"/>
                </a:lnTo>
                <a:lnTo>
                  <a:pt x="625" y="5385"/>
                </a:lnTo>
                <a:lnTo>
                  <a:pt x="592" y="5365"/>
                </a:lnTo>
                <a:lnTo>
                  <a:pt x="566" y="5350"/>
                </a:lnTo>
                <a:lnTo>
                  <a:pt x="546" y="5336"/>
                </a:lnTo>
                <a:lnTo>
                  <a:pt x="545" y="5335"/>
                </a:lnTo>
                <a:lnTo>
                  <a:pt x="548" y="5309"/>
                </a:lnTo>
                <a:lnTo>
                  <a:pt x="552" y="5281"/>
                </a:lnTo>
                <a:lnTo>
                  <a:pt x="557" y="5242"/>
                </a:lnTo>
                <a:lnTo>
                  <a:pt x="566" y="5197"/>
                </a:lnTo>
                <a:lnTo>
                  <a:pt x="577" y="5144"/>
                </a:lnTo>
                <a:lnTo>
                  <a:pt x="592" y="5088"/>
                </a:lnTo>
                <a:lnTo>
                  <a:pt x="600" y="5058"/>
                </a:lnTo>
                <a:lnTo>
                  <a:pt x="609" y="5028"/>
                </a:lnTo>
                <a:lnTo>
                  <a:pt x="620" y="4998"/>
                </a:lnTo>
                <a:lnTo>
                  <a:pt x="631" y="4966"/>
                </a:lnTo>
                <a:lnTo>
                  <a:pt x="643" y="4935"/>
                </a:lnTo>
                <a:lnTo>
                  <a:pt x="658" y="4904"/>
                </a:lnTo>
                <a:lnTo>
                  <a:pt x="672" y="4874"/>
                </a:lnTo>
                <a:lnTo>
                  <a:pt x="687" y="4843"/>
                </a:lnTo>
                <a:lnTo>
                  <a:pt x="705" y="4813"/>
                </a:lnTo>
                <a:lnTo>
                  <a:pt x="723" y="4784"/>
                </a:lnTo>
                <a:lnTo>
                  <a:pt x="742" y="4756"/>
                </a:lnTo>
                <a:lnTo>
                  <a:pt x="763" y="4729"/>
                </a:lnTo>
                <a:lnTo>
                  <a:pt x="785" y="4704"/>
                </a:lnTo>
                <a:lnTo>
                  <a:pt x="809" y="4680"/>
                </a:lnTo>
                <a:lnTo>
                  <a:pt x="835" y="4658"/>
                </a:lnTo>
                <a:lnTo>
                  <a:pt x="861" y="4638"/>
                </a:lnTo>
                <a:lnTo>
                  <a:pt x="875" y="4628"/>
                </a:lnTo>
                <a:lnTo>
                  <a:pt x="890" y="4619"/>
                </a:lnTo>
                <a:lnTo>
                  <a:pt x="904" y="4611"/>
                </a:lnTo>
                <a:lnTo>
                  <a:pt x="919" y="4603"/>
                </a:lnTo>
                <a:lnTo>
                  <a:pt x="940" y="4594"/>
                </a:lnTo>
                <a:lnTo>
                  <a:pt x="961" y="4588"/>
                </a:lnTo>
                <a:lnTo>
                  <a:pt x="982" y="4582"/>
                </a:lnTo>
                <a:lnTo>
                  <a:pt x="1003" y="4578"/>
                </a:lnTo>
                <a:lnTo>
                  <a:pt x="1025" y="4575"/>
                </a:lnTo>
                <a:lnTo>
                  <a:pt x="1046" y="4574"/>
                </a:lnTo>
                <a:lnTo>
                  <a:pt x="1067" y="4575"/>
                </a:lnTo>
                <a:lnTo>
                  <a:pt x="1088" y="4579"/>
                </a:lnTo>
                <a:lnTo>
                  <a:pt x="1109" y="4583"/>
                </a:lnTo>
                <a:lnTo>
                  <a:pt x="1129" y="4590"/>
                </a:lnTo>
                <a:lnTo>
                  <a:pt x="1148" y="4597"/>
                </a:lnTo>
                <a:lnTo>
                  <a:pt x="1168" y="4606"/>
                </a:lnTo>
                <a:lnTo>
                  <a:pt x="1187" y="4617"/>
                </a:lnTo>
                <a:lnTo>
                  <a:pt x="1204" y="4630"/>
                </a:lnTo>
                <a:lnTo>
                  <a:pt x="1222" y="4645"/>
                </a:lnTo>
                <a:lnTo>
                  <a:pt x="1239" y="4660"/>
                </a:lnTo>
                <a:lnTo>
                  <a:pt x="1247" y="4670"/>
                </a:lnTo>
                <a:lnTo>
                  <a:pt x="1256" y="4680"/>
                </a:lnTo>
                <a:lnTo>
                  <a:pt x="1263" y="4690"/>
                </a:lnTo>
                <a:lnTo>
                  <a:pt x="1270" y="4700"/>
                </a:lnTo>
                <a:lnTo>
                  <a:pt x="1281" y="4721"/>
                </a:lnTo>
                <a:lnTo>
                  <a:pt x="1291" y="4744"/>
                </a:lnTo>
                <a:lnTo>
                  <a:pt x="1299" y="4766"/>
                </a:lnTo>
                <a:lnTo>
                  <a:pt x="1303" y="4790"/>
                </a:lnTo>
                <a:lnTo>
                  <a:pt x="1307" y="4813"/>
                </a:lnTo>
                <a:lnTo>
                  <a:pt x="1308" y="4836"/>
                </a:lnTo>
                <a:lnTo>
                  <a:pt x="1308" y="4859"/>
                </a:lnTo>
                <a:lnTo>
                  <a:pt x="1305" y="4882"/>
                </a:lnTo>
                <a:lnTo>
                  <a:pt x="1300" y="4905"/>
                </a:lnTo>
                <a:lnTo>
                  <a:pt x="1295" y="4926"/>
                </a:lnTo>
                <a:lnTo>
                  <a:pt x="1287" y="4947"/>
                </a:lnTo>
                <a:lnTo>
                  <a:pt x="1278" y="4966"/>
                </a:lnTo>
                <a:lnTo>
                  <a:pt x="1268" y="4985"/>
                </a:lnTo>
                <a:lnTo>
                  <a:pt x="1256" y="5001"/>
                </a:lnTo>
                <a:lnTo>
                  <a:pt x="1276" y="5002"/>
                </a:lnTo>
                <a:lnTo>
                  <a:pt x="1297" y="5006"/>
                </a:lnTo>
                <a:lnTo>
                  <a:pt x="1318" y="5011"/>
                </a:lnTo>
                <a:lnTo>
                  <a:pt x="1339" y="5019"/>
                </a:lnTo>
                <a:lnTo>
                  <a:pt x="1358" y="5029"/>
                </a:lnTo>
                <a:lnTo>
                  <a:pt x="1378" y="5040"/>
                </a:lnTo>
                <a:lnTo>
                  <a:pt x="1398" y="5052"/>
                </a:lnTo>
                <a:lnTo>
                  <a:pt x="1416" y="5066"/>
                </a:lnTo>
                <a:lnTo>
                  <a:pt x="1433" y="5083"/>
                </a:lnTo>
                <a:lnTo>
                  <a:pt x="1450" y="5099"/>
                </a:lnTo>
                <a:lnTo>
                  <a:pt x="1464" y="5119"/>
                </a:lnTo>
                <a:lnTo>
                  <a:pt x="1477" y="5139"/>
                </a:lnTo>
                <a:lnTo>
                  <a:pt x="1488" y="5161"/>
                </a:lnTo>
                <a:lnTo>
                  <a:pt x="1497" y="5183"/>
                </a:lnTo>
                <a:lnTo>
                  <a:pt x="1500" y="5195"/>
                </a:lnTo>
                <a:lnTo>
                  <a:pt x="1504" y="5207"/>
                </a:lnTo>
                <a:lnTo>
                  <a:pt x="1506" y="5220"/>
                </a:lnTo>
                <a:lnTo>
                  <a:pt x="1508" y="5232"/>
                </a:lnTo>
                <a:close/>
                <a:moveTo>
                  <a:pt x="759" y="4044"/>
                </a:moveTo>
                <a:lnTo>
                  <a:pt x="759" y="4044"/>
                </a:lnTo>
                <a:lnTo>
                  <a:pt x="781" y="4043"/>
                </a:lnTo>
                <a:lnTo>
                  <a:pt x="804" y="4041"/>
                </a:lnTo>
                <a:lnTo>
                  <a:pt x="826" y="4035"/>
                </a:lnTo>
                <a:lnTo>
                  <a:pt x="849" y="4029"/>
                </a:lnTo>
                <a:lnTo>
                  <a:pt x="872" y="4019"/>
                </a:lnTo>
                <a:lnTo>
                  <a:pt x="894" y="4008"/>
                </a:lnTo>
                <a:lnTo>
                  <a:pt x="916" y="3996"/>
                </a:lnTo>
                <a:lnTo>
                  <a:pt x="937" y="3980"/>
                </a:lnTo>
                <a:lnTo>
                  <a:pt x="957" y="3964"/>
                </a:lnTo>
                <a:lnTo>
                  <a:pt x="976" y="3946"/>
                </a:lnTo>
                <a:lnTo>
                  <a:pt x="992" y="3926"/>
                </a:lnTo>
                <a:lnTo>
                  <a:pt x="1007" y="3904"/>
                </a:lnTo>
                <a:lnTo>
                  <a:pt x="1021" y="3882"/>
                </a:lnTo>
                <a:lnTo>
                  <a:pt x="1026" y="3870"/>
                </a:lnTo>
                <a:lnTo>
                  <a:pt x="1031" y="3857"/>
                </a:lnTo>
                <a:lnTo>
                  <a:pt x="1036" y="3845"/>
                </a:lnTo>
                <a:lnTo>
                  <a:pt x="1039" y="3832"/>
                </a:lnTo>
                <a:lnTo>
                  <a:pt x="1043" y="3819"/>
                </a:lnTo>
                <a:lnTo>
                  <a:pt x="1045" y="3804"/>
                </a:lnTo>
                <a:lnTo>
                  <a:pt x="1048" y="3779"/>
                </a:lnTo>
                <a:lnTo>
                  <a:pt x="1049" y="3755"/>
                </a:lnTo>
                <a:lnTo>
                  <a:pt x="1048" y="3731"/>
                </a:lnTo>
                <a:lnTo>
                  <a:pt x="1045" y="3707"/>
                </a:lnTo>
                <a:lnTo>
                  <a:pt x="1040" y="3684"/>
                </a:lnTo>
                <a:lnTo>
                  <a:pt x="1035" y="3661"/>
                </a:lnTo>
                <a:lnTo>
                  <a:pt x="1026" y="3640"/>
                </a:lnTo>
                <a:lnTo>
                  <a:pt x="1016" y="3619"/>
                </a:lnTo>
                <a:lnTo>
                  <a:pt x="1005" y="3598"/>
                </a:lnTo>
                <a:lnTo>
                  <a:pt x="992" y="3580"/>
                </a:lnTo>
                <a:lnTo>
                  <a:pt x="978" y="3561"/>
                </a:lnTo>
                <a:lnTo>
                  <a:pt x="962" y="3545"/>
                </a:lnTo>
                <a:lnTo>
                  <a:pt x="945" y="3528"/>
                </a:lnTo>
                <a:lnTo>
                  <a:pt x="926" y="3514"/>
                </a:lnTo>
                <a:lnTo>
                  <a:pt x="906" y="3501"/>
                </a:lnTo>
                <a:lnTo>
                  <a:pt x="884" y="3488"/>
                </a:lnTo>
                <a:lnTo>
                  <a:pt x="868" y="3481"/>
                </a:lnTo>
                <a:lnTo>
                  <a:pt x="851" y="3473"/>
                </a:lnTo>
                <a:lnTo>
                  <a:pt x="834" y="3466"/>
                </a:lnTo>
                <a:lnTo>
                  <a:pt x="816" y="3460"/>
                </a:lnTo>
                <a:lnTo>
                  <a:pt x="798" y="3454"/>
                </a:lnTo>
                <a:lnTo>
                  <a:pt x="781" y="3450"/>
                </a:lnTo>
                <a:lnTo>
                  <a:pt x="745" y="3442"/>
                </a:lnTo>
                <a:lnTo>
                  <a:pt x="708" y="3438"/>
                </a:lnTo>
                <a:lnTo>
                  <a:pt x="672" y="3435"/>
                </a:lnTo>
                <a:lnTo>
                  <a:pt x="635" y="3435"/>
                </a:lnTo>
                <a:lnTo>
                  <a:pt x="597" y="3436"/>
                </a:lnTo>
                <a:lnTo>
                  <a:pt x="560" y="3439"/>
                </a:lnTo>
                <a:lnTo>
                  <a:pt x="522" y="3443"/>
                </a:lnTo>
                <a:lnTo>
                  <a:pt x="486" y="3450"/>
                </a:lnTo>
                <a:lnTo>
                  <a:pt x="450" y="3458"/>
                </a:lnTo>
                <a:lnTo>
                  <a:pt x="413" y="3465"/>
                </a:lnTo>
                <a:lnTo>
                  <a:pt x="378" y="3475"/>
                </a:lnTo>
                <a:lnTo>
                  <a:pt x="344" y="3486"/>
                </a:lnTo>
                <a:lnTo>
                  <a:pt x="310" y="3497"/>
                </a:lnTo>
                <a:lnTo>
                  <a:pt x="277" y="3509"/>
                </a:lnTo>
                <a:lnTo>
                  <a:pt x="246" y="3521"/>
                </a:lnTo>
                <a:lnTo>
                  <a:pt x="187" y="3546"/>
                </a:lnTo>
                <a:lnTo>
                  <a:pt x="134" y="3570"/>
                </a:lnTo>
                <a:lnTo>
                  <a:pt x="89" y="3593"/>
                </a:lnTo>
                <a:lnTo>
                  <a:pt x="51" y="3613"/>
                </a:lnTo>
                <a:lnTo>
                  <a:pt x="24" y="3628"/>
                </a:lnTo>
                <a:lnTo>
                  <a:pt x="1" y="3643"/>
                </a:lnTo>
                <a:lnTo>
                  <a:pt x="0" y="3644"/>
                </a:lnTo>
                <a:lnTo>
                  <a:pt x="2" y="3671"/>
                </a:lnTo>
                <a:lnTo>
                  <a:pt x="4" y="3703"/>
                </a:lnTo>
                <a:lnTo>
                  <a:pt x="8" y="3745"/>
                </a:lnTo>
                <a:lnTo>
                  <a:pt x="15" y="3795"/>
                </a:lnTo>
                <a:lnTo>
                  <a:pt x="25" y="3853"/>
                </a:lnTo>
                <a:lnTo>
                  <a:pt x="38" y="3915"/>
                </a:lnTo>
                <a:lnTo>
                  <a:pt x="46" y="3948"/>
                </a:lnTo>
                <a:lnTo>
                  <a:pt x="55" y="3981"/>
                </a:lnTo>
                <a:lnTo>
                  <a:pt x="63" y="4015"/>
                </a:lnTo>
                <a:lnTo>
                  <a:pt x="74" y="4050"/>
                </a:lnTo>
                <a:lnTo>
                  <a:pt x="87" y="4085"/>
                </a:lnTo>
                <a:lnTo>
                  <a:pt x="100" y="4119"/>
                </a:lnTo>
                <a:lnTo>
                  <a:pt x="114" y="4154"/>
                </a:lnTo>
                <a:lnTo>
                  <a:pt x="130" y="4187"/>
                </a:lnTo>
                <a:lnTo>
                  <a:pt x="147" y="4221"/>
                </a:lnTo>
                <a:lnTo>
                  <a:pt x="166" y="4253"/>
                </a:lnTo>
                <a:lnTo>
                  <a:pt x="186" y="4285"/>
                </a:lnTo>
                <a:lnTo>
                  <a:pt x="207" y="4315"/>
                </a:lnTo>
                <a:lnTo>
                  <a:pt x="230" y="4344"/>
                </a:lnTo>
                <a:lnTo>
                  <a:pt x="255" y="4371"/>
                </a:lnTo>
                <a:lnTo>
                  <a:pt x="281" y="4397"/>
                </a:lnTo>
                <a:lnTo>
                  <a:pt x="295" y="4409"/>
                </a:lnTo>
                <a:lnTo>
                  <a:pt x="309" y="4420"/>
                </a:lnTo>
                <a:lnTo>
                  <a:pt x="324" y="4431"/>
                </a:lnTo>
                <a:lnTo>
                  <a:pt x="340" y="4442"/>
                </a:lnTo>
                <a:lnTo>
                  <a:pt x="355" y="4451"/>
                </a:lnTo>
                <a:lnTo>
                  <a:pt x="372" y="4461"/>
                </a:lnTo>
                <a:lnTo>
                  <a:pt x="394" y="4472"/>
                </a:lnTo>
                <a:lnTo>
                  <a:pt x="416" y="4481"/>
                </a:lnTo>
                <a:lnTo>
                  <a:pt x="439" y="4487"/>
                </a:lnTo>
                <a:lnTo>
                  <a:pt x="461" y="4493"/>
                </a:lnTo>
                <a:lnTo>
                  <a:pt x="484" y="4497"/>
                </a:lnTo>
                <a:lnTo>
                  <a:pt x="507" y="4498"/>
                </a:lnTo>
                <a:lnTo>
                  <a:pt x="530" y="4498"/>
                </a:lnTo>
                <a:lnTo>
                  <a:pt x="553" y="4496"/>
                </a:lnTo>
                <a:lnTo>
                  <a:pt x="576" y="4493"/>
                </a:lnTo>
                <a:lnTo>
                  <a:pt x="598" y="4487"/>
                </a:lnTo>
                <a:lnTo>
                  <a:pt x="621" y="4480"/>
                </a:lnTo>
                <a:lnTo>
                  <a:pt x="642" y="4470"/>
                </a:lnTo>
                <a:lnTo>
                  <a:pt x="663" y="4459"/>
                </a:lnTo>
                <a:lnTo>
                  <a:pt x="684" y="4447"/>
                </a:lnTo>
                <a:lnTo>
                  <a:pt x="704" y="4431"/>
                </a:lnTo>
                <a:lnTo>
                  <a:pt x="723" y="4415"/>
                </a:lnTo>
                <a:lnTo>
                  <a:pt x="732" y="4405"/>
                </a:lnTo>
                <a:lnTo>
                  <a:pt x="742" y="4395"/>
                </a:lnTo>
                <a:lnTo>
                  <a:pt x="751" y="4384"/>
                </a:lnTo>
                <a:lnTo>
                  <a:pt x="759" y="4374"/>
                </a:lnTo>
                <a:lnTo>
                  <a:pt x="767" y="4362"/>
                </a:lnTo>
                <a:lnTo>
                  <a:pt x="773" y="4351"/>
                </a:lnTo>
                <a:lnTo>
                  <a:pt x="784" y="4327"/>
                </a:lnTo>
                <a:lnTo>
                  <a:pt x="793" y="4303"/>
                </a:lnTo>
                <a:lnTo>
                  <a:pt x="801" y="4277"/>
                </a:lnTo>
                <a:lnTo>
                  <a:pt x="805" y="4252"/>
                </a:lnTo>
                <a:lnTo>
                  <a:pt x="807" y="4227"/>
                </a:lnTo>
                <a:lnTo>
                  <a:pt x="807" y="4201"/>
                </a:lnTo>
                <a:lnTo>
                  <a:pt x="806" y="4176"/>
                </a:lnTo>
                <a:lnTo>
                  <a:pt x="803" y="4151"/>
                </a:lnTo>
                <a:lnTo>
                  <a:pt x="797" y="4128"/>
                </a:lnTo>
                <a:lnTo>
                  <a:pt x="790" y="4105"/>
                </a:lnTo>
                <a:lnTo>
                  <a:pt x="781" y="4083"/>
                </a:lnTo>
                <a:lnTo>
                  <a:pt x="771" y="4063"/>
                </a:lnTo>
                <a:lnTo>
                  <a:pt x="759" y="4044"/>
                </a:lnTo>
                <a:close/>
                <a:moveTo>
                  <a:pt x="2320" y="3404"/>
                </a:moveTo>
                <a:lnTo>
                  <a:pt x="1982" y="3404"/>
                </a:lnTo>
                <a:lnTo>
                  <a:pt x="1978" y="3439"/>
                </a:lnTo>
                <a:lnTo>
                  <a:pt x="1968" y="3515"/>
                </a:lnTo>
                <a:lnTo>
                  <a:pt x="1956" y="3629"/>
                </a:lnTo>
                <a:lnTo>
                  <a:pt x="1949" y="3701"/>
                </a:lnTo>
                <a:lnTo>
                  <a:pt x="1943" y="3779"/>
                </a:lnTo>
                <a:lnTo>
                  <a:pt x="1937" y="3866"/>
                </a:lnTo>
                <a:lnTo>
                  <a:pt x="1932" y="3959"/>
                </a:lnTo>
                <a:lnTo>
                  <a:pt x="1926" y="4061"/>
                </a:lnTo>
                <a:lnTo>
                  <a:pt x="1923" y="4169"/>
                </a:lnTo>
                <a:lnTo>
                  <a:pt x="1921" y="4283"/>
                </a:lnTo>
                <a:lnTo>
                  <a:pt x="1920" y="4403"/>
                </a:lnTo>
                <a:lnTo>
                  <a:pt x="1920" y="4529"/>
                </a:lnTo>
                <a:lnTo>
                  <a:pt x="1923" y="4659"/>
                </a:lnTo>
                <a:lnTo>
                  <a:pt x="1898" y="4630"/>
                </a:lnTo>
                <a:lnTo>
                  <a:pt x="1872" y="4603"/>
                </a:lnTo>
                <a:lnTo>
                  <a:pt x="1847" y="4575"/>
                </a:lnTo>
                <a:lnTo>
                  <a:pt x="1821" y="4549"/>
                </a:lnTo>
                <a:lnTo>
                  <a:pt x="1794" y="4524"/>
                </a:lnTo>
                <a:lnTo>
                  <a:pt x="1767" y="4498"/>
                </a:lnTo>
                <a:lnTo>
                  <a:pt x="1739" y="4474"/>
                </a:lnTo>
                <a:lnTo>
                  <a:pt x="1712" y="4451"/>
                </a:lnTo>
                <a:lnTo>
                  <a:pt x="1656" y="4406"/>
                </a:lnTo>
                <a:lnTo>
                  <a:pt x="1599" y="4364"/>
                </a:lnTo>
                <a:lnTo>
                  <a:pt x="1543" y="4325"/>
                </a:lnTo>
                <a:lnTo>
                  <a:pt x="1488" y="4288"/>
                </a:lnTo>
                <a:lnTo>
                  <a:pt x="1434" y="4255"/>
                </a:lnTo>
                <a:lnTo>
                  <a:pt x="1383" y="4224"/>
                </a:lnTo>
                <a:lnTo>
                  <a:pt x="1333" y="4197"/>
                </a:lnTo>
                <a:lnTo>
                  <a:pt x="1286" y="4172"/>
                </a:lnTo>
                <a:lnTo>
                  <a:pt x="1243" y="4150"/>
                </a:lnTo>
                <a:lnTo>
                  <a:pt x="1203" y="4131"/>
                </a:lnTo>
                <a:lnTo>
                  <a:pt x="1167" y="4114"/>
                </a:lnTo>
                <a:lnTo>
                  <a:pt x="1136" y="4101"/>
                </a:lnTo>
                <a:lnTo>
                  <a:pt x="1112" y="4125"/>
                </a:lnTo>
                <a:lnTo>
                  <a:pt x="1086" y="4149"/>
                </a:lnTo>
                <a:lnTo>
                  <a:pt x="1058" y="4169"/>
                </a:lnTo>
                <a:lnTo>
                  <a:pt x="1031" y="4188"/>
                </a:lnTo>
                <a:lnTo>
                  <a:pt x="1031" y="4215"/>
                </a:lnTo>
                <a:lnTo>
                  <a:pt x="1029" y="4242"/>
                </a:lnTo>
                <a:lnTo>
                  <a:pt x="1027" y="4270"/>
                </a:lnTo>
                <a:lnTo>
                  <a:pt x="1024" y="4296"/>
                </a:lnTo>
                <a:lnTo>
                  <a:pt x="1059" y="4311"/>
                </a:lnTo>
                <a:lnTo>
                  <a:pt x="1105" y="4333"/>
                </a:lnTo>
                <a:lnTo>
                  <a:pt x="1163" y="4361"/>
                </a:lnTo>
                <a:lnTo>
                  <a:pt x="1226" y="4394"/>
                </a:lnTo>
                <a:lnTo>
                  <a:pt x="1262" y="4414"/>
                </a:lnTo>
                <a:lnTo>
                  <a:pt x="1298" y="4435"/>
                </a:lnTo>
                <a:lnTo>
                  <a:pt x="1334" y="4457"/>
                </a:lnTo>
                <a:lnTo>
                  <a:pt x="1373" y="4481"/>
                </a:lnTo>
                <a:lnTo>
                  <a:pt x="1411" y="4506"/>
                </a:lnTo>
                <a:lnTo>
                  <a:pt x="1450" y="4533"/>
                </a:lnTo>
                <a:lnTo>
                  <a:pt x="1489" y="4560"/>
                </a:lnTo>
                <a:lnTo>
                  <a:pt x="1528" y="4591"/>
                </a:lnTo>
                <a:lnTo>
                  <a:pt x="1566" y="4622"/>
                </a:lnTo>
                <a:lnTo>
                  <a:pt x="1605" y="4655"/>
                </a:lnTo>
                <a:lnTo>
                  <a:pt x="1642" y="4689"/>
                </a:lnTo>
                <a:lnTo>
                  <a:pt x="1679" y="4724"/>
                </a:lnTo>
                <a:lnTo>
                  <a:pt x="1714" y="4761"/>
                </a:lnTo>
                <a:lnTo>
                  <a:pt x="1748" y="4800"/>
                </a:lnTo>
                <a:lnTo>
                  <a:pt x="1781" y="4839"/>
                </a:lnTo>
                <a:lnTo>
                  <a:pt x="1812" y="4881"/>
                </a:lnTo>
                <a:lnTo>
                  <a:pt x="1826" y="4902"/>
                </a:lnTo>
                <a:lnTo>
                  <a:pt x="1839" y="4924"/>
                </a:lnTo>
                <a:lnTo>
                  <a:pt x="1854" y="4946"/>
                </a:lnTo>
                <a:lnTo>
                  <a:pt x="1866" y="4968"/>
                </a:lnTo>
                <a:lnTo>
                  <a:pt x="1878" y="4991"/>
                </a:lnTo>
                <a:lnTo>
                  <a:pt x="1890" y="5014"/>
                </a:lnTo>
                <a:lnTo>
                  <a:pt x="1901" y="5037"/>
                </a:lnTo>
                <a:lnTo>
                  <a:pt x="1911" y="5061"/>
                </a:lnTo>
                <a:lnTo>
                  <a:pt x="1920" y="5085"/>
                </a:lnTo>
                <a:lnTo>
                  <a:pt x="1928" y="5110"/>
                </a:lnTo>
                <a:lnTo>
                  <a:pt x="1936" y="5134"/>
                </a:lnTo>
                <a:lnTo>
                  <a:pt x="1943" y="5160"/>
                </a:lnTo>
                <a:lnTo>
                  <a:pt x="1949" y="5185"/>
                </a:lnTo>
                <a:lnTo>
                  <a:pt x="1955" y="5211"/>
                </a:lnTo>
                <a:lnTo>
                  <a:pt x="1959" y="5237"/>
                </a:lnTo>
                <a:lnTo>
                  <a:pt x="1962" y="5264"/>
                </a:lnTo>
                <a:lnTo>
                  <a:pt x="1976" y="5388"/>
                </a:lnTo>
                <a:lnTo>
                  <a:pt x="1988" y="5504"/>
                </a:lnTo>
                <a:lnTo>
                  <a:pt x="2002" y="5611"/>
                </a:lnTo>
                <a:lnTo>
                  <a:pt x="2009" y="5663"/>
                </a:lnTo>
                <a:lnTo>
                  <a:pt x="2018" y="5716"/>
                </a:lnTo>
                <a:lnTo>
                  <a:pt x="2026" y="5769"/>
                </a:lnTo>
                <a:lnTo>
                  <a:pt x="2036" y="5822"/>
                </a:lnTo>
                <a:lnTo>
                  <a:pt x="2047" y="5877"/>
                </a:lnTo>
                <a:lnTo>
                  <a:pt x="2059" y="5933"/>
                </a:lnTo>
                <a:lnTo>
                  <a:pt x="2073" y="5992"/>
                </a:lnTo>
                <a:lnTo>
                  <a:pt x="2088" y="6054"/>
                </a:lnTo>
                <a:lnTo>
                  <a:pt x="2104" y="6119"/>
                </a:lnTo>
                <a:lnTo>
                  <a:pt x="2123" y="6187"/>
                </a:lnTo>
                <a:lnTo>
                  <a:pt x="2447" y="6098"/>
                </a:lnTo>
                <a:lnTo>
                  <a:pt x="2429" y="6033"/>
                </a:lnTo>
                <a:lnTo>
                  <a:pt x="2412" y="5968"/>
                </a:lnTo>
                <a:lnTo>
                  <a:pt x="2397" y="5903"/>
                </a:lnTo>
                <a:lnTo>
                  <a:pt x="2382" y="5839"/>
                </a:lnTo>
                <a:lnTo>
                  <a:pt x="2368" y="5776"/>
                </a:lnTo>
                <a:lnTo>
                  <a:pt x="2355" y="5712"/>
                </a:lnTo>
                <a:lnTo>
                  <a:pt x="2343" y="5648"/>
                </a:lnTo>
                <a:lnTo>
                  <a:pt x="2331" y="5584"/>
                </a:lnTo>
                <a:lnTo>
                  <a:pt x="2320" y="5522"/>
                </a:lnTo>
                <a:lnTo>
                  <a:pt x="2310" y="5460"/>
                </a:lnTo>
                <a:lnTo>
                  <a:pt x="2293" y="5336"/>
                </a:lnTo>
                <a:lnTo>
                  <a:pt x="2277" y="5213"/>
                </a:lnTo>
                <a:lnTo>
                  <a:pt x="2265" y="5095"/>
                </a:lnTo>
                <a:lnTo>
                  <a:pt x="2255" y="4977"/>
                </a:lnTo>
                <a:lnTo>
                  <a:pt x="2247" y="4861"/>
                </a:lnTo>
                <a:lnTo>
                  <a:pt x="2241" y="4749"/>
                </a:lnTo>
                <a:lnTo>
                  <a:pt x="2238" y="4640"/>
                </a:lnTo>
                <a:lnTo>
                  <a:pt x="2235" y="4534"/>
                </a:lnTo>
                <a:lnTo>
                  <a:pt x="2235" y="4431"/>
                </a:lnTo>
                <a:lnTo>
                  <a:pt x="2236" y="4332"/>
                </a:lnTo>
                <a:lnTo>
                  <a:pt x="2239" y="4237"/>
                </a:lnTo>
                <a:lnTo>
                  <a:pt x="2242" y="4145"/>
                </a:lnTo>
                <a:lnTo>
                  <a:pt x="2247" y="4058"/>
                </a:lnTo>
                <a:lnTo>
                  <a:pt x="2252" y="3975"/>
                </a:lnTo>
                <a:lnTo>
                  <a:pt x="2258" y="3897"/>
                </a:lnTo>
                <a:lnTo>
                  <a:pt x="2265" y="3824"/>
                </a:lnTo>
                <a:lnTo>
                  <a:pt x="2272" y="3756"/>
                </a:lnTo>
                <a:lnTo>
                  <a:pt x="2278" y="3693"/>
                </a:lnTo>
                <a:lnTo>
                  <a:pt x="2285" y="3636"/>
                </a:lnTo>
                <a:lnTo>
                  <a:pt x="2298" y="3539"/>
                </a:lnTo>
                <a:lnTo>
                  <a:pt x="2309" y="3466"/>
                </a:lnTo>
                <a:lnTo>
                  <a:pt x="2320" y="3404"/>
                </a:lnTo>
                <a:close/>
                <a:moveTo>
                  <a:pt x="2047" y="1713"/>
                </a:moveTo>
                <a:lnTo>
                  <a:pt x="2047" y="1713"/>
                </a:lnTo>
                <a:lnTo>
                  <a:pt x="2085" y="1715"/>
                </a:lnTo>
                <a:lnTo>
                  <a:pt x="2122" y="1715"/>
                </a:lnTo>
                <a:lnTo>
                  <a:pt x="2159" y="1715"/>
                </a:lnTo>
                <a:lnTo>
                  <a:pt x="2196" y="1714"/>
                </a:lnTo>
                <a:lnTo>
                  <a:pt x="2232" y="1712"/>
                </a:lnTo>
                <a:lnTo>
                  <a:pt x="2268" y="1708"/>
                </a:lnTo>
                <a:lnTo>
                  <a:pt x="2305" y="1705"/>
                </a:lnTo>
                <a:lnTo>
                  <a:pt x="2340" y="1700"/>
                </a:lnTo>
                <a:lnTo>
                  <a:pt x="2375" y="1694"/>
                </a:lnTo>
                <a:lnTo>
                  <a:pt x="2410" y="1688"/>
                </a:lnTo>
                <a:lnTo>
                  <a:pt x="2444" y="1680"/>
                </a:lnTo>
                <a:lnTo>
                  <a:pt x="2478" y="1672"/>
                </a:lnTo>
                <a:lnTo>
                  <a:pt x="2512" y="1662"/>
                </a:lnTo>
                <a:lnTo>
                  <a:pt x="2545" y="1652"/>
                </a:lnTo>
                <a:lnTo>
                  <a:pt x="2578" y="1641"/>
                </a:lnTo>
                <a:lnTo>
                  <a:pt x="2609" y="1630"/>
                </a:lnTo>
                <a:lnTo>
                  <a:pt x="2641" y="1618"/>
                </a:lnTo>
                <a:lnTo>
                  <a:pt x="2672" y="1605"/>
                </a:lnTo>
                <a:lnTo>
                  <a:pt x="2703" y="1591"/>
                </a:lnTo>
                <a:lnTo>
                  <a:pt x="2733" y="1575"/>
                </a:lnTo>
                <a:lnTo>
                  <a:pt x="2762" y="1560"/>
                </a:lnTo>
                <a:lnTo>
                  <a:pt x="2791" y="1543"/>
                </a:lnTo>
                <a:lnTo>
                  <a:pt x="2820" y="1527"/>
                </a:lnTo>
                <a:lnTo>
                  <a:pt x="2847" y="1508"/>
                </a:lnTo>
                <a:lnTo>
                  <a:pt x="2873" y="1490"/>
                </a:lnTo>
                <a:lnTo>
                  <a:pt x="2899" y="1471"/>
                </a:lnTo>
                <a:lnTo>
                  <a:pt x="2924" y="1450"/>
                </a:lnTo>
                <a:lnTo>
                  <a:pt x="2949" y="1429"/>
                </a:lnTo>
                <a:lnTo>
                  <a:pt x="2973" y="1408"/>
                </a:lnTo>
                <a:lnTo>
                  <a:pt x="2996" y="1385"/>
                </a:lnTo>
                <a:lnTo>
                  <a:pt x="3018" y="1362"/>
                </a:lnTo>
                <a:lnTo>
                  <a:pt x="3039" y="1339"/>
                </a:lnTo>
                <a:lnTo>
                  <a:pt x="3064" y="1308"/>
                </a:lnTo>
                <a:lnTo>
                  <a:pt x="3089" y="1277"/>
                </a:lnTo>
                <a:lnTo>
                  <a:pt x="3112" y="1244"/>
                </a:lnTo>
                <a:lnTo>
                  <a:pt x="3135" y="1210"/>
                </a:lnTo>
                <a:lnTo>
                  <a:pt x="3158" y="1175"/>
                </a:lnTo>
                <a:lnTo>
                  <a:pt x="3179" y="1140"/>
                </a:lnTo>
                <a:lnTo>
                  <a:pt x="3201" y="1102"/>
                </a:lnTo>
                <a:lnTo>
                  <a:pt x="3221" y="1066"/>
                </a:lnTo>
                <a:lnTo>
                  <a:pt x="3240" y="1029"/>
                </a:lnTo>
                <a:lnTo>
                  <a:pt x="3259" y="990"/>
                </a:lnTo>
                <a:lnTo>
                  <a:pt x="3277" y="953"/>
                </a:lnTo>
                <a:lnTo>
                  <a:pt x="3294" y="914"/>
                </a:lnTo>
                <a:lnTo>
                  <a:pt x="3310" y="876"/>
                </a:lnTo>
                <a:lnTo>
                  <a:pt x="3325" y="838"/>
                </a:lnTo>
                <a:lnTo>
                  <a:pt x="3339" y="800"/>
                </a:lnTo>
                <a:lnTo>
                  <a:pt x="3353" y="762"/>
                </a:lnTo>
                <a:lnTo>
                  <a:pt x="3338" y="770"/>
                </a:lnTo>
                <a:lnTo>
                  <a:pt x="3320" y="776"/>
                </a:lnTo>
                <a:lnTo>
                  <a:pt x="3301" y="780"/>
                </a:lnTo>
                <a:lnTo>
                  <a:pt x="3279" y="783"/>
                </a:lnTo>
                <a:lnTo>
                  <a:pt x="3257" y="785"/>
                </a:lnTo>
                <a:lnTo>
                  <a:pt x="3233" y="785"/>
                </a:lnTo>
                <a:lnTo>
                  <a:pt x="3208" y="784"/>
                </a:lnTo>
                <a:lnTo>
                  <a:pt x="3182" y="782"/>
                </a:lnTo>
                <a:lnTo>
                  <a:pt x="3156" y="779"/>
                </a:lnTo>
                <a:lnTo>
                  <a:pt x="3130" y="774"/>
                </a:lnTo>
                <a:lnTo>
                  <a:pt x="3103" y="768"/>
                </a:lnTo>
                <a:lnTo>
                  <a:pt x="3078" y="760"/>
                </a:lnTo>
                <a:lnTo>
                  <a:pt x="3053" y="750"/>
                </a:lnTo>
                <a:lnTo>
                  <a:pt x="3030" y="740"/>
                </a:lnTo>
                <a:lnTo>
                  <a:pt x="3007" y="728"/>
                </a:lnTo>
                <a:lnTo>
                  <a:pt x="2986" y="714"/>
                </a:lnTo>
                <a:lnTo>
                  <a:pt x="2985" y="736"/>
                </a:lnTo>
                <a:lnTo>
                  <a:pt x="2982" y="758"/>
                </a:lnTo>
                <a:lnTo>
                  <a:pt x="2978" y="780"/>
                </a:lnTo>
                <a:lnTo>
                  <a:pt x="2974" y="802"/>
                </a:lnTo>
                <a:lnTo>
                  <a:pt x="2967" y="827"/>
                </a:lnTo>
                <a:lnTo>
                  <a:pt x="2959" y="853"/>
                </a:lnTo>
                <a:lnTo>
                  <a:pt x="2952" y="877"/>
                </a:lnTo>
                <a:lnTo>
                  <a:pt x="2943" y="900"/>
                </a:lnTo>
                <a:lnTo>
                  <a:pt x="2933" y="923"/>
                </a:lnTo>
                <a:lnTo>
                  <a:pt x="2922" y="945"/>
                </a:lnTo>
                <a:lnTo>
                  <a:pt x="2911" y="967"/>
                </a:lnTo>
                <a:lnTo>
                  <a:pt x="2899" y="988"/>
                </a:lnTo>
                <a:lnTo>
                  <a:pt x="2886" y="1008"/>
                </a:lnTo>
                <a:lnTo>
                  <a:pt x="2871" y="1027"/>
                </a:lnTo>
                <a:lnTo>
                  <a:pt x="2856" y="1046"/>
                </a:lnTo>
                <a:lnTo>
                  <a:pt x="2840" y="1065"/>
                </a:lnTo>
                <a:lnTo>
                  <a:pt x="2823" y="1082"/>
                </a:lnTo>
                <a:lnTo>
                  <a:pt x="2805" y="1099"/>
                </a:lnTo>
                <a:lnTo>
                  <a:pt x="2787" y="1115"/>
                </a:lnTo>
                <a:lnTo>
                  <a:pt x="2767" y="1131"/>
                </a:lnTo>
                <a:lnTo>
                  <a:pt x="2746" y="1145"/>
                </a:lnTo>
                <a:lnTo>
                  <a:pt x="2724" y="1160"/>
                </a:lnTo>
                <a:lnTo>
                  <a:pt x="2702" y="1173"/>
                </a:lnTo>
                <a:lnTo>
                  <a:pt x="2678" y="1185"/>
                </a:lnTo>
                <a:lnTo>
                  <a:pt x="2652" y="1197"/>
                </a:lnTo>
                <a:lnTo>
                  <a:pt x="2626" y="1208"/>
                </a:lnTo>
                <a:lnTo>
                  <a:pt x="2600" y="1218"/>
                </a:lnTo>
                <a:lnTo>
                  <a:pt x="2571" y="1228"/>
                </a:lnTo>
                <a:lnTo>
                  <a:pt x="2541" y="1237"/>
                </a:lnTo>
                <a:lnTo>
                  <a:pt x="2510" y="1245"/>
                </a:lnTo>
                <a:lnTo>
                  <a:pt x="2478" y="1252"/>
                </a:lnTo>
                <a:lnTo>
                  <a:pt x="2445" y="1259"/>
                </a:lnTo>
                <a:lnTo>
                  <a:pt x="2411" y="1265"/>
                </a:lnTo>
                <a:lnTo>
                  <a:pt x="2376" y="1270"/>
                </a:lnTo>
                <a:lnTo>
                  <a:pt x="2339" y="1274"/>
                </a:lnTo>
                <a:lnTo>
                  <a:pt x="2301" y="1278"/>
                </a:lnTo>
                <a:lnTo>
                  <a:pt x="2238" y="1283"/>
                </a:lnTo>
                <a:lnTo>
                  <a:pt x="2178" y="1286"/>
                </a:lnTo>
                <a:lnTo>
                  <a:pt x="2122" y="1287"/>
                </a:lnTo>
                <a:lnTo>
                  <a:pt x="2068" y="1288"/>
                </a:lnTo>
                <a:lnTo>
                  <a:pt x="2019" y="1288"/>
                </a:lnTo>
                <a:lnTo>
                  <a:pt x="1971" y="1287"/>
                </a:lnTo>
                <a:lnTo>
                  <a:pt x="1927" y="1285"/>
                </a:lnTo>
                <a:lnTo>
                  <a:pt x="1885" y="1283"/>
                </a:lnTo>
                <a:lnTo>
                  <a:pt x="1807" y="1276"/>
                </a:lnTo>
                <a:lnTo>
                  <a:pt x="1736" y="1268"/>
                </a:lnTo>
                <a:lnTo>
                  <a:pt x="1670" y="1262"/>
                </a:lnTo>
                <a:lnTo>
                  <a:pt x="1608" y="1256"/>
                </a:lnTo>
                <a:lnTo>
                  <a:pt x="1641" y="1300"/>
                </a:lnTo>
                <a:lnTo>
                  <a:pt x="1674" y="1344"/>
                </a:lnTo>
                <a:lnTo>
                  <a:pt x="1707" y="1386"/>
                </a:lnTo>
                <a:lnTo>
                  <a:pt x="1740" y="1426"/>
                </a:lnTo>
                <a:lnTo>
                  <a:pt x="1773" y="1464"/>
                </a:lnTo>
                <a:lnTo>
                  <a:pt x="1805" y="1499"/>
                </a:lnTo>
                <a:lnTo>
                  <a:pt x="1836" y="1534"/>
                </a:lnTo>
                <a:lnTo>
                  <a:pt x="1867" y="1565"/>
                </a:lnTo>
                <a:lnTo>
                  <a:pt x="1895" y="1594"/>
                </a:lnTo>
                <a:lnTo>
                  <a:pt x="1923" y="1620"/>
                </a:lnTo>
                <a:lnTo>
                  <a:pt x="1949" y="1644"/>
                </a:lnTo>
                <a:lnTo>
                  <a:pt x="1973" y="1664"/>
                </a:lnTo>
                <a:lnTo>
                  <a:pt x="1995" y="1682"/>
                </a:lnTo>
                <a:lnTo>
                  <a:pt x="2015" y="1695"/>
                </a:lnTo>
                <a:lnTo>
                  <a:pt x="2033" y="1706"/>
                </a:lnTo>
                <a:lnTo>
                  <a:pt x="2047" y="1713"/>
                </a:lnTo>
                <a:close/>
                <a:moveTo>
                  <a:pt x="1446" y="969"/>
                </a:moveTo>
                <a:lnTo>
                  <a:pt x="1446" y="969"/>
                </a:lnTo>
                <a:lnTo>
                  <a:pt x="1448" y="968"/>
                </a:lnTo>
                <a:lnTo>
                  <a:pt x="1449" y="952"/>
                </a:lnTo>
                <a:lnTo>
                  <a:pt x="1450" y="935"/>
                </a:lnTo>
                <a:lnTo>
                  <a:pt x="1454" y="902"/>
                </a:lnTo>
                <a:lnTo>
                  <a:pt x="1461" y="868"/>
                </a:lnTo>
                <a:lnTo>
                  <a:pt x="1471" y="834"/>
                </a:lnTo>
                <a:lnTo>
                  <a:pt x="1483" y="799"/>
                </a:lnTo>
                <a:lnTo>
                  <a:pt x="1498" y="762"/>
                </a:lnTo>
                <a:lnTo>
                  <a:pt x="1516" y="727"/>
                </a:lnTo>
                <a:lnTo>
                  <a:pt x="1537" y="691"/>
                </a:lnTo>
                <a:lnTo>
                  <a:pt x="1559" y="658"/>
                </a:lnTo>
                <a:lnTo>
                  <a:pt x="1583" y="625"/>
                </a:lnTo>
                <a:lnTo>
                  <a:pt x="1610" y="591"/>
                </a:lnTo>
                <a:lnTo>
                  <a:pt x="1641" y="557"/>
                </a:lnTo>
                <a:lnTo>
                  <a:pt x="1673" y="523"/>
                </a:lnTo>
                <a:lnTo>
                  <a:pt x="1708" y="490"/>
                </a:lnTo>
                <a:lnTo>
                  <a:pt x="1745" y="457"/>
                </a:lnTo>
                <a:lnTo>
                  <a:pt x="1782" y="424"/>
                </a:lnTo>
                <a:lnTo>
                  <a:pt x="1794" y="386"/>
                </a:lnTo>
                <a:lnTo>
                  <a:pt x="1806" y="350"/>
                </a:lnTo>
                <a:lnTo>
                  <a:pt x="1821" y="316"/>
                </a:lnTo>
                <a:lnTo>
                  <a:pt x="1836" y="283"/>
                </a:lnTo>
                <a:lnTo>
                  <a:pt x="1852" y="251"/>
                </a:lnTo>
                <a:lnTo>
                  <a:pt x="1870" y="221"/>
                </a:lnTo>
                <a:lnTo>
                  <a:pt x="1889" y="192"/>
                </a:lnTo>
                <a:lnTo>
                  <a:pt x="1909" y="166"/>
                </a:lnTo>
                <a:lnTo>
                  <a:pt x="1929" y="141"/>
                </a:lnTo>
                <a:lnTo>
                  <a:pt x="1951" y="117"/>
                </a:lnTo>
                <a:lnTo>
                  <a:pt x="1973" y="95"/>
                </a:lnTo>
                <a:lnTo>
                  <a:pt x="1998" y="73"/>
                </a:lnTo>
                <a:lnTo>
                  <a:pt x="2022" y="53"/>
                </a:lnTo>
                <a:lnTo>
                  <a:pt x="2046" y="34"/>
                </a:lnTo>
                <a:lnTo>
                  <a:pt x="2071" y="16"/>
                </a:lnTo>
                <a:lnTo>
                  <a:pt x="2098" y="0"/>
                </a:lnTo>
                <a:lnTo>
                  <a:pt x="2063" y="2"/>
                </a:lnTo>
                <a:lnTo>
                  <a:pt x="2029" y="4"/>
                </a:lnTo>
                <a:lnTo>
                  <a:pt x="1994" y="9"/>
                </a:lnTo>
                <a:lnTo>
                  <a:pt x="1960" y="14"/>
                </a:lnTo>
                <a:lnTo>
                  <a:pt x="1927" y="20"/>
                </a:lnTo>
                <a:lnTo>
                  <a:pt x="1895" y="26"/>
                </a:lnTo>
                <a:lnTo>
                  <a:pt x="1863" y="34"/>
                </a:lnTo>
                <a:lnTo>
                  <a:pt x="1832" y="43"/>
                </a:lnTo>
                <a:lnTo>
                  <a:pt x="1801" y="52"/>
                </a:lnTo>
                <a:lnTo>
                  <a:pt x="1771" y="63"/>
                </a:lnTo>
                <a:lnTo>
                  <a:pt x="1741" y="73"/>
                </a:lnTo>
                <a:lnTo>
                  <a:pt x="1712" y="85"/>
                </a:lnTo>
                <a:lnTo>
                  <a:pt x="1684" y="97"/>
                </a:lnTo>
                <a:lnTo>
                  <a:pt x="1656" y="109"/>
                </a:lnTo>
                <a:lnTo>
                  <a:pt x="1629" y="122"/>
                </a:lnTo>
                <a:lnTo>
                  <a:pt x="1603" y="136"/>
                </a:lnTo>
                <a:lnTo>
                  <a:pt x="1576" y="151"/>
                </a:lnTo>
                <a:lnTo>
                  <a:pt x="1551" y="165"/>
                </a:lnTo>
                <a:lnTo>
                  <a:pt x="1527" y="180"/>
                </a:lnTo>
                <a:lnTo>
                  <a:pt x="1504" y="196"/>
                </a:lnTo>
                <a:lnTo>
                  <a:pt x="1481" y="212"/>
                </a:lnTo>
                <a:lnTo>
                  <a:pt x="1459" y="228"/>
                </a:lnTo>
                <a:lnTo>
                  <a:pt x="1417" y="261"/>
                </a:lnTo>
                <a:lnTo>
                  <a:pt x="1377" y="295"/>
                </a:lnTo>
                <a:lnTo>
                  <a:pt x="1342" y="329"/>
                </a:lnTo>
                <a:lnTo>
                  <a:pt x="1309" y="364"/>
                </a:lnTo>
                <a:lnTo>
                  <a:pt x="1280" y="398"/>
                </a:lnTo>
                <a:lnTo>
                  <a:pt x="1276" y="431"/>
                </a:lnTo>
                <a:lnTo>
                  <a:pt x="1275" y="466"/>
                </a:lnTo>
                <a:lnTo>
                  <a:pt x="1276" y="502"/>
                </a:lnTo>
                <a:lnTo>
                  <a:pt x="1278" y="538"/>
                </a:lnTo>
                <a:lnTo>
                  <a:pt x="1283" y="574"/>
                </a:lnTo>
                <a:lnTo>
                  <a:pt x="1290" y="612"/>
                </a:lnTo>
                <a:lnTo>
                  <a:pt x="1298" y="649"/>
                </a:lnTo>
                <a:lnTo>
                  <a:pt x="1309" y="688"/>
                </a:lnTo>
                <a:lnTo>
                  <a:pt x="1321" y="725"/>
                </a:lnTo>
                <a:lnTo>
                  <a:pt x="1334" y="765"/>
                </a:lnTo>
                <a:lnTo>
                  <a:pt x="1349" y="803"/>
                </a:lnTo>
                <a:lnTo>
                  <a:pt x="1365" y="842"/>
                </a:lnTo>
                <a:lnTo>
                  <a:pt x="1383" y="881"/>
                </a:lnTo>
                <a:lnTo>
                  <a:pt x="1401" y="920"/>
                </a:lnTo>
                <a:lnTo>
                  <a:pt x="1421" y="958"/>
                </a:lnTo>
                <a:lnTo>
                  <a:pt x="1442" y="998"/>
                </a:lnTo>
                <a:lnTo>
                  <a:pt x="1446" y="969"/>
                </a:lnTo>
                <a:close/>
                <a:moveTo>
                  <a:pt x="1905" y="3153"/>
                </a:moveTo>
                <a:lnTo>
                  <a:pt x="1905" y="3153"/>
                </a:lnTo>
                <a:lnTo>
                  <a:pt x="1882" y="3134"/>
                </a:lnTo>
                <a:lnTo>
                  <a:pt x="1859" y="3116"/>
                </a:lnTo>
                <a:lnTo>
                  <a:pt x="1838" y="3096"/>
                </a:lnTo>
                <a:lnTo>
                  <a:pt x="1816" y="3075"/>
                </a:lnTo>
                <a:lnTo>
                  <a:pt x="1796" y="3054"/>
                </a:lnTo>
                <a:lnTo>
                  <a:pt x="1777" y="3032"/>
                </a:lnTo>
                <a:lnTo>
                  <a:pt x="1757" y="3010"/>
                </a:lnTo>
                <a:lnTo>
                  <a:pt x="1738" y="2987"/>
                </a:lnTo>
                <a:lnTo>
                  <a:pt x="1720" y="2963"/>
                </a:lnTo>
                <a:lnTo>
                  <a:pt x="1703" y="2938"/>
                </a:lnTo>
                <a:lnTo>
                  <a:pt x="1686" y="2914"/>
                </a:lnTo>
                <a:lnTo>
                  <a:pt x="1670" y="2889"/>
                </a:lnTo>
                <a:lnTo>
                  <a:pt x="1654" y="2863"/>
                </a:lnTo>
                <a:lnTo>
                  <a:pt x="1640" y="2836"/>
                </a:lnTo>
                <a:lnTo>
                  <a:pt x="1626" y="2810"/>
                </a:lnTo>
                <a:lnTo>
                  <a:pt x="1612" y="2782"/>
                </a:lnTo>
                <a:lnTo>
                  <a:pt x="1598" y="2755"/>
                </a:lnTo>
                <a:lnTo>
                  <a:pt x="1585" y="2727"/>
                </a:lnTo>
                <a:lnTo>
                  <a:pt x="1561" y="2670"/>
                </a:lnTo>
                <a:lnTo>
                  <a:pt x="1539" y="2611"/>
                </a:lnTo>
                <a:lnTo>
                  <a:pt x="1519" y="2551"/>
                </a:lnTo>
                <a:lnTo>
                  <a:pt x="1500" y="2491"/>
                </a:lnTo>
                <a:lnTo>
                  <a:pt x="1485" y="2429"/>
                </a:lnTo>
                <a:lnTo>
                  <a:pt x="1470" y="2366"/>
                </a:lnTo>
                <a:lnTo>
                  <a:pt x="1456" y="2303"/>
                </a:lnTo>
                <a:lnTo>
                  <a:pt x="1445" y="2240"/>
                </a:lnTo>
                <a:lnTo>
                  <a:pt x="1435" y="2176"/>
                </a:lnTo>
                <a:lnTo>
                  <a:pt x="1427" y="2112"/>
                </a:lnTo>
                <a:lnTo>
                  <a:pt x="1419" y="2048"/>
                </a:lnTo>
                <a:lnTo>
                  <a:pt x="1413" y="1985"/>
                </a:lnTo>
                <a:lnTo>
                  <a:pt x="1408" y="1922"/>
                </a:lnTo>
                <a:lnTo>
                  <a:pt x="1405" y="1860"/>
                </a:lnTo>
                <a:lnTo>
                  <a:pt x="1402" y="1799"/>
                </a:lnTo>
                <a:lnTo>
                  <a:pt x="1400" y="1737"/>
                </a:lnTo>
                <a:lnTo>
                  <a:pt x="1399" y="1678"/>
                </a:lnTo>
                <a:lnTo>
                  <a:pt x="1399" y="1619"/>
                </a:lnTo>
                <a:lnTo>
                  <a:pt x="1400" y="1563"/>
                </a:lnTo>
                <a:lnTo>
                  <a:pt x="1402" y="1454"/>
                </a:lnTo>
                <a:lnTo>
                  <a:pt x="1408" y="1353"/>
                </a:lnTo>
                <a:lnTo>
                  <a:pt x="1386" y="1320"/>
                </a:lnTo>
                <a:lnTo>
                  <a:pt x="1355" y="1275"/>
                </a:lnTo>
                <a:lnTo>
                  <a:pt x="1325" y="1228"/>
                </a:lnTo>
                <a:lnTo>
                  <a:pt x="1296" y="1179"/>
                </a:lnTo>
                <a:lnTo>
                  <a:pt x="1266" y="1129"/>
                </a:lnTo>
                <a:lnTo>
                  <a:pt x="1237" y="1077"/>
                </a:lnTo>
                <a:lnTo>
                  <a:pt x="1211" y="1023"/>
                </a:lnTo>
                <a:lnTo>
                  <a:pt x="1185" y="969"/>
                </a:lnTo>
                <a:lnTo>
                  <a:pt x="1160" y="914"/>
                </a:lnTo>
                <a:lnTo>
                  <a:pt x="1154" y="969"/>
                </a:lnTo>
                <a:lnTo>
                  <a:pt x="1146" y="1022"/>
                </a:lnTo>
                <a:lnTo>
                  <a:pt x="1137" y="1074"/>
                </a:lnTo>
                <a:lnTo>
                  <a:pt x="1129" y="1123"/>
                </a:lnTo>
                <a:lnTo>
                  <a:pt x="1119" y="1172"/>
                </a:lnTo>
                <a:lnTo>
                  <a:pt x="1108" y="1219"/>
                </a:lnTo>
                <a:lnTo>
                  <a:pt x="1087" y="1309"/>
                </a:lnTo>
                <a:lnTo>
                  <a:pt x="1064" y="1394"/>
                </a:lnTo>
                <a:lnTo>
                  <a:pt x="1042" y="1475"/>
                </a:lnTo>
                <a:lnTo>
                  <a:pt x="996" y="1626"/>
                </a:lnTo>
                <a:lnTo>
                  <a:pt x="976" y="1697"/>
                </a:lnTo>
                <a:lnTo>
                  <a:pt x="957" y="1767"/>
                </a:lnTo>
                <a:lnTo>
                  <a:pt x="948" y="1801"/>
                </a:lnTo>
                <a:lnTo>
                  <a:pt x="940" y="1835"/>
                </a:lnTo>
                <a:lnTo>
                  <a:pt x="934" y="1869"/>
                </a:lnTo>
                <a:lnTo>
                  <a:pt x="928" y="1902"/>
                </a:lnTo>
                <a:lnTo>
                  <a:pt x="923" y="1936"/>
                </a:lnTo>
                <a:lnTo>
                  <a:pt x="918" y="1969"/>
                </a:lnTo>
                <a:lnTo>
                  <a:pt x="916" y="2003"/>
                </a:lnTo>
                <a:lnTo>
                  <a:pt x="914" y="2037"/>
                </a:lnTo>
                <a:lnTo>
                  <a:pt x="914" y="2072"/>
                </a:lnTo>
                <a:lnTo>
                  <a:pt x="914" y="2107"/>
                </a:lnTo>
                <a:lnTo>
                  <a:pt x="916" y="2142"/>
                </a:lnTo>
                <a:lnTo>
                  <a:pt x="921" y="2177"/>
                </a:lnTo>
                <a:lnTo>
                  <a:pt x="924" y="2207"/>
                </a:lnTo>
                <a:lnTo>
                  <a:pt x="929" y="2235"/>
                </a:lnTo>
                <a:lnTo>
                  <a:pt x="935" y="2263"/>
                </a:lnTo>
                <a:lnTo>
                  <a:pt x="941" y="2292"/>
                </a:lnTo>
                <a:lnTo>
                  <a:pt x="949" y="2318"/>
                </a:lnTo>
                <a:lnTo>
                  <a:pt x="958" y="2345"/>
                </a:lnTo>
                <a:lnTo>
                  <a:pt x="968" y="2372"/>
                </a:lnTo>
                <a:lnTo>
                  <a:pt x="978" y="2398"/>
                </a:lnTo>
                <a:lnTo>
                  <a:pt x="989" y="2424"/>
                </a:lnTo>
                <a:lnTo>
                  <a:pt x="1000" y="2449"/>
                </a:lnTo>
                <a:lnTo>
                  <a:pt x="1012" y="2474"/>
                </a:lnTo>
                <a:lnTo>
                  <a:pt x="1025" y="2498"/>
                </a:lnTo>
                <a:lnTo>
                  <a:pt x="1038" y="2523"/>
                </a:lnTo>
                <a:lnTo>
                  <a:pt x="1053" y="2547"/>
                </a:lnTo>
                <a:lnTo>
                  <a:pt x="1067" y="2570"/>
                </a:lnTo>
                <a:lnTo>
                  <a:pt x="1082" y="2593"/>
                </a:lnTo>
                <a:lnTo>
                  <a:pt x="1114" y="2637"/>
                </a:lnTo>
                <a:lnTo>
                  <a:pt x="1148" y="2680"/>
                </a:lnTo>
                <a:lnTo>
                  <a:pt x="1184" y="2721"/>
                </a:lnTo>
                <a:lnTo>
                  <a:pt x="1220" y="2760"/>
                </a:lnTo>
                <a:lnTo>
                  <a:pt x="1258" y="2798"/>
                </a:lnTo>
                <a:lnTo>
                  <a:pt x="1297" y="2833"/>
                </a:lnTo>
                <a:lnTo>
                  <a:pt x="1336" y="2867"/>
                </a:lnTo>
                <a:lnTo>
                  <a:pt x="1377" y="2899"/>
                </a:lnTo>
                <a:lnTo>
                  <a:pt x="1418" y="2929"/>
                </a:lnTo>
                <a:lnTo>
                  <a:pt x="1459" y="2957"/>
                </a:lnTo>
                <a:lnTo>
                  <a:pt x="1498" y="2984"/>
                </a:lnTo>
                <a:lnTo>
                  <a:pt x="1539" y="3009"/>
                </a:lnTo>
                <a:lnTo>
                  <a:pt x="1577" y="3031"/>
                </a:lnTo>
                <a:lnTo>
                  <a:pt x="1616" y="3052"/>
                </a:lnTo>
                <a:lnTo>
                  <a:pt x="1653" y="3072"/>
                </a:lnTo>
                <a:lnTo>
                  <a:pt x="1690" y="3088"/>
                </a:lnTo>
                <a:lnTo>
                  <a:pt x="1725" y="3103"/>
                </a:lnTo>
                <a:lnTo>
                  <a:pt x="1757" y="3117"/>
                </a:lnTo>
                <a:lnTo>
                  <a:pt x="1788" y="3128"/>
                </a:lnTo>
                <a:lnTo>
                  <a:pt x="1817" y="3136"/>
                </a:lnTo>
                <a:lnTo>
                  <a:pt x="1843" y="3143"/>
                </a:lnTo>
                <a:lnTo>
                  <a:pt x="1867" y="3149"/>
                </a:lnTo>
                <a:lnTo>
                  <a:pt x="1888" y="3152"/>
                </a:lnTo>
                <a:lnTo>
                  <a:pt x="1905" y="3153"/>
                </a:lnTo>
                <a:close/>
                <a:moveTo>
                  <a:pt x="3351" y="1263"/>
                </a:moveTo>
                <a:lnTo>
                  <a:pt x="3351" y="1263"/>
                </a:lnTo>
                <a:lnTo>
                  <a:pt x="3334" y="1293"/>
                </a:lnTo>
                <a:lnTo>
                  <a:pt x="3318" y="1322"/>
                </a:lnTo>
                <a:lnTo>
                  <a:pt x="3299" y="1351"/>
                </a:lnTo>
                <a:lnTo>
                  <a:pt x="3282" y="1380"/>
                </a:lnTo>
                <a:lnTo>
                  <a:pt x="3262" y="1408"/>
                </a:lnTo>
                <a:lnTo>
                  <a:pt x="3241" y="1436"/>
                </a:lnTo>
                <a:lnTo>
                  <a:pt x="3220" y="1462"/>
                </a:lnTo>
                <a:lnTo>
                  <a:pt x="3198" y="1488"/>
                </a:lnTo>
                <a:lnTo>
                  <a:pt x="3175" y="1515"/>
                </a:lnTo>
                <a:lnTo>
                  <a:pt x="3150" y="1541"/>
                </a:lnTo>
                <a:lnTo>
                  <a:pt x="3124" y="1567"/>
                </a:lnTo>
                <a:lnTo>
                  <a:pt x="3098" y="1591"/>
                </a:lnTo>
                <a:lnTo>
                  <a:pt x="3072" y="1615"/>
                </a:lnTo>
                <a:lnTo>
                  <a:pt x="3044" y="1637"/>
                </a:lnTo>
                <a:lnTo>
                  <a:pt x="3015" y="1659"/>
                </a:lnTo>
                <a:lnTo>
                  <a:pt x="2987" y="1681"/>
                </a:lnTo>
                <a:lnTo>
                  <a:pt x="2957" y="1702"/>
                </a:lnTo>
                <a:lnTo>
                  <a:pt x="2927" y="1721"/>
                </a:lnTo>
                <a:lnTo>
                  <a:pt x="2897" y="1740"/>
                </a:lnTo>
                <a:lnTo>
                  <a:pt x="2865" y="1758"/>
                </a:lnTo>
                <a:lnTo>
                  <a:pt x="2833" y="1776"/>
                </a:lnTo>
                <a:lnTo>
                  <a:pt x="2800" y="1792"/>
                </a:lnTo>
                <a:lnTo>
                  <a:pt x="2767" y="1807"/>
                </a:lnTo>
                <a:lnTo>
                  <a:pt x="2734" y="1822"/>
                </a:lnTo>
                <a:lnTo>
                  <a:pt x="2699" y="1836"/>
                </a:lnTo>
                <a:lnTo>
                  <a:pt x="2664" y="1849"/>
                </a:lnTo>
                <a:lnTo>
                  <a:pt x="2629" y="1861"/>
                </a:lnTo>
                <a:lnTo>
                  <a:pt x="2593" y="1872"/>
                </a:lnTo>
                <a:lnTo>
                  <a:pt x="2557" y="1883"/>
                </a:lnTo>
                <a:lnTo>
                  <a:pt x="2520" y="1893"/>
                </a:lnTo>
                <a:lnTo>
                  <a:pt x="2483" y="1902"/>
                </a:lnTo>
                <a:lnTo>
                  <a:pt x="2445" y="1910"/>
                </a:lnTo>
                <a:lnTo>
                  <a:pt x="2408" y="1916"/>
                </a:lnTo>
                <a:lnTo>
                  <a:pt x="2370" y="1922"/>
                </a:lnTo>
                <a:lnTo>
                  <a:pt x="2330" y="1927"/>
                </a:lnTo>
                <a:lnTo>
                  <a:pt x="2291" y="1932"/>
                </a:lnTo>
                <a:lnTo>
                  <a:pt x="2252" y="1935"/>
                </a:lnTo>
                <a:lnTo>
                  <a:pt x="2212" y="1937"/>
                </a:lnTo>
                <a:lnTo>
                  <a:pt x="2173" y="1938"/>
                </a:lnTo>
                <a:lnTo>
                  <a:pt x="2132" y="1939"/>
                </a:lnTo>
                <a:lnTo>
                  <a:pt x="2080" y="1938"/>
                </a:lnTo>
                <a:lnTo>
                  <a:pt x="2030" y="1936"/>
                </a:lnTo>
                <a:lnTo>
                  <a:pt x="2019" y="1935"/>
                </a:lnTo>
                <a:lnTo>
                  <a:pt x="2009" y="1933"/>
                </a:lnTo>
                <a:lnTo>
                  <a:pt x="1998" y="1931"/>
                </a:lnTo>
                <a:lnTo>
                  <a:pt x="1987" y="1927"/>
                </a:lnTo>
                <a:lnTo>
                  <a:pt x="1962" y="1917"/>
                </a:lnTo>
                <a:lnTo>
                  <a:pt x="1938" y="1905"/>
                </a:lnTo>
                <a:lnTo>
                  <a:pt x="1912" y="1890"/>
                </a:lnTo>
                <a:lnTo>
                  <a:pt x="1885" y="1872"/>
                </a:lnTo>
                <a:lnTo>
                  <a:pt x="1858" y="1851"/>
                </a:lnTo>
                <a:lnTo>
                  <a:pt x="1830" y="1829"/>
                </a:lnTo>
                <a:lnTo>
                  <a:pt x="1802" y="1805"/>
                </a:lnTo>
                <a:lnTo>
                  <a:pt x="1772" y="1779"/>
                </a:lnTo>
                <a:lnTo>
                  <a:pt x="1744" y="1750"/>
                </a:lnTo>
                <a:lnTo>
                  <a:pt x="1714" y="1722"/>
                </a:lnTo>
                <a:lnTo>
                  <a:pt x="1684" y="1691"/>
                </a:lnTo>
                <a:lnTo>
                  <a:pt x="1654" y="1659"/>
                </a:lnTo>
                <a:lnTo>
                  <a:pt x="1625" y="1626"/>
                </a:lnTo>
                <a:lnTo>
                  <a:pt x="1596" y="1593"/>
                </a:lnTo>
                <a:lnTo>
                  <a:pt x="1597" y="1691"/>
                </a:lnTo>
                <a:lnTo>
                  <a:pt x="1599" y="1741"/>
                </a:lnTo>
                <a:lnTo>
                  <a:pt x="1602" y="1793"/>
                </a:lnTo>
                <a:lnTo>
                  <a:pt x="1605" y="1846"/>
                </a:lnTo>
                <a:lnTo>
                  <a:pt x="1609" y="1900"/>
                </a:lnTo>
                <a:lnTo>
                  <a:pt x="1615" y="1954"/>
                </a:lnTo>
                <a:lnTo>
                  <a:pt x="1621" y="2009"/>
                </a:lnTo>
                <a:lnTo>
                  <a:pt x="1628" y="2064"/>
                </a:lnTo>
                <a:lnTo>
                  <a:pt x="1637" y="2120"/>
                </a:lnTo>
                <a:lnTo>
                  <a:pt x="1646" y="2176"/>
                </a:lnTo>
                <a:lnTo>
                  <a:pt x="1657" y="2232"/>
                </a:lnTo>
                <a:lnTo>
                  <a:pt x="1669" y="2288"/>
                </a:lnTo>
                <a:lnTo>
                  <a:pt x="1682" y="2343"/>
                </a:lnTo>
                <a:lnTo>
                  <a:pt x="1696" y="2399"/>
                </a:lnTo>
                <a:lnTo>
                  <a:pt x="1712" y="2454"/>
                </a:lnTo>
                <a:lnTo>
                  <a:pt x="1729" y="2509"/>
                </a:lnTo>
                <a:lnTo>
                  <a:pt x="1748" y="2564"/>
                </a:lnTo>
                <a:lnTo>
                  <a:pt x="1769" y="2618"/>
                </a:lnTo>
                <a:lnTo>
                  <a:pt x="1791" y="2671"/>
                </a:lnTo>
                <a:lnTo>
                  <a:pt x="1815" y="2724"/>
                </a:lnTo>
                <a:lnTo>
                  <a:pt x="1841" y="2774"/>
                </a:lnTo>
                <a:lnTo>
                  <a:pt x="1869" y="2825"/>
                </a:lnTo>
                <a:lnTo>
                  <a:pt x="1899" y="2874"/>
                </a:lnTo>
                <a:lnTo>
                  <a:pt x="1929" y="2922"/>
                </a:lnTo>
                <a:lnTo>
                  <a:pt x="1964" y="2968"/>
                </a:lnTo>
                <a:lnTo>
                  <a:pt x="1980" y="2990"/>
                </a:lnTo>
                <a:lnTo>
                  <a:pt x="1999" y="3012"/>
                </a:lnTo>
                <a:lnTo>
                  <a:pt x="2018" y="3034"/>
                </a:lnTo>
                <a:lnTo>
                  <a:pt x="2036" y="3055"/>
                </a:lnTo>
                <a:lnTo>
                  <a:pt x="2056" y="3076"/>
                </a:lnTo>
                <a:lnTo>
                  <a:pt x="2076" y="3097"/>
                </a:lnTo>
                <a:lnTo>
                  <a:pt x="2097" y="3117"/>
                </a:lnTo>
                <a:lnTo>
                  <a:pt x="2118" y="3136"/>
                </a:lnTo>
                <a:lnTo>
                  <a:pt x="2140" y="3155"/>
                </a:lnTo>
                <a:lnTo>
                  <a:pt x="2163" y="3174"/>
                </a:lnTo>
                <a:lnTo>
                  <a:pt x="2186" y="3191"/>
                </a:lnTo>
                <a:lnTo>
                  <a:pt x="2209" y="3209"/>
                </a:lnTo>
                <a:lnTo>
                  <a:pt x="2239" y="3206"/>
                </a:lnTo>
                <a:lnTo>
                  <a:pt x="2272" y="3201"/>
                </a:lnTo>
                <a:lnTo>
                  <a:pt x="2308" y="3196"/>
                </a:lnTo>
                <a:lnTo>
                  <a:pt x="2348" y="3188"/>
                </a:lnTo>
                <a:lnTo>
                  <a:pt x="2390" y="3178"/>
                </a:lnTo>
                <a:lnTo>
                  <a:pt x="2434" y="3167"/>
                </a:lnTo>
                <a:lnTo>
                  <a:pt x="2482" y="3155"/>
                </a:lnTo>
                <a:lnTo>
                  <a:pt x="2530" y="3140"/>
                </a:lnTo>
                <a:lnTo>
                  <a:pt x="2581" y="3124"/>
                </a:lnTo>
                <a:lnTo>
                  <a:pt x="2633" y="3106"/>
                </a:lnTo>
                <a:lnTo>
                  <a:pt x="2685" y="3086"/>
                </a:lnTo>
                <a:lnTo>
                  <a:pt x="2739" y="3064"/>
                </a:lnTo>
                <a:lnTo>
                  <a:pt x="2793" y="3041"/>
                </a:lnTo>
                <a:lnTo>
                  <a:pt x="2847" y="3014"/>
                </a:lnTo>
                <a:lnTo>
                  <a:pt x="2901" y="2987"/>
                </a:lnTo>
                <a:lnTo>
                  <a:pt x="2955" y="2957"/>
                </a:lnTo>
                <a:lnTo>
                  <a:pt x="3008" y="2926"/>
                </a:lnTo>
                <a:lnTo>
                  <a:pt x="3061" y="2892"/>
                </a:lnTo>
                <a:lnTo>
                  <a:pt x="3111" y="2857"/>
                </a:lnTo>
                <a:lnTo>
                  <a:pt x="3136" y="2838"/>
                </a:lnTo>
                <a:lnTo>
                  <a:pt x="3161" y="2819"/>
                </a:lnTo>
                <a:lnTo>
                  <a:pt x="3185" y="2799"/>
                </a:lnTo>
                <a:lnTo>
                  <a:pt x="3209" y="2779"/>
                </a:lnTo>
                <a:lnTo>
                  <a:pt x="3232" y="2758"/>
                </a:lnTo>
                <a:lnTo>
                  <a:pt x="3254" y="2736"/>
                </a:lnTo>
                <a:lnTo>
                  <a:pt x="3276" y="2714"/>
                </a:lnTo>
                <a:lnTo>
                  <a:pt x="3298" y="2692"/>
                </a:lnTo>
                <a:lnTo>
                  <a:pt x="3318" y="2669"/>
                </a:lnTo>
                <a:lnTo>
                  <a:pt x="3339" y="2645"/>
                </a:lnTo>
                <a:lnTo>
                  <a:pt x="3358" y="2620"/>
                </a:lnTo>
                <a:lnTo>
                  <a:pt x="3376" y="2596"/>
                </a:lnTo>
                <a:lnTo>
                  <a:pt x="3394" y="2571"/>
                </a:lnTo>
                <a:lnTo>
                  <a:pt x="3410" y="2545"/>
                </a:lnTo>
                <a:lnTo>
                  <a:pt x="3427" y="2518"/>
                </a:lnTo>
                <a:lnTo>
                  <a:pt x="3442" y="2492"/>
                </a:lnTo>
                <a:lnTo>
                  <a:pt x="3457" y="2463"/>
                </a:lnTo>
                <a:lnTo>
                  <a:pt x="3470" y="2436"/>
                </a:lnTo>
                <a:lnTo>
                  <a:pt x="3482" y="2406"/>
                </a:lnTo>
                <a:lnTo>
                  <a:pt x="3493" y="2377"/>
                </a:lnTo>
                <a:lnTo>
                  <a:pt x="3503" y="2347"/>
                </a:lnTo>
                <a:lnTo>
                  <a:pt x="3512" y="2316"/>
                </a:lnTo>
                <a:lnTo>
                  <a:pt x="3519" y="2285"/>
                </a:lnTo>
                <a:lnTo>
                  <a:pt x="3526" y="2253"/>
                </a:lnTo>
                <a:lnTo>
                  <a:pt x="3531" y="2220"/>
                </a:lnTo>
                <a:lnTo>
                  <a:pt x="3536" y="2187"/>
                </a:lnTo>
                <a:lnTo>
                  <a:pt x="3539" y="2151"/>
                </a:lnTo>
                <a:lnTo>
                  <a:pt x="3541" y="2116"/>
                </a:lnTo>
                <a:lnTo>
                  <a:pt x="3542" y="2080"/>
                </a:lnTo>
                <a:lnTo>
                  <a:pt x="3542" y="2046"/>
                </a:lnTo>
                <a:lnTo>
                  <a:pt x="3541" y="2013"/>
                </a:lnTo>
                <a:lnTo>
                  <a:pt x="3540" y="1980"/>
                </a:lnTo>
                <a:lnTo>
                  <a:pt x="3537" y="1947"/>
                </a:lnTo>
                <a:lnTo>
                  <a:pt x="3534" y="1916"/>
                </a:lnTo>
                <a:lnTo>
                  <a:pt x="3530" y="1884"/>
                </a:lnTo>
                <a:lnTo>
                  <a:pt x="3525" y="1854"/>
                </a:lnTo>
                <a:lnTo>
                  <a:pt x="3519" y="1824"/>
                </a:lnTo>
                <a:lnTo>
                  <a:pt x="3514" y="1794"/>
                </a:lnTo>
                <a:lnTo>
                  <a:pt x="3500" y="1736"/>
                </a:lnTo>
                <a:lnTo>
                  <a:pt x="3484" y="1680"/>
                </a:lnTo>
                <a:lnTo>
                  <a:pt x="3468" y="1625"/>
                </a:lnTo>
                <a:lnTo>
                  <a:pt x="3450" y="1571"/>
                </a:lnTo>
                <a:lnTo>
                  <a:pt x="3414" y="1466"/>
                </a:lnTo>
                <a:lnTo>
                  <a:pt x="3396" y="1415"/>
                </a:lnTo>
                <a:lnTo>
                  <a:pt x="3380" y="1364"/>
                </a:lnTo>
                <a:lnTo>
                  <a:pt x="3364" y="1314"/>
                </a:lnTo>
                <a:lnTo>
                  <a:pt x="3351" y="1263"/>
                </a:lnTo>
                <a:close/>
                <a:moveTo>
                  <a:pt x="2817" y="628"/>
                </a:moveTo>
                <a:lnTo>
                  <a:pt x="2817" y="628"/>
                </a:lnTo>
                <a:lnTo>
                  <a:pt x="2814" y="613"/>
                </a:lnTo>
                <a:lnTo>
                  <a:pt x="2809" y="594"/>
                </a:lnTo>
                <a:lnTo>
                  <a:pt x="2800" y="573"/>
                </a:lnTo>
                <a:lnTo>
                  <a:pt x="2789" y="552"/>
                </a:lnTo>
                <a:lnTo>
                  <a:pt x="2776" y="530"/>
                </a:lnTo>
                <a:lnTo>
                  <a:pt x="2759" y="508"/>
                </a:lnTo>
                <a:lnTo>
                  <a:pt x="2750" y="497"/>
                </a:lnTo>
                <a:lnTo>
                  <a:pt x="2740" y="487"/>
                </a:lnTo>
                <a:lnTo>
                  <a:pt x="2730" y="476"/>
                </a:lnTo>
                <a:lnTo>
                  <a:pt x="2719" y="468"/>
                </a:lnTo>
                <a:lnTo>
                  <a:pt x="2707" y="459"/>
                </a:lnTo>
                <a:lnTo>
                  <a:pt x="2695" y="450"/>
                </a:lnTo>
                <a:lnTo>
                  <a:pt x="2682" y="442"/>
                </a:lnTo>
                <a:lnTo>
                  <a:pt x="2669" y="436"/>
                </a:lnTo>
                <a:lnTo>
                  <a:pt x="2655" y="429"/>
                </a:lnTo>
                <a:lnTo>
                  <a:pt x="2640" y="424"/>
                </a:lnTo>
                <a:lnTo>
                  <a:pt x="2625" y="420"/>
                </a:lnTo>
                <a:lnTo>
                  <a:pt x="2608" y="417"/>
                </a:lnTo>
                <a:lnTo>
                  <a:pt x="2592" y="415"/>
                </a:lnTo>
                <a:lnTo>
                  <a:pt x="2574" y="415"/>
                </a:lnTo>
                <a:lnTo>
                  <a:pt x="2557" y="416"/>
                </a:lnTo>
                <a:lnTo>
                  <a:pt x="2538" y="418"/>
                </a:lnTo>
                <a:lnTo>
                  <a:pt x="2519" y="421"/>
                </a:lnTo>
                <a:lnTo>
                  <a:pt x="2499" y="427"/>
                </a:lnTo>
                <a:lnTo>
                  <a:pt x="2480" y="435"/>
                </a:lnTo>
                <a:lnTo>
                  <a:pt x="2459" y="443"/>
                </a:lnTo>
                <a:lnTo>
                  <a:pt x="2444" y="451"/>
                </a:lnTo>
                <a:lnTo>
                  <a:pt x="2429" y="459"/>
                </a:lnTo>
                <a:lnTo>
                  <a:pt x="2414" y="469"/>
                </a:lnTo>
                <a:lnTo>
                  <a:pt x="2398" y="479"/>
                </a:lnTo>
                <a:lnTo>
                  <a:pt x="2383" y="490"/>
                </a:lnTo>
                <a:lnTo>
                  <a:pt x="2367" y="503"/>
                </a:lnTo>
                <a:lnTo>
                  <a:pt x="2351" y="516"/>
                </a:lnTo>
                <a:lnTo>
                  <a:pt x="2335" y="530"/>
                </a:lnTo>
                <a:lnTo>
                  <a:pt x="2320" y="545"/>
                </a:lnTo>
                <a:lnTo>
                  <a:pt x="2305" y="561"/>
                </a:lnTo>
                <a:lnTo>
                  <a:pt x="2289" y="579"/>
                </a:lnTo>
                <a:lnTo>
                  <a:pt x="2274" y="596"/>
                </a:lnTo>
                <a:lnTo>
                  <a:pt x="2260" y="615"/>
                </a:lnTo>
                <a:lnTo>
                  <a:pt x="2245" y="635"/>
                </a:lnTo>
                <a:lnTo>
                  <a:pt x="2231" y="656"/>
                </a:lnTo>
                <a:lnTo>
                  <a:pt x="2217" y="677"/>
                </a:lnTo>
                <a:lnTo>
                  <a:pt x="2203" y="700"/>
                </a:lnTo>
                <a:lnTo>
                  <a:pt x="2190" y="723"/>
                </a:lnTo>
                <a:lnTo>
                  <a:pt x="2178" y="746"/>
                </a:lnTo>
                <a:lnTo>
                  <a:pt x="2166" y="771"/>
                </a:lnTo>
                <a:lnTo>
                  <a:pt x="2155" y="796"/>
                </a:lnTo>
                <a:lnTo>
                  <a:pt x="2144" y="823"/>
                </a:lnTo>
                <a:lnTo>
                  <a:pt x="2134" y="850"/>
                </a:lnTo>
                <a:lnTo>
                  <a:pt x="2125" y="879"/>
                </a:lnTo>
                <a:lnTo>
                  <a:pt x="2117" y="908"/>
                </a:lnTo>
                <a:lnTo>
                  <a:pt x="2109" y="937"/>
                </a:lnTo>
                <a:lnTo>
                  <a:pt x="2102" y="967"/>
                </a:lnTo>
                <a:lnTo>
                  <a:pt x="2096" y="999"/>
                </a:lnTo>
                <a:lnTo>
                  <a:pt x="2091" y="1031"/>
                </a:lnTo>
                <a:lnTo>
                  <a:pt x="2087" y="1063"/>
                </a:lnTo>
                <a:lnTo>
                  <a:pt x="2085" y="1097"/>
                </a:lnTo>
                <a:lnTo>
                  <a:pt x="2082" y="1130"/>
                </a:lnTo>
                <a:lnTo>
                  <a:pt x="2141" y="1132"/>
                </a:lnTo>
                <a:lnTo>
                  <a:pt x="2196" y="1132"/>
                </a:lnTo>
                <a:lnTo>
                  <a:pt x="2249" y="1130"/>
                </a:lnTo>
                <a:lnTo>
                  <a:pt x="2298" y="1125"/>
                </a:lnTo>
                <a:lnTo>
                  <a:pt x="2344" y="1120"/>
                </a:lnTo>
                <a:lnTo>
                  <a:pt x="2389" y="1112"/>
                </a:lnTo>
                <a:lnTo>
                  <a:pt x="2430" y="1103"/>
                </a:lnTo>
                <a:lnTo>
                  <a:pt x="2470" y="1092"/>
                </a:lnTo>
                <a:lnTo>
                  <a:pt x="2506" y="1080"/>
                </a:lnTo>
                <a:lnTo>
                  <a:pt x="2540" y="1067"/>
                </a:lnTo>
                <a:lnTo>
                  <a:pt x="2571" y="1052"/>
                </a:lnTo>
                <a:lnTo>
                  <a:pt x="2601" y="1036"/>
                </a:lnTo>
                <a:lnTo>
                  <a:pt x="2628" y="1020"/>
                </a:lnTo>
                <a:lnTo>
                  <a:pt x="2653" y="1002"/>
                </a:lnTo>
                <a:lnTo>
                  <a:pt x="2675" y="983"/>
                </a:lnTo>
                <a:lnTo>
                  <a:pt x="2697" y="964"/>
                </a:lnTo>
                <a:lnTo>
                  <a:pt x="2716" y="944"/>
                </a:lnTo>
                <a:lnTo>
                  <a:pt x="2733" y="923"/>
                </a:lnTo>
                <a:lnTo>
                  <a:pt x="2748" y="902"/>
                </a:lnTo>
                <a:lnTo>
                  <a:pt x="2762" y="880"/>
                </a:lnTo>
                <a:lnTo>
                  <a:pt x="2774" y="859"/>
                </a:lnTo>
                <a:lnTo>
                  <a:pt x="2784" y="837"/>
                </a:lnTo>
                <a:lnTo>
                  <a:pt x="2793" y="815"/>
                </a:lnTo>
                <a:lnTo>
                  <a:pt x="2801" y="793"/>
                </a:lnTo>
                <a:lnTo>
                  <a:pt x="2807" y="771"/>
                </a:lnTo>
                <a:lnTo>
                  <a:pt x="2812" y="749"/>
                </a:lnTo>
                <a:lnTo>
                  <a:pt x="2815" y="728"/>
                </a:lnTo>
                <a:lnTo>
                  <a:pt x="2818" y="707"/>
                </a:lnTo>
                <a:lnTo>
                  <a:pt x="2820" y="686"/>
                </a:lnTo>
                <a:lnTo>
                  <a:pt x="2820" y="667"/>
                </a:lnTo>
                <a:lnTo>
                  <a:pt x="2818" y="647"/>
                </a:lnTo>
                <a:lnTo>
                  <a:pt x="2817" y="628"/>
                </a:lnTo>
                <a:close/>
                <a:moveTo>
                  <a:pt x="2837" y="396"/>
                </a:moveTo>
                <a:lnTo>
                  <a:pt x="2837" y="396"/>
                </a:lnTo>
                <a:lnTo>
                  <a:pt x="2859" y="416"/>
                </a:lnTo>
                <a:lnTo>
                  <a:pt x="2881" y="433"/>
                </a:lnTo>
                <a:lnTo>
                  <a:pt x="2903" y="450"/>
                </a:lnTo>
                <a:lnTo>
                  <a:pt x="2924" y="465"/>
                </a:lnTo>
                <a:lnTo>
                  <a:pt x="2945" y="481"/>
                </a:lnTo>
                <a:lnTo>
                  <a:pt x="2966" y="494"/>
                </a:lnTo>
                <a:lnTo>
                  <a:pt x="2987" y="507"/>
                </a:lnTo>
                <a:lnTo>
                  <a:pt x="3007" y="519"/>
                </a:lnTo>
                <a:lnTo>
                  <a:pt x="3047" y="540"/>
                </a:lnTo>
                <a:lnTo>
                  <a:pt x="3085" y="558"/>
                </a:lnTo>
                <a:lnTo>
                  <a:pt x="3122" y="572"/>
                </a:lnTo>
                <a:lnTo>
                  <a:pt x="3157" y="583"/>
                </a:lnTo>
                <a:lnTo>
                  <a:pt x="3191" y="591"/>
                </a:lnTo>
                <a:lnTo>
                  <a:pt x="3223" y="595"/>
                </a:lnTo>
                <a:lnTo>
                  <a:pt x="3239" y="596"/>
                </a:lnTo>
                <a:lnTo>
                  <a:pt x="3253" y="597"/>
                </a:lnTo>
                <a:lnTo>
                  <a:pt x="3267" y="597"/>
                </a:lnTo>
                <a:lnTo>
                  <a:pt x="3282" y="596"/>
                </a:lnTo>
                <a:lnTo>
                  <a:pt x="3294" y="595"/>
                </a:lnTo>
                <a:lnTo>
                  <a:pt x="3307" y="593"/>
                </a:lnTo>
                <a:lnTo>
                  <a:pt x="3319" y="591"/>
                </a:lnTo>
                <a:lnTo>
                  <a:pt x="3330" y="587"/>
                </a:lnTo>
                <a:lnTo>
                  <a:pt x="3341" y="584"/>
                </a:lnTo>
                <a:lnTo>
                  <a:pt x="3351" y="580"/>
                </a:lnTo>
                <a:lnTo>
                  <a:pt x="3361" y="575"/>
                </a:lnTo>
                <a:lnTo>
                  <a:pt x="3370" y="570"/>
                </a:lnTo>
                <a:lnTo>
                  <a:pt x="3375" y="553"/>
                </a:lnTo>
                <a:lnTo>
                  <a:pt x="3377" y="537"/>
                </a:lnTo>
                <a:lnTo>
                  <a:pt x="3380" y="519"/>
                </a:lnTo>
                <a:lnTo>
                  <a:pt x="3380" y="502"/>
                </a:lnTo>
                <a:lnTo>
                  <a:pt x="3377" y="483"/>
                </a:lnTo>
                <a:lnTo>
                  <a:pt x="3375" y="463"/>
                </a:lnTo>
                <a:lnTo>
                  <a:pt x="3370" y="444"/>
                </a:lnTo>
                <a:lnTo>
                  <a:pt x="3363" y="425"/>
                </a:lnTo>
                <a:lnTo>
                  <a:pt x="3355" y="404"/>
                </a:lnTo>
                <a:lnTo>
                  <a:pt x="3345" y="384"/>
                </a:lnTo>
                <a:lnTo>
                  <a:pt x="3334" y="364"/>
                </a:lnTo>
                <a:lnTo>
                  <a:pt x="3321" y="343"/>
                </a:lnTo>
                <a:lnTo>
                  <a:pt x="3307" y="323"/>
                </a:lnTo>
                <a:lnTo>
                  <a:pt x="3290" y="303"/>
                </a:lnTo>
                <a:lnTo>
                  <a:pt x="3273" y="283"/>
                </a:lnTo>
                <a:lnTo>
                  <a:pt x="3253" y="263"/>
                </a:lnTo>
                <a:lnTo>
                  <a:pt x="3232" y="244"/>
                </a:lnTo>
                <a:lnTo>
                  <a:pt x="3209" y="224"/>
                </a:lnTo>
                <a:lnTo>
                  <a:pt x="3184" y="206"/>
                </a:lnTo>
                <a:lnTo>
                  <a:pt x="3157" y="188"/>
                </a:lnTo>
                <a:lnTo>
                  <a:pt x="3130" y="170"/>
                </a:lnTo>
                <a:lnTo>
                  <a:pt x="3100" y="153"/>
                </a:lnTo>
                <a:lnTo>
                  <a:pt x="3068" y="136"/>
                </a:lnTo>
                <a:lnTo>
                  <a:pt x="3035" y="121"/>
                </a:lnTo>
                <a:lnTo>
                  <a:pt x="3000" y="107"/>
                </a:lnTo>
                <a:lnTo>
                  <a:pt x="2963" y="93"/>
                </a:lnTo>
                <a:lnTo>
                  <a:pt x="2924" y="80"/>
                </a:lnTo>
                <a:lnTo>
                  <a:pt x="2884" y="68"/>
                </a:lnTo>
                <a:lnTo>
                  <a:pt x="2842" y="58"/>
                </a:lnTo>
                <a:lnTo>
                  <a:pt x="2799" y="48"/>
                </a:lnTo>
                <a:lnTo>
                  <a:pt x="2752" y="41"/>
                </a:lnTo>
                <a:lnTo>
                  <a:pt x="2705" y="34"/>
                </a:lnTo>
                <a:lnTo>
                  <a:pt x="2675" y="31"/>
                </a:lnTo>
                <a:lnTo>
                  <a:pt x="2646" y="29"/>
                </a:lnTo>
                <a:lnTo>
                  <a:pt x="2616" y="26"/>
                </a:lnTo>
                <a:lnTo>
                  <a:pt x="2587" y="26"/>
                </a:lnTo>
                <a:lnTo>
                  <a:pt x="2560" y="27"/>
                </a:lnTo>
                <a:lnTo>
                  <a:pt x="2531" y="29"/>
                </a:lnTo>
                <a:lnTo>
                  <a:pt x="2504" y="31"/>
                </a:lnTo>
                <a:lnTo>
                  <a:pt x="2477" y="34"/>
                </a:lnTo>
                <a:lnTo>
                  <a:pt x="2451" y="37"/>
                </a:lnTo>
                <a:lnTo>
                  <a:pt x="2426" y="42"/>
                </a:lnTo>
                <a:lnTo>
                  <a:pt x="2400" y="47"/>
                </a:lnTo>
                <a:lnTo>
                  <a:pt x="2376" y="53"/>
                </a:lnTo>
                <a:lnTo>
                  <a:pt x="2352" y="59"/>
                </a:lnTo>
                <a:lnTo>
                  <a:pt x="2330" y="66"/>
                </a:lnTo>
                <a:lnTo>
                  <a:pt x="2307" y="73"/>
                </a:lnTo>
                <a:lnTo>
                  <a:pt x="2286" y="81"/>
                </a:lnTo>
                <a:lnTo>
                  <a:pt x="2265" y="89"/>
                </a:lnTo>
                <a:lnTo>
                  <a:pt x="2245" y="98"/>
                </a:lnTo>
                <a:lnTo>
                  <a:pt x="2227" y="107"/>
                </a:lnTo>
                <a:lnTo>
                  <a:pt x="2209" y="117"/>
                </a:lnTo>
                <a:lnTo>
                  <a:pt x="2191" y="125"/>
                </a:lnTo>
                <a:lnTo>
                  <a:pt x="2176" y="135"/>
                </a:lnTo>
                <a:lnTo>
                  <a:pt x="2161" y="145"/>
                </a:lnTo>
                <a:lnTo>
                  <a:pt x="2146" y="156"/>
                </a:lnTo>
                <a:lnTo>
                  <a:pt x="2134" y="166"/>
                </a:lnTo>
                <a:lnTo>
                  <a:pt x="2122" y="176"/>
                </a:lnTo>
                <a:lnTo>
                  <a:pt x="2111" y="187"/>
                </a:lnTo>
                <a:lnTo>
                  <a:pt x="2101" y="197"/>
                </a:lnTo>
                <a:lnTo>
                  <a:pt x="2093" y="208"/>
                </a:lnTo>
                <a:lnTo>
                  <a:pt x="2086" y="218"/>
                </a:lnTo>
                <a:lnTo>
                  <a:pt x="2080" y="228"/>
                </a:lnTo>
                <a:lnTo>
                  <a:pt x="2076" y="238"/>
                </a:lnTo>
                <a:lnTo>
                  <a:pt x="2085" y="232"/>
                </a:lnTo>
                <a:lnTo>
                  <a:pt x="2096" y="227"/>
                </a:lnTo>
                <a:lnTo>
                  <a:pt x="2121" y="216"/>
                </a:lnTo>
                <a:lnTo>
                  <a:pt x="2136" y="210"/>
                </a:lnTo>
                <a:lnTo>
                  <a:pt x="2152" y="205"/>
                </a:lnTo>
                <a:lnTo>
                  <a:pt x="2169" y="200"/>
                </a:lnTo>
                <a:lnTo>
                  <a:pt x="2187" y="196"/>
                </a:lnTo>
                <a:lnTo>
                  <a:pt x="2207" y="192"/>
                </a:lnTo>
                <a:lnTo>
                  <a:pt x="2227" y="189"/>
                </a:lnTo>
                <a:lnTo>
                  <a:pt x="2247" y="187"/>
                </a:lnTo>
                <a:lnTo>
                  <a:pt x="2269" y="185"/>
                </a:lnTo>
                <a:lnTo>
                  <a:pt x="2293" y="184"/>
                </a:lnTo>
                <a:lnTo>
                  <a:pt x="2317" y="184"/>
                </a:lnTo>
                <a:lnTo>
                  <a:pt x="2341" y="184"/>
                </a:lnTo>
                <a:lnTo>
                  <a:pt x="2367" y="185"/>
                </a:lnTo>
                <a:lnTo>
                  <a:pt x="2393" y="188"/>
                </a:lnTo>
                <a:lnTo>
                  <a:pt x="2420" y="191"/>
                </a:lnTo>
                <a:lnTo>
                  <a:pt x="2447" y="197"/>
                </a:lnTo>
                <a:lnTo>
                  <a:pt x="2475" y="202"/>
                </a:lnTo>
                <a:lnTo>
                  <a:pt x="2504" y="210"/>
                </a:lnTo>
                <a:lnTo>
                  <a:pt x="2532" y="219"/>
                </a:lnTo>
                <a:lnTo>
                  <a:pt x="2562" y="229"/>
                </a:lnTo>
                <a:lnTo>
                  <a:pt x="2592" y="241"/>
                </a:lnTo>
                <a:lnTo>
                  <a:pt x="2622" y="254"/>
                </a:lnTo>
                <a:lnTo>
                  <a:pt x="2651" y="268"/>
                </a:lnTo>
                <a:lnTo>
                  <a:pt x="2682" y="285"/>
                </a:lnTo>
                <a:lnTo>
                  <a:pt x="2713" y="304"/>
                </a:lnTo>
                <a:lnTo>
                  <a:pt x="2744" y="323"/>
                </a:lnTo>
                <a:lnTo>
                  <a:pt x="2776" y="347"/>
                </a:lnTo>
                <a:lnTo>
                  <a:pt x="2806" y="371"/>
                </a:lnTo>
                <a:lnTo>
                  <a:pt x="2837" y="396"/>
                </a:lnTo>
                <a:close/>
                <a:moveTo>
                  <a:pt x="1670" y="772"/>
                </a:moveTo>
                <a:lnTo>
                  <a:pt x="1670" y="772"/>
                </a:lnTo>
                <a:lnTo>
                  <a:pt x="1658" y="794"/>
                </a:lnTo>
                <a:lnTo>
                  <a:pt x="1646" y="815"/>
                </a:lnTo>
                <a:lnTo>
                  <a:pt x="1636" y="836"/>
                </a:lnTo>
                <a:lnTo>
                  <a:pt x="1627" y="857"/>
                </a:lnTo>
                <a:lnTo>
                  <a:pt x="1620" y="878"/>
                </a:lnTo>
                <a:lnTo>
                  <a:pt x="1614" y="898"/>
                </a:lnTo>
                <a:lnTo>
                  <a:pt x="1609" y="916"/>
                </a:lnTo>
                <a:lnTo>
                  <a:pt x="1606" y="935"/>
                </a:lnTo>
                <a:lnTo>
                  <a:pt x="1604" y="954"/>
                </a:lnTo>
                <a:lnTo>
                  <a:pt x="1604" y="971"/>
                </a:lnTo>
                <a:lnTo>
                  <a:pt x="1604" y="988"/>
                </a:lnTo>
                <a:lnTo>
                  <a:pt x="1606" y="1004"/>
                </a:lnTo>
                <a:lnTo>
                  <a:pt x="1609" y="1020"/>
                </a:lnTo>
                <a:lnTo>
                  <a:pt x="1615" y="1034"/>
                </a:lnTo>
                <a:lnTo>
                  <a:pt x="1621" y="1048"/>
                </a:lnTo>
                <a:lnTo>
                  <a:pt x="1629" y="1060"/>
                </a:lnTo>
                <a:lnTo>
                  <a:pt x="1638" y="1073"/>
                </a:lnTo>
                <a:lnTo>
                  <a:pt x="1649" y="1082"/>
                </a:lnTo>
                <a:lnTo>
                  <a:pt x="1661" y="1092"/>
                </a:lnTo>
                <a:lnTo>
                  <a:pt x="1675" y="1100"/>
                </a:lnTo>
                <a:lnTo>
                  <a:pt x="1691" y="1108"/>
                </a:lnTo>
                <a:lnTo>
                  <a:pt x="1707" y="1114"/>
                </a:lnTo>
                <a:lnTo>
                  <a:pt x="1725" y="1120"/>
                </a:lnTo>
                <a:lnTo>
                  <a:pt x="1744" y="1124"/>
                </a:lnTo>
                <a:lnTo>
                  <a:pt x="1763" y="1128"/>
                </a:lnTo>
                <a:lnTo>
                  <a:pt x="1784" y="1131"/>
                </a:lnTo>
                <a:lnTo>
                  <a:pt x="1806" y="1133"/>
                </a:lnTo>
                <a:lnTo>
                  <a:pt x="1828" y="1134"/>
                </a:lnTo>
                <a:lnTo>
                  <a:pt x="1873" y="1135"/>
                </a:lnTo>
                <a:lnTo>
                  <a:pt x="1922" y="1133"/>
                </a:lnTo>
                <a:lnTo>
                  <a:pt x="1922" y="1097"/>
                </a:lnTo>
                <a:lnTo>
                  <a:pt x="1924" y="1059"/>
                </a:lnTo>
                <a:lnTo>
                  <a:pt x="1927" y="1024"/>
                </a:lnTo>
                <a:lnTo>
                  <a:pt x="1933" y="989"/>
                </a:lnTo>
                <a:lnTo>
                  <a:pt x="1938" y="954"/>
                </a:lnTo>
                <a:lnTo>
                  <a:pt x="1945" y="921"/>
                </a:lnTo>
                <a:lnTo>
                  <a:pt x="1954" y="888"/>
                </a:lnTo>
                <a:lnTo>
                  <a:pt x="1962" y="855"/>
                </a:lnTo>
                <a:lnTo>
                  <a:pt x="1972" y="823"/>
                </a:lnTo>
                <a:lnTo>
                  <a:pt x="1983" y="792"/>
                </a:lnTo>
                <a:lnTo>
                  <a:pt x="1995" y="762"/>
                </a:lnTo>
                <a:lnTo>
                  <a:pt x="2008" y="733"/>
                </a:lnTo>
                <a:lnTo>
                  <a:pt x="2021" y="704"/>
                </a:lnTo>
                <a:lnTo>
                  <a:pt x="2035" y="677"/>
                </a:lnTo>
                <a:lnTo>
                  <a:pt x="2051" y="650"/>
                </a:lnTo>
                <a:lnTo>
                  <a:pt x="2066" y="624"/>
                </a:lnTo>
                <a:lnTo>
                  <a:pt x="2081" y="598"/>
                </a:lnTo>
                <a:lnTo>
                  <a:pt x="2098" y="573"/>
                </a:lnTo>
                <a:lnTo>
                  <a:pt x="2115" y="550"/>
                </a:lnTo>
                <a:lnTo>
                  <a:pt x="2133" y="527"/>
                </a:lnTo>
                <a:lnTo>
                  <a:pt x="2151" y="505"/>
                </a:lnTo>
                <a:lnTo>
                  <a:pt x="2168" y="484"/>
                </a:lnTo>
                <a:lnTo>
                  <a:pt x="2187" y="463"/>
                </a:lnTo>
                <a:lnTo>
                  <a:pt x="2206" y="444"/>
                </a:lnTo>
                <a:lnTo>
                  <a:pt x="2224" y="426"/>
                </a:lnTo>
                <a:lnTo>
                  <a:pt x="2243" y="408"/>
                </a:lnTo>
                <a:lnTo>
                  <a:pt x="2262" y="392"/>
                </a:lnTo>
                <a:lnTo>
                  <a:pt x="2282" y="376"/>
                </a:lnTo>
                <a:lnTo>
                  <a:pt x="2300" y="362"/>
                </a:lnTo>
                <a:lnTo>
                  <a:pt x="2319" y="348"/>
                </a:lnTo>
                <a:lnTo>
                  <a:pt x="2338" y="334"/>
                </a:lnTo>
                <a:lnTo>
                  <a:pt x="2356" y="323"/>
                </a:lnTo>
                <a:lnTo>
                  <a:pt x="2330" y="326"/>
                </a:lnTo>
                <a:lnTo>
                  <a:pt x="2304" y="329"/>
                </a:lnTo>
                <a:lnTo>
                  <a:pt x="2277" y="334"/>
                </a:lnTo>
                <a:lnTo>
                  <a:pt x="2252" y="340"/>
                </a:lnTo>
                <a:lnTo>
                  <a:pt x="2225" y="347"/>
                </a:lnTo>
                <a:lnTo>
                  <a:pt x="2200" y="355"/>
                </a:lnTo>
                <a:lnTo>
                  <a:pt x="2174" y="364"/>
                </a:lnTo>
                <a:lnTo>
                  <a:pt x="2148" y="374"/>
                </a:lnTo>
                <a:lnTo>
                  <a:pt x="2123" y="384"/>
                </a:lnTo>
                <a:lnTo>
                  <a:pt x="2098" y="396"/>
                </a:lnTo>
                <a:lnTo>
                  <a:pt x="2074" y="408"/>
                </a:lnTo>
                <a:lnTo>
                  <a:pt x="2049" y="421"/>
                </a:lnTo>
                <a:lnTo>
                  <a:pt x="2025" y="436"/>
                </a:lnTo>
                <a:lnTo>
                  <a:pt x="2001" y="450"/>
                </a:lnTo>
                <a:lnTo>
                  <a:pt x="1978" y="464"/>
                </a:lnTo>
                <a:lnTo>
                  <a:pt x="1955" y="480"/>
                </a:lnTo>
                <a:lnTo>
                  <a:pt x="1933" y="496"/>
                </a:lnTo>
                <a:lnTo>
                  <a:pt x="1911" y="513"/>
                </a:lnTo>
                <a:lnTo>
                  <a:pt x="1868" y="548"/>
                </a:lnTo>
                <a:lnTo>
                  <a:pt x="1828" y="583"/>
                </a:lnTo>
                <a:lnTo>
                  <a:pt x="1790" y="620"/>
                </a:lnTo>
                <a:lnTo>
                  <a:pt x="1756" y="658"/>
                </a:lnTo>
                <a:lnTo>
                  <a:pt x="1724" y="696"/>
                </a:lnTo>
                <a:lnTo>
                  <a:pt x="1708" y="715"/>
                </a:lnTo>
                <a:lnTo>
                  <a:pt x="1695" y="735"/>
                </a:lnTo>
                <a:lnTo>
                  <a:pt x="1682" y="754"/>
                </a:lnTo>
                <a:lnTo>
                  <a:pt x="1670" y="772"/>
                </a:lnTo>
                <a:close/>
              </a:path>
            </a:pathLst>
          </a:custGeom>
          <a:solidFill>
            <a:srgbClr val="E89CA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" name="KSO_Shape"/>
          <p:cNvSpPr>
            <a:spLocks/>
          </p:cNvSpPr>
          <p:nvPr/>
        </p:nvSpPr>
        <p:spPr bwMode="auto">
          <a:xfrm>
            <a:off x="7806095" y="6326592"/>
            <a:ext cx="302903" cy="529859"/>
          </a:xfrm>
          <a:custGeom>
            <a:avLst/>
            <a:gdLst>
              <a:gd name="T0" fmla="*/ 410028 w 3542"/>
              <a:gd name="T1" fmla="*/ 1700244 h 6187"/>
              <a:gd name="T2" fmla="*/ 219482 w 3542"/>
              <a:gd name="T3" fmla="*/ 1672533 h 6187"/>
              <a:gd name="T4" fmla="*/ 206861 w 3542"/>
              <a:gd name="T5" fmla="*/ 1500722 h 6187"/>
              <a:gd name="T6" fmla="*/ 321989 w 3542"/>
              <a:gd name="T7" fmla="*/ 1408351 h 6187"/>
              <a:gd name="T8" fmla="*/ 402333 w 3542"/>
              <a:gd name="T9" fmla="*/ 1481940 h 6187"/>
              <a:gd name="T10" fmla="*/ 446352 w 3542"/>
              <a:gd name="T11" fmla="*/ 1570001 h 6187"/>
              <a:gd name="T12" fmla="*/ 294593 w 3542"/>
              <a:gd name="T13" fmla="*/ 1220530 h 6187"/>
              <a:gd name="T14" fmla="*/ 309368 w 3542"/>
              <a:gd name="T15" fmla="*/ 1107837 h 6187"/>
              <a:gd name="T16" fmla="*/ 172384 w 3542"/>
              <a:gd name="T17" fmla="*/ 1058881 h 6187"/>
              <a:gd name="T18" fmla="*/ 2463 w 3542"/>
              <a:gd name="T19" fmla="*/ 1153099 h 6187"/>
              <a:gd name="T20" fmla="*/ 95119 w 3542"/>
              <a:gd name="T21" fmla="*/ 1360934 h 6187"/>
              <a:gd name="T22" fmla="*/ 216712 w 3542"/>
              <a:gd name="T23" fmla="*/ 1364321 h 6187"/>
              <a:gd name="T24" fmla="*/ 237336 w 3542"/>
              <a:gd name="T25" fmla="*/ 1251013 h 6187"/>
              <a:gd name="T26" fmla="*/ 584260 w 3542"/>
              <a:gd name="T27" fmla="*/ 1425594 h 6187"/>
              <a:gd name="T28" fmla="*/ 349694 w 3542"/>
              <a:gd name="T29" fmla="*/ 1262713 h 6187"/>
              <a:gd name="T30" fmla="*/ 446352 w 3542"/>
              <a:gd name="T31" fmla="*/ 1395727 h 6187"/>
              <a:gd name="T32" fmla="*/ 593495 w 3542"/>
              <a:gd name="T33" fmla="*/ 1573388 h 6187"/>
              <a:gd name="T34" fmla="*/ 653521 w 3542"/>
              <a:gd name="T35" fmla="*/ 1905000 h 6187"/>
              <a:gd name="T36" fmla="*/ 687998 w 3542"/>
              <a:gd name="T37" fmla="*/ 1396035 h 6187"/>
              <a:gd name="T38" fmla="*/ 664603 w 3542"/>
              <a:gd name="T39" fmla="*/ 528055 h 6187"/>
              <a:gd name="T40" fmla="*/ 868078 w 3542"/>
              <a:gd name="T41" fmla="*/ 470169 h 6187"/>
              <a:gd name="T42" fmla="*/ 1003215 w 3542"/>
              <a:gd name="T43" fmla="*/ 304825 h 6187"/>
              <a:gd name="T44" fmla="*/ 939803 w 3542"/>
              <a:gd name="T45" fmla="*/ 230928 h 6187"/>
              <a:gd name="T46" fmla="*/ 879160 w 3542"/>
              <a:gd name="T47" fmla="*/ 322067 h 6187"/>
              <a:gd name="T48" fmla="*/ 720012 w 3542"/>
              <a:gd name="T49" fmla="*/ 392269 h 6187"/>
              <a:gd name="T50" fmla="*/ 545781 w 3542"/>
              <a:gd name="T51" fmla="*/ 450771 h 6187"/>
              <a:gd name="T52" fmla="*/ 449738 w 3542"/>
              <a:gd name="T53" fmla="*/ 267260 h 6187"/>
              <a:gd name="T54" fmla="*/ 570100 w 3542"/>
              <a:gd name="T55" fmla="*/ 77284 h 6187"/>
              <a:gd name="T56" fmla="*/ 563943 w 3542"/>
              <a:gd name="T57" fmla="*/ 13240 h 6187"/>
              <a:gd name="T58" fmla="*/ 394021 w 3542"/>
              <a:gd name="T59" fmla="*/ 122546 h 6187"/>
              <a:gd name="T60" fmla="*/ 586415 w 3542"/>
              <a:gd name="T61" fmla="*/ 970820 h 6187"/>
              <a:gd name="T62" fmla="*/ 480521 w 3542"/>
              <a:gd name="T63" fmla="*/ 822103 h 6187"/>
              <a:gd name="T64" fmla="*/ 433424 w 3542"/>
              <a:gd name="T65" fmla="*/ 416594 h 6187"/>
              <a:gd name="T66" fmla="*/ 327530 w 3542"/>
              <a:gd name="T67" fmla="*/ 429218 h 6187"/>
              <a:gd name="T68" fmla="*/ 287820 w 3542"/>
              <a:gd name="T69" fmla="*/ 696786 h 6187"/>
              <a:gd name="T70" fmla="*/ 411260 w 3542"/>
              <a:gd name="T71" fmla="*/ 882760 h 6187"/>
              <a:gd name="T72" fmla="*/ 1031536 w 3542"/>
              <a:gd name="T73" fmla="*/ 388882 h 6187"/>
              <a:gd name="T74" fmla="*/ 891781 w 3542"/>
              <a:gd name="T75" fmla="*/ 535752 h 6187"/>
              <a:gd name="T76" fmla="*/ 668913 w 3542"/>
              <a:gd name="T77" fmla="*/ 596717 h 6187"/>
              <a:gd name="T78" fmla="*/ 518384 w 3542"/>
              <a:gd name="T79" fmla="*/ 520665 h 6187"/>
              <a:gd name="T80" fmla="*/ 532237 w 3542"/>
              <a:gd name="T81" fmla="*/ 772530 h 6187"/>
              <a:gd name="T82" fmla="*/ 672915 w 3542"/>
              <a:gd name="T83" fmla="*/ 982521 h 6187"/>
              <a:gd name="T84" fmla="*/ 942265 w 3542"/>
              <a:gd name="T85" fmla="*/ 890457 h 6187"/>
              <a:gd name="T86" fmla="*/ 1071861 w 3542"/>
              <a:gd name="T87" fmla="*/ 740816 h 6187"/>
              <a:gd name="T88" fmla="*/ 1081712 w 3542"/>
              <a:gd name="T89" fmla="*/ 552379 h 6187"/>
              <a:gd name="T90" fmla="*/ 843452 w 3542"/>
              <a:gd name="T91" fmla="*/ 149949 h 6187"/>
              <a:gd name="T92" fmla="*/ 752335 w 3542"/>
              <a:gd name="T93" fmla="*/ 138865 h 6187"/>
              <a:gd name="T94" fmla="*/ 663372 w 3542"/>
              <a:gd name="T95" fmla="*/ 245091 h 6187"/>
              <a:gd name="T96" fmla="*/ 760338 w 3542"/>
              <a:gd name="T97" fmla="*/ 336231 h 6187"/>
              <a:gd name="T98" fmla="*/ 867463 w 3542"/>
              <a:gd name="T99" fmla="*/ 217688 h 6187"/>
              <a:gd name="T100" fmla="*/ 982283 w 3542"/>
              <a:gd name="T101" fmla="*/ 181971 h 6187"/>
              <a:gd name="T102" fmla="*/ 1038924 w 3542"/>
              <a:gd name="T103" fmla="*/ 142559 h 6187"/>
              <a:gd name="T104" fmla="*/ 912098 w 3542"/>
              <a:gd name="T105" fmla="*/ 28635 h 6187"/>
              <a:gd name="T106" fmla="*/ 724014 w 3542"/>
              <a:gd name="T107" fmla="*/ 18166 h 6187"/>
              <a:gd name="T108" fmla="*/ 639053 w 3542"/>
              <a:gd name="T109" fmla="*/ 73281 h 6187"/>
              <a:gd name="T110" fmla="*/ 770804 w 3542"/>
              <a:gd name="T111" fmla="*/ 64660 h 6187"/>
              <a:gd name="T112" fmla="*/ 496836 w 3542"/>
              <a:gd name="T113" fmla="*/ 276497 h 6187"/>
              <a:gd name="T114" fmla="*/ 542703 w 3542"/>
              <a:gd name="T115" fmla="*/ 347315 h 6187"/>
              <a:gd name="T116" fmla="*/ 626432 w 3542"/>
              <a:gd name="T117" fmla="*/ 208451 h 6187"/>
              <a:gd name="T118" fmla="*/ 717242 w 3542"/>
              <a:gd name="T119" fmla="*/ 100377 h 6187"/>
              <a:gd name="T120" fmla="*/ 551014 w 3542"/>
              <a:gd name="T121" fmla="*/ 190900 h 618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542" h="6187">
                <a:moveTo>
                  <a:pt x="1508" y="5232"/>
                </a:moveTo>
                <a:lnTo>
                  <a:pt x="1508" y="5232"/>
                </a:lnTo>
                <a:lnTo>
                  <a:pt x="1509" y="5255"/>
                </a:lnTo>
                <a:lnTo>
                  <a:pt x="1509" y="5277"/>
                </a:lnTo>
                <a:lnTo>
                  <a:pt x="1507" y="5299"/>
                </a:lnTo>
                <a:lnTo>
                  <a:pt x="1504" y="5321"/>
                </a:lnTo>
                <a:lnTo>
                  <a:pt x="1498" y="5342"/>
                </a:lnTo>
                <a:lnTo>
                  <a:pt x="1492" y="5362"/>
                </a:lnTo>
                <a:lnTo>
                  <a:pt x="1484" y="5382"/>
                </a:lnTo>
                <a:lnTo>
                  <a:pt x="1474" y="5401"/>
                </a:lnTo>
                <a:lnTo>
                  <a:pt x="1462" y="5418"/>
                </a:lnTo>
                <a:lnTo>
                  <a:pt x="1450" y="5436"/>
                </a:lnTo>
                <a:lnTo>
                  <a:pt x="1435" y="5451"/>
                </a:lnTo>
                <a:lnTo>
                  <a:pt x="1420" y="5467"/>
                </a:lnTo>
                <a:lnTo>
                  <a:pt x="1404" y="5480"/>
                </a:lnTo>
                <a:lnTo>
                  <a:pt x="1386" y="5493"/>
                </a:lnTo>
                <a:lnTo>
                  <a:pt x="1367" y="5504"/>
                </a:lnTo>
                <a:lnTo>
                  <a:pt x="1347" y="5514"/>
                </a:lnTo>
                <a:lnTo>
                  <a:pt x="1332" y="5522"/>
                </a:lnTo>
                <a:lnTo>
                  <a:pt x="1316" y="5527"/>
                </a:lnTo>
                <a:lnTo>
                  <a:pt x="1300" y="5533"/>
                </a:lnTo>
                <a:lnTo>
                  <a:pt x="1284" y="5537"/>
                </a:lnTo>
                <a:lnTo>
                  <a:pt x="1251" y="5545"/>
                </a:lnTo>
                <a:lnTo>
                  <a:pt x="1218" y="5550"/>
                </a:lnTo>
                <a:lnTo>
                  <a:pt x="1185" y="5553"/>
                </a:lnTo>
                <a:lnTo>
                  <a:pt x="1151" y="5553"/>
                </a:lnTo>
                <a:lnTo>
                  <a:pt x="1116" y="5553"/>
                </a:lnTo>
                <a:lnTo>
                  <a:pt x="1082" y="5550"/>
                </a:lnTo>
                <a:lnTo>
                  <a:pt x="1048" y="5546"/>
                </a:lnTo>
                <a:lnTo>
                  <a:pt x="1015" y="5540"/>
                </a:lnTo>
                <a:lnTo>
                  <a:pt x="981" y="5533"/>
                </a:lnTo>
                <a:lnTo>
                  <a:pt x="948" y="5524"/>
                </a:lnTo>
                <a:lnTo>
                  <a:pt x="916" y="5515"/>
                </a:lnTo>
                <a:lnTo>
                  <a:pt x="884" y="5504"/>
                </a:lnTo>
                <a:lnTo>
                  <a:pt x="852" y="5493"/>
                </a:lnTo>
                <a:lnTo>
                  <a:pt x="823" y="5482"/>
                </a:lnTo>
                <a:lnTo>
                  <a:pt x="793" y="5470"/>
                </a:lnTo>
                <a:lnTo>
                  <a:pt x="765" y="5457"/>
                </a:lnTo>
                <a:lnTo>
                  <a:pt x="713" y="5432"/>
                </a:lnTo>
                <a:lnTo>
                  <a:pt x="665" y="5407"/>
                </a:lnTo>
                <a:lnTo>
                  <a:pt x="625" y="5385"/>
                </a:lnTo>
                <a:lnTo>
                  <a:pt x="592" y="5365"/>
                </a:lnTo>
                <a:lnTo>
                  <a:pt x="566" y="5350"/>
                </a:lnTo>
                <a:lnTo>
                  <a:pt x="546" y="5336"/>
                </a:lnTo>
                <a:lnTo>
                  <a:pt x="545" y="5335"/>
                </a:lnTo>
                <a:lnTo>
                  <a:pt x="548" y="5309"/>
                </a:lnTo>
                <a:lnTo>
                  <a:pt x="552" y="5281"/>
                </a:lnTo>
                <a:lnTo>
                  <a:pt x="557" y="5242"/>
                </a:lnTo>
                <a:lnTo>
                  <a:pt x="566" y="5197"/>
                </a:lnTo>
                <a:lnTo>
                  <a:pt x="577" y="5144"/>
                </a:lnTo>
                <a:lnTo>
                  <a:pt x="592" y="5088"/>
                </a:lnTo>
                <a:lnTo>
                  <a:pt x="600" y="5058"/>
                </a:lnTo>
                <a:lnTo>
                  <a:pt x="609" y="5028"/>
                </a:lnTo>
                <a:lnTo>
                  <a:pt x="620" y="4998"/>
                </a:lnTo>
                <a:lnTo>
                  <a:pt x="631" y="4966"/>
                </a:lnTo>
                <a:lnTo>
                  <a:pt x="643" y="4935"/>
                </a:lnTo>
                <a:lnTo>
                  <a:pt x="658" y="4904"/>
                </a:lnTo>
                <a:lnTo>
                  <a:pt x="672" y="4874"/>
                </a:lnTo>
                <a:lnTo>
                  <a:pt x="687" y="4843"/>
                </a:lnTo>
                <a:lnTo>
                  <a:pt x="705" y="4813"/>
                </a:lnTo>
                <a:lnTo>
                  <a:pt x="723" y="4784"/>
                </a:lnTo>
                <a:lnTo>
                  <a:pt x="742" y="4756"/>
                </a:lnTo>
                <a:lnTo>
                  <a:pt x="763" y="4729"/>
                </a:lnTo>
                <a:lnTo>
                  <a:pt x="785" y="4704"/>
                </a:lnTo>
                <a:lnTo>
                  <a:pt x="809" y="4680"/>
                </a:lnTo>
                <a:lnTo>
                  <a:pt x="835" y="4658"/>
                </a:lnTo>
                <a:lnTo>
                  <a:pt x="861" y="4638"/>
                </a:lnTo>
                <a:lnTo>
                  <a:pt x="875" y="4628"/>
                </a:lnTo>
                <a:lnTo>
                  <a:pt x="890" y="4619"/>
                </a:lnTo>
                <a:lnTo>
                  <a:pt x="904" y="4611"/>
                </a:lnTo>
                <a:lnTo>
                  <a:pt x="919" y="4603"/>
                </a:lnTo>
                <a:lnTo>
                  <a:pt x="940" y="4594"/>
                </a:lnTo>
                <a:lnTo>
                  <a:pt x="961" y="4588"/>
                </a:lnTo>
                <a:lnTo>
                  <a:pt x="982" y="4582"/>
                </a:lnTo>
                <a:lnTo>
                  <a:pt x="1003" y="4578"/>
                </a:lnTo>
                <a:lnTo>
                  <a:pt x="1025" y="4575"/>
                </a:lnTo>
                <a:lnTo>
                  <a:pt x="1046" y="4574"/>
                </a:lnTo>
                <a:lnTo>
                  <a:pt x="1067" y="4575"/>
                </a:lnTo>
                <a:lnTo>
                  <a:pt x="1088" y="4579"/>
                </a:lnTo>
                <a:lnTo>
                  <a:pt x="1109" y="4583"/>
                </a:lnTo>
                <a:lnTo>
                  <a:pt x="1129" y="4590"/>
                </a:lnTo>
                <a:lnTo>
                  <a:pt x="1148" y="4597"/>
                </a:lnTo>
                <a:lnTo>
                  <a:pt x="1168" y="4606"/>
                </a:lnTo>
                <a:lnTo>
                  <a:pt x="1187" y="4617"/>
                </a:lnTo>
                <a:lnTo>
                  <a:pt x="1204" y="4630"/>
                </a:lnTo>
                <a:lnTo>
                  <a:pt x="1222" y="4645"/>
                </a:lnTo>
                <a:lnTo>
                  <a:pt x="1239" y="4660"/>
                </a:lnTo>
                <a:lnTo>
                  <a:pt x="1247" y="4670"/>
                </a:lnTo>
                <a:lnTo>
                  <a:pt x="1256" y="4680"/>
                </a:lnTo>
                <a:lnTo>
                  <a:pt x="1263" y="4690"/>
                </a:lnTo>
                <a:lnTo>
                  <a:pt x="1270" y="4700"/>
                </a:lnTo>
                <a:lnTo>
                  <a:pt x="1281" y="4721"/>
                </a:lnTo>
                <a:lnTo>
                  <a:pt x="1291" y="4744"/>
                </a:lnTo>
                <a:lnTo>
                  <a:pt x="1299" y="4766"/>
                </a:lnTo>
                <a:lnTo>
                  <a:pt x="1303" y="4790"/>
                </a:lnTo>
                <a:lnTo>
                  <a:pt x="1307" y="4813"/>
                </a:lnTo>
                <a:lnTo>
                  <a:pt x="1308" y="4836"/>
                </a:lnTo>
                <a:lnTo>
                  <a:pt x="1308" y="4859"/>
                </a:lnTo>
                <a:lnTo>
                  <a:pt x="1305" y="4882"/>
                </a:lnTo>
                <a:lnTo>
                  <a:pt x="1300" y="4905"/>
                </a:lnTo>
                <a:lnTo>
                  <a:pt x="1295" y="4926"/>
                </a:lnTo>
                <a:lnTo>
                  <a:pt x="1287" y="4947"/>
                </a:lnTo>
                <a:lnTo>
                  <a:pt x="1278" y="4966"/>
                </a:lnTo>
                <a:lnTo>
                  <a:pt x="1268" y="4985"/>
                </a:lnTo>
                <a:lnTo>
                  <a:pt x="1256" y="5001"/>
                </a:lnTo>
                <a:lnTo>
                  <a:pt x="1276" y="5002"/>
                </a:lnTo>
                <a:lnTo>
                  <a:pt x="1297" y="5006"/>
                </a:lnTo>
                <a:lnTo>
                  <a:pt x="1318" y="5011"/>
                </a:lnTo>
                <a:lnTo>
                  <a:pt x="1339" y="5019"/>
                </a:lnTo>
                <a:lnTo>
                  <a:pt x="1358" y="5029"/>
                </a:lnTo>
                <a:lnTo>
                  <a:pt x="1378" y="5040"/>
                </a:lnTo>
                <a:lnTo>
                  <a:pt x="1398" y="5052"/>
                </a:lnTo>
                <a:lnTo>
                  <a:pt x="1416" y="5066"/>
                </a:lnTo>
                <a:lnTo>
                  <a:pt x="1433" y="5083"/>
                </a:lnTo>
                <a:lnTo>
                  <a:pt x="1450" y="5099"/>
                </a:lnTo>
                <a:lnTo>
                  <a:pt x="1464" y="5119"/>
                </a:lnTo>
                <a:lnTo>
                  <a:pt x="1477" y="5139"/>
                </a:lnTo>
                <a:lnTo>
                  <a:pt x="1488" y="5161"/>
                </a:lnTo>
                <a:lnTo>
                  <a:pt x="1497" y="5183"/>
                </a:lnTo>
                <a:lnTo>
                  <a:pt x="1500" y="5195"/>
                </a:lnTo>
                <a:lnTo>
                  <a:pt x="1504" y="5207"/>
                </a:lnTo>
                <a:lnTo>
                  <a:pt x="1506" y="5220"/>
                </a:lnTo>
                <a:lnTo>
                  <a:pt x="1508" y="5232"/>
                </a:lnTo>
                <a:close/>
                <a:moveTo>
                  <a:pt x="759" y="4044"/>
                </a:moveTo>
                <a:lnTo>
                  <a:pt x="759" y="4044"/>
                </a:lnTo>
                <a:lnTo>
                  <a:pt x="781" y="4043"/>
                </a:lnTo>
                <a:lnTo>
                  <a:pt x="804" y="4041"/>
                </a:lnTo>
                <a:lnTo>
                  <a:pt x="826" y="4035"/>
                </a:lnTo>
                <a:lnTo>
                  <a:pt x="849" y="4029"/>
                </a:lnTo>
                <a:lnTo>
                  <a:pt x="872" y="4019"/>
                </a:lnTo>
                <a:lnTo>
                  <a:pt x="894" y="4008"/>
                </a:lnTo>
                <a:lnTo>
                  <a:pt x="916" y="3996"/>
                </a:lnTo>
                <a:lnTo>
                  <a:pt x="937" y="3980"/>
                </a:lnTo>
                <a:lnTo>
                  <a:pt x="957" y="3964"/>
                </a:lnTo>
                <a:lnTo>
                  <a:pt x="976" y="3946"/>
                </a:lnTo>
                <a:lnTo>
                  <a:pt x="992" y="3926"/>
                </a:lnTo>
                <a:lnTo>
                  <a:pt x="1007" y="3904"/>
                </a:lnTo>
                <a:lnTo>
                  <a:pt x="1021" y="3882"/>
                </a:lnTo>
                <a:lnTo>
                  <a:pt x="1026" y="3870"/>
                </a:lnTo>
                <a:lnTo>
                  <a:pt x="1031" y="3857"/>
                </a:lnTo>
                <a:lnTo>
                  <a:pt x="1036" y="3845"/>
                </a:lnTo>
                <a:lnTo>
                  <a:pt x="1039" y="3832"/>
                </a:lnTo>
                <a:lnTo>
                  <a:pt x="1043" y="3819"/>
                </a:lnTo>
                <a:lnTo>
                  <a:pt x="1045" y="3804"/>
                </a:lnTo>
                <a:lnTo>
                  <a:pt x="1048" y="3779"/>
                </a:lnTo>
                <a:lnTo>
                  <a:pt x="1049" y="3755"/>
                </a:lnTo>
                <a:lnTo>
                  <a:pt x="1048" y="3731"/>
                </a:lnTo>
                <a:lnTo>
                  <a:pt x="1045" y="3707"/>
                </a:lnTo>
                <a:lnTo>
                  <a:pt x="1040" y="3684"/>
                </a:lnTo>
                <a:lnTo>
                  <a:pt x="1035" y="3661"/>
                </a:lnTo>
                <a:lnTo>
                  <a:pt x="1026" y="3640"/>
                </a:lnTo>
                <a:lnTo>
                  <a:pt x="1016" y="3619"/>
                </a:lnTo>
                <a:lnTo>
                  <a:pt x="1005" y="3598"/>
                </a:lnTo>
                <a:lnTo>
                  <a:pt x="992" y="3580"/>
                </a:lnTo>
                <a:lnTo>
                  <a:pt x="978" y="3561"/>
                </a:lnTo>
                <a:lnTo>
                  <a:pt x="962" y="3545"/>
                </a:lnTo>
                <a:lnTo>
                  <a:pt x="945" y="3528"/>
                </a:lnTo>
                <a:lnTo>
                  <a:pt x="926" y="3514"/>
                </a:lnTo>
                <a:lnTo>
                  <a:pt x="906" y="3501"/>
                </a:lnTo>
                <a:lnTo>
                  <a:pt x="884" y="3488"/>
                </a:lnTo>
                <a:lnTo>
                  <a:pt x="868" y="3481"/>
                </a:lnTo>
                <a:lnTo>
                  <a:pt x="851" y="3473"/>
                </a:lnTo>
                <a:lnTo>
                  <a:pt x="834" y="3466"/>
                </a:lnTo>
                <a:lnTo>
                  <a:pt x="816" y="3460"/>
                </a:lnTo>
                <a:lnTo>
                  <a:pt x="798" y="3454"/>
                </a:lnTo>
                <a:lnTo>
                  <a:pt x="781" y="3450"/>
                </a:lnTo>
                <a:lnTo>
                  <a:pt x="745" y="3442"/>
                </a:lnTo>
                <a:lnTo>
                  <a:pt x="708" y="3438"/>
                </a:lnTo>
                <a:lnTo>
                  <a:pt x="672" y="3435"/>
                </a:lnTo>
                <a:lnTo>
                  <a:pt x="635" y="3435"/>
                </a:lnTo>
                <a:lnTo>
                  <a:pt x="597" y="3436"/>
                </a:lnTo>
                <a:lnTo>
                  <a:pt x="560" y="3439"/>
                </a:lnTo>
                <a:lnTo>
                  <a:pt x="522" y="3443"/>
                </a:lnTo>
                <a:lnTo>
                  <a:pt x="486" y="3450"/>
                </a:lnTo>
                <a:lnTo>
                  <a:pt x="450" y="3458"/>
                </a:lnTo>
                <a:lnTo>
                  <a:pt x="413" y="3465"/>
                </a:lnTo>
                <a:lnTo>
                  <a:pt x="378" y="3475"/>
                </a:lnTo>
                <a:lnTo>
                  <a:pt x="344" y="3486"/>
                </a:lnTo>
                <a:lnTo>
                  <a:pt x="310" y="3497"/>
                </a:lnTo>
                <a:lnTo>
                  <a:pt x="277" y="3509"/>
                </a:lnTo>
                <a:lnTo>
                  <a:pt x="246" y="3521"/>
                </a:lnTo>
                <a:lnTo>
                  <a:pt x="187" y="3546"/>
                </a:lnTo>
                <a:lnTo>
                  <a:pt x="134" y="3570"/>
                </a:lnTo>
                <a:lnTo>
                  <a:pt x="89" y="3593"/>
                </a:lnTo>
                <a:lnTo>
                  <a:pt x="51" y="3613"/>
                </a:lnTo>
                <a:lnTo>
                  <a:pt x="24" y="3628"/>
                </a:lnTo>
                <a:lnTo>
                  <a:pt x="1" y="3643"/>
                </a:lnTo>
                <a:lnTo>
                  <a:pt x="0" y="3644"/>
                </a:lnTo>
                <a:lnTo>
                  <a:pt x="2" y="3671"/>
                </a:lnTo>
                <a:lnTo>
                  <a:pt x="4" y="3703"/>
                </a:lnTo>
                <a:lnTo>
                  <a:pt x="8" y="3745"/>
                </a:lnTo>
                <a:lnTo>
                  <a:pt x="15" y="3795"/>
                </a:lnTo>
                <a:lnTo>
                  <a:pt x="25" y="3853"/>
                </a:lnTo>
                <a:lnTo>
                  <a:pt x="38" y="3915"/>
                </a:lnTo>
                <a:lnTo>
                  <a:pt x="46" y="3948"/>
                </a:lnTo>
                <a:lnTo>
                  <a:pt x="55" y="3981"/>
                </a:lnTo>
                <a:lnTo>
                  <a:pt x="63" y="4015"/>
                </a:lnTo>
                <a:lnTo>
                  <a:pt x="74" y="4050"/>
                </a:lnTo>
                <a:lnTo>
                  <a:pt x="87" y="4085"/>
                </a:lnTo>
                <a:lnTo>
                  <a:pt x="100" y="4119"/>
                </a:lnTo>
                <a:lnTo>
                  <a:pt x="114" y="4154"/>
                </a:lnTo>
                <a:lnTo>
                  <a:pt x="130" y="4187"/>
                </a:lnTo>
                <a:lnTo>
                  <a:pt x="147" y="4221"/>
                </a:lnTo>
                <a:lnTo>
                  <a:pt x="166" y="4253"/>
                </a:lnTo>
                <a:lnTo>
                  <a:pt x="186" y="4285"/>
                </a:lnTo>
                <a:lnTo>
                  <a:pt x="207" y="4315"/>
                </a:lnTo>
                <a:lnTo>
                  <a:pt x="230" y="4344"/>
                </a:lnTo>
                <a:lnTo>
                  <a:pt x="255" y="4371"/>
                </a:lnTo>
                <a:lnTo>
                  <a:pt x="281" y="4397"/>
                </a:lnTo>
                <a:lnTo>
                  <a:pt x="295" y="4409"/>
                </a:lnTo>
                <a:lnTo>
                  <a:pt x="309" y="4420"/>
                </a:lnTo>
                <a:lnTo>
                  <a:pt x="324" y="4431"/>
                </a:lnTo>
                <a:lnTo>
                  <a:pt x="340" y="4442"/>
                </a:lnTo>
                <a:lnTo>
                  <a:pt x="355" y="4451"/>
                </a:lnTo>
                <a:lnTo>
                  <a:pt x="372" y="4461"/>
                </a:lnTo>
                <a:lnTo>
                  <a:pt x="394" y="4472"/>
                </a:lnTo>
                <a:lnTo>
                  <a:pt x="416" y="4481"/>
                </a:lnTo>
                <a:lnTo>
                  <a:pt x="439" y="4487"/>
                </a:lnTo>
                <a:lnTo>
                  <a:pt x="461" y="4493"/>
                </a:lnTo>
                <a:lnTo>
                  <a:pt x="484" y="4497"/>
                </a:lnTo>
                <a:lnTo>
                  <a:pt x="507" y="4498"/>
                </a:lnTo>
                <a:lnTo>
                  <a:pt x="530" y="4498"/>
                </a:lnTo>
                <a:lnTo>
                  <a:pt x="553" y="4496"/>
                </a:lnTo>
                <a:lnTo>
                  <a:pt x="576" y="4493"/>
                </a:lnTo>
                <a:lnTo>
                  <a:pt x="598" y="4487"/>
                </a:lnTo>
                <a:lnTo>
                  <a:pt x="621" y="4480"/>
                </a:lnTo>
                <a:lnTo>
                  <a:pt x="642" y="4470"/>
                </a:lnTo>
                <a:lnTo>
                  <a:pt x="663" y="4459"/>
                </a:lnTo>
                <a:lnTo>
                  <a:pt x="684" y="4447"/>
                </a:lnTo>
                <a:lnTo>
                  <a:pt x="704" y="4431"/>
                </a:lnTo>
                <a:lnTo>
                  <a:pt x="723" y="4415"/>
                </a:lnTo>
                <a:lnTo>
                  <a:pt x="732" y="4405"/>
                </a:lnTo>
                <a:lnTo>
                  <a:pt x="742" y="4395"/>
                </a:lnTo>
                <a:lnTo>
                  <a:pt x="751" y="4384"/>
                </a:lnTo>
                <a:lnTo>
                  <a:pt x="759" y="4374"/>
                </a:lnTo>
                <a:lnTo>
                  <a:pt x="767" y="4362"/>
                </a:lnTo>
                <a:lnTo>
                  <a:pt x="773" y="4351"/>
                </a:lnTo>
                <a:lnTo>
                  <a:pt x="784" y="4327"/>
                </a:lnTo>
                <a:lnTo>
                  <a:pt x="793" y="4303"/>
                </a:lnTo>
                <a:lnTo>
                  <a:pt x="801" y="4277"/>
                </a:lnTo>
                <a:lnTo>
                  <a:pt x="805" y="4252"/>
                </a:lnTo>
                <a:lnTo>
                  <a:pt x="807" y="4227"/>
                </a:lnTo>
                <a:lnTo>
                  <a:pt x="807" y="4201"/>
                </a:lnTo>
                <a:lnTo>
                  <a:pt x="806" y="4176"/>
                </a:lnTo>
                <a:lnTo>
                  <a:pt x="803" y="4151"/>
                </a:lnTo>
                <a:lnTo>
                  <a:pt x="797" y="4128"/>
                </a:lnTo>
                <a:lnTo>
                  <a:pt x="790" y="4105"/>
                </a:lnTo>
                <a:lnTo>
                  <a:pt x="781" y="4083"/>
                </a:lnTo>
                <a:lnTo>
                  <a:pt x="771" y="4063"/>
                </a:lnTo>
                <a:lnTo>
                  <a:pt x="759" y="4044"/>
                </a:lnTo>
                <a:close/>
                <a:moveTo>
                  <a:pt x="2320" y="3404"/>
                </a:moveTo>
                <a:lnTo>
                  <a:pt x="1982" y="3404"/>
                </a:lnTo>
                <a:lnTo>
                  <a:pt x="1978" y="3439"/>
                </a:lnTo>
                <a:lnTo>
                  <a:pt x="1968" y="3515"/>
                </a:lnTo>
                <a:lnTo>
                  <a:pt x="1956" y="3629"/>
                </a:lnTo>
                <a:lnTo>
                  <a:pt x="1949" y="3701"/>
                </a:lnTo>
                <a:lnTo>
                  <a:pt x="1943" y="3779"/>
                </a:lnTo>
                <a:lnTo>
                  <a:pt x="1937" y="3866"/>
                </a:lnTo>
                <a:lnTo>
                  <a:pt x="1932" y="3959"/>
                </a:lnTo>
                <a:lnTo>
                  <a:pt x="1926" y="4061"/>
                </a:lnTo>
                <a:lnTo>
                  <a:pt x="1923" y="4169"/>
                </a:lnTo>
                <a:lnTo>
                  <a:pt x="1921" y="4283"/>
                </a:lnTo>
                <a:lnTo>
                  <a:pt x="1920" y="4403"/>
                </a:lnTo>
                <a:lnTo>
                  <a:pt x="1920" y="4529"/>
                </a:lnTo>
                <a:lnTo>
                  <a:pt x="1923" y="4659"/>
                </a:lnTo>
                <a:lnTo>
                  <a:pt x="1898" y="4630"/>
                </a:lnTo>
                <a:lnTo>
                  <a:pt x="1872" y="4603"/>
                </a:lnTo>
                <a:lnTo>
                  <a:pt x="1847" y="4575"/>
                </a:lnTo>
                <a:lnTo>
                  <a:pt x="1821" y="4549"/>
                </a:lnTo>
                <a:lnTo>
                  <a:pt x="1794" y="4524"/>
                </a:lnTo>
                <a:lnTo>
                  <a:pt x="1767" y="4498"/>
                </a:lnTo>
                <a:lnTo>
                  <a:pt x="1739" y="4474"/>
                </a:lnTo>
                <a:lnTo>
                  <a:pt x="1712" y="4451"/>
                </a:lnTo>
                <a:lnTo>
                  <a:pt x="1656" y="4406"/>
                </a:lnTo>
                <a:lnTo>
                  <a:pt x="1599" y="4364"/>
                </a:lnTo>
                <a:lnTo>
                  <a:pt x="1543" y="4325"/>
                </a:lnTo>
                <a:lnTo>
                  <a:pt x="1488" y="4288"/>
                </a:lnTo>
                <a:lnTo>
                  <a:pt x="1434" y="4255"/>
                </a:lnTo>
                <a:lnTo>
                  <a:pt x="1383" y="4224"/>
                </a:lnTo>
                <a:lnTo>
                  <a:pt x="1333" y="4197"/>
                </a:lnTo>
                <a:lnTo>
                  <a:pt x="1286" y="4172"/>
                </a:lnTo>
                <a:lnTo>
                  <a:pt x="1243" y="4150"/>
                </a:lnTo>
                <a:lnTo>
                  <a:pt x="1203" y="4131"/>
                </a:lnTo>
                <a:lnTo>
                  <a:pt x="1167" y="4114"/>
                </a:lnTo>
                <a:lnTo>
                  <a:pt x="1136" y="4101"/>
                </a:lnTo>
                <a:lnTo>
                  <a:pt x="1112" y="4125"/>
                </a:lnTo>
                <a:lnTo>
                  <a:pt x="1086" y="4149"/>
                </a:lnTo>
                <a:lnTo>
                  <a:pt x="1058" y="4169"/>
                </a:lnTo>
                <a:lnTo>
                  <a:pt x="1031" y="4188"/>
                </a:lnTo>
                <a:lnTo>
                  <a:pt x="1031" y="4215"/>
                </a:lnTo>
                <a:lnTo>
                  <a:pt x="1029" y="4242"/>
                </a:lnTo>
                <a:lnTo>
                  <a:pt x="1027" y="4270"/>
                </a:lnTo>
                <a:lnTo>
                  <a:pt x="1024" y="4296"/>
                </a:lnTo>
                <a:lnTo>
                  <a:pt x="1059" y="4311"/>
                </a:lnTo>
                <a:lnTo>
                  <a:pt x="1105" y="4333"/>
                </a:lnTo>
                <a:lnTo>
                  <a:pt x="1163" y="4361"/>
                </a:lnTo>
                <a:lnTo>
                  <a:pt x="1226" y="4394"/>
                </a:lnTo>
                <a:lnTo>
                  <a:pt x="1262" y="4414"/>
                </a:lnTo>
                <a:lnTo>
                  <a:pt x="1298" y="4435"/>
                </a:lnTo>
                <a:lnTo>
                  <a:pt x="1334" y="4457"/>
                </a:lnTo>
                <a:lnTo>
                  <a:pt x="1373" y="4481"/>
                </a:lnTo>
                <a:lnTo>
                  <a:pt x="1411" y="4506"/>
                </a:lnTo>
                <a:lnTo>
                  <a:pt x="1450" y="4533"/>
                </a:lnTo>
                <a:lnTo>
                  <a:pt x="1489" y="4560"/>
                </a:lnTo>
                <a:lnTo>
                  <a:pt x="1528" y="4591"/>
                </a:lnTo>
                <a:lnTo>
                  <a:pt x="1566" y="4622"/>
                </a:lnTo>
                <a:lnTo>
                  <a:pt x="1605" y="4655"/>
                </a:lnTo>
                <a:lnTo>
                  <a:pt x="1642" y="4689"/>
                </a:lnTo>
                <a:lnTo>
                  <a:pt x="1679" y="4724"/>
                </a:lnTo>
                <a:lnTo>
                  <a:pt x="1714" y="4761"/>
                </a:lnTo>
                <a:lnTo>
                  <a:pt x="1748" y="4800"/>
                </a:lnTo>
                <a:lnTo>
                  <a:pt x="1781" y="4839"/>
                </a:lnTo>
                <a:lnTo>
                  <a:pt x="1812" y="4881"/>
                </a:lnTo>
                <a:lnTo>
                  <a:pt x="1826" y="4902"/>
                </a:lnTo>
                <a:lnTo>
                  <a:pt x="1839" y="4924"/>
                </a:lnTo>
                <a:lnTo>
                  <a:pt x="1854" y="4946"/>
                </a:lnTo>
                <a:lnTo>
                  <a:pt x="1866" y="4968"/>
                </a:lnTo>
                <a:lnTo>
                  <a:pt x="1878" y="4991"/>
                </a:lnTo>
                <a:lnTo>
                  <a:pt x="1890" y="5014"/>
                </a:lnTo>
                <a:lnTo>
                  <a:pt x="1901" y="5037"/>
                </a:lnTo>
                <a:lnTo>
                  <a:pt x="1911" y="5061"/>
                </a:lnTo>
                <a:lnTo>
                  <a:pt x="1920" y="5085"/>
                </a:lnTo>
                <a:lnTo>
                  <a:pt x="1928" y="5110"/>
                </a:lnTo>
                <a:lnTo>
                  <a:pt x="1936" y="5134"/>
                </a:lnTo>
                <a:lnTo>
                  <a:pt x="1943" y="5160"/>
                </a:lnTo>
                <a:lnTo>
                  <a:pt x="1949" y="5185"/>
                </a:lnTo>
                <a:lnTo>
                  <a:pt x="1955" y="5211"/>
                </a:lnTo>
                <a:lnTo>
                  <a:pt x="1959" y="5237"/>
                </a:lnTo>
                <a:lnTo>
                  <a:pt x="1962" y="5264"/>
                </a:lnTo>
                <a:lnTo>
                  <a:pt x="1976" y="5388"/>
                </a:lnTo>
                <a:lnTo>
                  <a:pt x="1988" y="5504"/>
                </a:lnTo>
                <a:lnTo>
                  <a:pt x="2002" y="5611"/>
                </a:lnTo>
                <a:lnTo>
                  <a:pt x="2009" y="5663"/>
                </a:lnTo>
                <a:lnTo>
                  <a:pt x="2018" y="5716"/>
                </a:lnTo>
                <a:lnTo>
                  <a:pt x="2026" y="5769"/>
                </a:lnTo>
                <a:lnTo>
                  <a:pt x="2036" y="5822"/>
                </a:lnTo>
                <a:lnTo>
                  <a:pt x="2047" y="5877"/>
                </a:lnTo>
                <a:lnTo>
                  <a:pt x="2059" y="5933"/>
                </a:lnTo>
                <a:lnTo>
                  <a:pt x="2073" y="5992"/>
                </a:lnTo>
                <a:lnTo>
                  <a:pt x="2088" y="6054"/>
                </a:lnTo>
                <a:lnTo>
                  <a:pt x="2104" y="6119"/>
                </a:lnTo>
                <a:lnTo>
                  <a:pt x="2123" y="6187"/>
                </a:lnTo>
                <a:lnTo>
                  <a:pt x="2447" y="6098"/>
                </a:lnTo>
                <a:lnTo>
                  <a:pt x="2429" y="6033"/>
                </a:lnTo>
                <a:lnTo>
                  <a:pt x="2412" y="5968"/>
                </a:lnTo>
                <a:lnTo>
                  <a:pt x="2397" y="5903"/>
                </a:lnTo>
                <a:lnTo>
                  <a:pt x="2382" y="5839"/>
                </a:lnTo>
                <a:lnTo>
                  <a:pt x="2368" y="5776"/>
                </a:lnTo>
                <a:lnTo>
                  <a:pt x="2355" y="5712"/>
                </a:lnTo>
                <a:lnTo>
                  <a:pt x="2343" y="5648"/>
                </a:lnTo>
                <a:lnTo>
                  <a:pt x="2331" y="5584"/>
                </a:lnTo>
                <a:lnTo>
                  <a:pt x="2320" y="5522"/>
                </a:lnTo>
                <a:lnTo>
                  <a:pt x="2310" y="5460"/>
                </a:lnTo>
                <a:lnTo>
                  <a:pt x="2293" y="5336"/>
                </a:lnTo>
                <a:lnTo>
                  <a:pt x="2277" y="5213"/>
                </a:lnTo>
                <a:lnTo>
                  <a:pt x="2265" y="5095"/>
                </a:lnTo>
                <a:lnTo>
                  <a:pt x="2255" y="4977"/>
                </a:lnTo>
                <a:lnTo>
                  <a:pt x="2247" y="4861"/>
                </a:lnTo>
                <a:lnTo>
                  <a:pt x="2241" y="4749"/>
                </a:lnTo>
                <a:lnTo>
                  <a:pt x="2238" y="4640"/>
                </a:lnTo>
                <a:lnTo>
                  <a:pt x="2235" y="4534"/>
                </a:lnTo>
                <a:lnTo>
                  <a:pt x="2235" y="4431"/>
                </a:lnTo>
                <a:lnTo>
                  <a:pt x="2236" y="4332"/>
                </a:lnTo>
                <a:lnTo>
                  <a:pt x="2239" y="4237"/>
                </a:lnTo>
                <a:lnTo>
                  <a:pt x="2242" y="4145"/>
                </a:lnTo>
                <a:lnTo>
                  <a:pt x="2247" y="4058"/>
                </a:lnTo>
                <a:lnTo>
                  <a:pt x="2252" y="3975"/>
                </a:lnTo>
                <a:lnTo>
                  <a:pt x="2258" y="3897"/>
                </a:lnTo>
                <a:lnTo>
                  <a:pt x="2265" y="3824"/>
                </a:lnTo>
                <a:lnTo>
                  <a:pt x="2272" y="3756"/>
                </a:lnTo>
                <a:lnTo>
                  <a:pt x="2278" y="3693"/>
                </a:lnTo>
                <a:lnTo>
                  <a:pt x="2285" y="3636"/>
                </a:lnTo>
                <a:lnTo>
                  <a:pt x="2298" y="3539"/>
                </a:lnTo>
                <a:lnTo>
                  <a:pt x="2309" y="3466"/>
                </a:lnTo>
                <a:lnTo>
                  <a:pt x="2320" y="3404"/>
                </a:lnTo>
                <a:close/>
                <a:moveTo>
                  <a:pt x="2047" y="1713"/>
                </a:moveTo>
                <a:lnTo>
                  <a:pt x="2047" y="1713"/>
                </a:lnTo>
                <a:lnTo>
                  <a:pt x="2085" y="1715"/>
                </a:lnTo>
                <a:lnTo>
                  <a:pt x="2122" y="1715"/>
                </a:lnTo>
                <a:lnTo>
                  <a:pt x="2159" y="1715"/>
                </a:lnTo>
                <a:lnTo>
                  <a:pt x="2196" y="1714"/>
                </a:lnTo>
                <a:lnTo>
                  <a:pt x="2232" y="1712"/>
                </a:lnTo>
                <a:lnTo>
                  <a:pt x="2268" y="1708"/>
                </a:lnTo>
                <a:lnTo>
                  <a:pt x="2305" y="1705"/>
                </a:lnTo>
                <a:lnTo>
                  <a:pt x="2340" y="1700"/>
                </a:lnTo>
                <a:lnTo>
                  <a:pt x="2375" y="1694"/>
                </a:lnTo>
                <a:lnTo>
                  <a:pt x="2410" y="1688"/>
                </a:lnTo>
                <a:lnTo>
                  <a:pt x="2444" y="1680"/>
                </a:lnTo>
                <a:lnTo>
                  <a:pt x="2478" y="1672"/>
                </a:lnTo>
                <a:lnTo>
                  <a:pt x="2512" y="1662"/>
                </a:lnTo>
                <a:lnTo>
                  <a:pt x="2545" y="1652"/>
                </a:lnTo>
                <a:lnTo>
                  <a:pt x="2578" y="1641"/>
                </a:lnTo>
                <a:lnTo>
                  <a:pt x="2609" y="1630"/>
                </a:lnTo>
                <a:lnTo>
                  <a:pt x="2641" y="1618"/>
                </a:lnTo>
                <a:lnTo>
                  <a:pt x="2672" y="1605"/>
                </a:lnTo>
                <a:lnTo>
                  <a:pt x="2703" y="1591"/>
                </a:lnTo>
                <a:lnTo>
                  <a:pt x="2733" y="1575"/>
                </a:lnTo>
                <a:lnTo>
                  <a:pt x="2762" y="1560"/>
                </a:lnTo>
                <a:lnTo>
                  <a:pt x="2791" y="1543"/>
                </a:lnTo>
                <a:lnTo>
                  <a:pt x="2820" y="1527"/>
                </a:lnTo>
                <a:lnTo>
                  <a:pt x="2847" y="1508"/>
                </a:lnTo>
                <a:lnTo>
                  <a:pt x="2873" y="1490"/>
                </a:lnTo>
                <a:lnTo>
                  <a:pt x="2899" y="1471"/>
                </a:lnTo>
                <a:lnTo>
                  <a:pt x="2924" y="1450"/>
                </a:lnTo>
                <a:lnTo>
                  <a:pt x="2949" y="1429"/>
                </a:lnTo>
                <a:lnTo>
                  <a:pt x="2973" y="1408"/>
                </a:lnTo>
                <a:lnTo>
                  <a:pt x="2996" y="1385"/>
                </a:lnTo>
                <a:lnTo>
                  <a:pt x="3018" y="1362"/>
                </a:lnTo>
                <a:lnTo>
                  <a:pt x="3039" y="1339"/>
                </a:lnTo>
                <a:lnTo>
                  <a:pt x="3064" y="1308"/>
                </a:lnTo>
                <a:lnTo>
                  <a:pt x="3089" y="1277"/>
                </a:lnTo>
                <a:lnTo>
                  <a:pt x="3112" y="1244"/>
                </a:lnTo>
                <a:lnTo>
                  <a:pt x="3135" y="1210"/>
                </a:lnTo>
                <a:lnTo>
                  <a:pt x="3158" y="1175"/>
                </a:lnTo>
                <a:lnTo>
                  <a:pt x="3179" y="1140"/>
                </a:lnTo>
                <a:lnTo>
                  <a:pt x="3201" y="1102"/>
                </a:lnTo>
                <a:lnTo>
                  <a:pt x="3221" y="1066"/>
                </a:lnTo>
                <a:lnTo>
                  <a:pt x="3240" y="1029"/>
                </a:lnTo>
                <a:lnTo>
                  <a:pt x="3259" y="990"/>
                </a:lnTo>
                <a:lnTo>
                  <a:pt x="3277" y="953"/>
                </a:lnTo>
                <a:lnTo>
                  <a:pt x="3294" y="914"/>
                </a:lnTo>
                <a:lnTo>
                  <a:pt x="3310" y="876"/>
                </a:lnTo>
                <a:lnTo>
                  <a:pt x="3325" y="838"/>
                </a:lnTo>
                <a:lnTo>
                  <a:pt x="3339" y="800"/>
                </a:lnTo>
                <a:lnTo>
                  <a:pt x="3353" y="762"/>
                </a:lnTo>
                <a:lnTo>
                  <a:pt x="3338" y="770"/>
                </a:lnTo>
                <a:lnTo>
                  <a:pt x="3320" y="776"/>
                </a:lnTo>
                <a:lnTo>
                  <a:pt x="3301" y="780"/>
                </a:lnTo>
                <a:lnTo>
                  <a:pt x="3279" y="783"/>
                </a:lnTo>
                <a:lnTo>
                  <a:pt x="3257" y="785"/>
                </a:lnTo>
                <a:lnTo>
                  <a:pt x="3233" y="785"/>
                </a:lnTo>
                <a:lnTo>
                  <a:pt x="3208" y="784"/>
                </a:lnTo>
                <a:lnTo>
                  <a:pt x="3182" y="782"/>
                </a:lnTo>
                <a:lnTo>
                  <a:pt x="3156" y="779"/>
                </a:lnTo>
                <a:lnTo>
                  <a:pt x="3130" y="774"/>
                </a:lnTo>
                <a:lnTo>
                  <a:pt x="3103" y="768"/>
                </a:lnTo>
                <a:lnTo>
                  <a:pt x="3078" y="760"/>
                </a:lnTo>
                <a:lnTo>
                  <a:pt x="3053" y="750"/>
                </a:lnTo>
                <a:lnTo>
                  <a:pt x="3030" y="740"/>
                </a:lnTo>
                <a:lnTo>
                  <a:pt x="3007" y="728"/>
                </a:lnTo>
                <a:lnTo>
                  <a:pt x="2986" y="714"/>
                </a:lnTo>
                <a:lnTo>
                  <a:pt x="2985" y="736"/>
                </a:lnTo>
                <a:lnTo>
                  <a:pt x="2982" y="758"/>
                </a:lnTo>
                <a:lnTo>
                  <a:pt x="2978" y="780"/>
                </a:lnTo>
                <a:lnTo>
                  <a:pt x="2974" y="802"/>
                </a:lnTo>
                <a:lnTo>
                  <a:pt x="2967" y="827"/>
                </a:lnTo>
                <a:lnTo>
                  <a:pt x="2959" y="853"/>
                </a:lnTo>
                <a:lnTo>
                  <a:pt x="2952" y="877"/>
                </a:lnTo>
                <a:lnTo>
                  <a:pt x="2943" y="900"/>
                </a:lnTo>
                <a:lnTo>
                  <a:pt x="2933" y="923"/>
                </a:lnTo>
                <a:lnTo>
                  <a:pt x="2922" y="945"/>
                </a:lnTo>
                <a:lnTo>
                  <a:pt x="2911" y="967"/>
                </a:lnTo>
                <a:lnTo>
                  <a:pt x="2899" y="988"/>
                </a:lnTo>
                <a:lnTo>
                  <a:pt x="2886" y="1008"/>
                </a:lnTo>
                <a:lnTo>
                  <a:pt x="2871" y="1027"/>
                </a:lnTo>
                <a:lnTo>
                  <a:pt x="2856" y="1046"/>
                </a:lnTo>
                <a:lnTo>
                  <a:pt x="2840" y="1065"/>
                </a:lnTo>
                <a:lnTo>
                  <a:pt x="2823" y="1082"/>
                </a:lnTo>
                <a:lnTo>
                  <a:pt x="2805" y="1099"/>
                </a:lnTo>
                <a:lnTo>
                  <a:pt x="2787" y="1115"/>
                </a:lnTo>
                <a:lnTo>
                  <a:pt x="2767" y="1131"/>
                </a:lnTo>
                <a:lnTo>
                  <a:pt x="2746" y="1145"/>
                </a:lnTo>
                <a:lnTo>
                  <a:pt x="2724" y="1160"/>
                </a:lnTo>
                <a:lnTo>
                  <a:pt x="2702" y="1173"/>
                </a:lnTo>
                <a:lnTo>
                  <a:pt x="2678" y="1185"/>
                </a:lnTo>
                <a:lnTo>
                  <a:pt x="2652" y="1197"/>
                </a:lnTo>
                <a:lnTo>
                  <a:pt x="2626" y="1208"/>
                </a:lnTo>
                <a:lnTo>
                  <a:pt x="2600" y="1218"/>
                </a:lnTo>
                <a:lnTo>
                  <a:pt x="2571" y="1228"/>
                </a:lnTo>
                <a:lnTo>
                  <a:pt x="2541" y="1237"/>
                </a:lnTo>
                <a:lnTo>
                  <a:pt x="2510" y="1245"/>
                </a:lnTo>
                <a:lnTo>
                  <a:pt x="2478" y="1252"/>
                </a:lnTo>
                <a:lnTo>
                  <a:pt x="2445" y="1259"/>
                </a:lnTo>
                <a:lnTo>
                  <a:pt x="2411" y="1265"/>
                </a:lnTo>
                <a:lnTo>
                  <a:pt x="2376" y="1270"/>
                </a:lnTo>
                <a:lnTo>
                  <a:pt x="2339" y="1274"/>
                </a:lnTo>
                <a:lnTo>
                  <a:pt x="2301" y="1278"/>
                </a:lnTo>
                <a:lnTo>
                  <a:pt x="2238" y="1283"/>
                </a:lnTo>
                <a:lnTo>
                  <a:pt x="2178" y="1286"/>
                </a:lnTo>
                <a:lnTo>
                  <a:pt x="2122" y="1287"/>
                </a:lnTo>
                <a:lnTo>
                  <a:pt x="2068" y="1288"/>
                </a:lnTo>
                <a:lnTo>
                  <a:pt x="2019" y="1288"/>
                </a:lnTo>
                <a:lnTo>
                  <a:pt x="1971" y="1287"/>
                </a:lnTo>
                <a:lnTo>
                  <a:pt x="1927" y="1285"/>
                </a:lnTo>
                <a:lnTo>
                  <a:pt x="1885" y="1283"/>
                </a:lnTo>
                <a:lnTo>
                  <a:pt x="1807" y="1276"/>
                </a:lnTo>
                <a:lnTo>
                  <a:pt x="1736" y="1268"/>
                </a:lnTo>
                <a:lnTo>
                  <a:pt x="1670" y="1262"/>
                </a:lnTo>
                <a:lnTo>
                  <a:pt x="1608" y="1256"/>
                </a:lnTo>
                <a:lnTo>
                  <a:pt x="1641" y="1300"/>
                </a:lnTo>
                <a:lnTo>
                  <a:pt x="1674" y="1344"/>
                </a:lnTo>
                <a:lnTo>
                  <a:pt x="1707" y="1386"/>
                </a:lnTo>
                <a:lnTo>
                  <a:pt x="1740" y="1426"/>
                </a:lnTo>
                <a:lnTo>
                  <a:pt x="1773" y="1464"/>
                </a:lnTo>
                <a:lnTo>
                  <a:pt x="1805" y="1499"/>
                </a:lnTo>
                <a:lnTo>
                  <a:pt x="1836" y="1534"/>
                </a:lnTo>
                <a:lnTo>
                  <a:pt x="1867" y="1565"/>
                </a:lnTo>
                <a:lnTo>
                  <a:pt x="1895" y="1594"/>
                </a:lnTo>
                <a:lnTo>
                  <a:pt x="1923" y="1620"/>
                </a:lnTo>
                <a:lnTo>
                  <a:pt x="1949" y="1644"/>
                </a:lnTo>
                <a:lnTo>
                  <a:pt x="1973" y="1664"/>
                </a:lnTo>
                <a:lnTo>
                  <a:pt x="1995" y="1682"/>
                </a:lnTo>
                <a:lnTo>
                  <a:pt x="2015" y="1695"/>
                </a:lnTo>
                <a:lnTo>
                  <a:pt x="2033" y="1706"/>
                </a:lnTo>
                <a:lnTo>
                  <a:pt x="2047" y="1713"/>
                </a:lnTo>
                <a:close/>
                <a:moveTo>
                  <a:pt x="1446" y="969"/>
                </a:moveTo>
                <a:lnTo>
                  <a:pt x="1446" y="969"/>
                </a:lnTo>
                <a:lnTo>
                  <a:pt x="1448" y="968"/>
                </a:lnTo>
                <a:lnTo>
                  <a:pt x="1449" y="952"/>
                </a:lnTo>
                <a:lnTo>
                  <a:pt x="1450" y="935"/>
                </a:lnTo>
                <a:lnTo>
                  <a:pt x="1454" y="902"/>
                </a:lnTo>
                <a:lnTo>
                  <a:pt x="1461" y="868"/>
                </a:lnTo>
                <a:lnTo>
                  <a:pt x="1471" y="834"/>
                </a:lnTo>
                <a:lnTo>
                  <a:pt x="1483" y="799"/>
                </a:lnTo>
                <a:lnTo>
                  <a:pt x="1498" y="762"/>
                </a:lnTo>
                <a:lnTo>
                  <a:pt x="1516" y="727"/>
                </a:lnTo>
                <a:lnTo>
                  <a:pt x="1537" y="691"/>
                </a:lnTo>
                <a:lnTo>
                  <a:pt x="1559" y="658"/>
                </a:lnTo>
                <a:lnTo>
                  <a:pt x="1583" y="625"/>
                </a:lnTo>
                <a:lnTo>
                  <a:pt x="1610" y="591"/>
                </a:lnTo>
                <a:lnTo>
                  <a:pt x="1641" y="557"/>
                </a:lnTo>
                <a:lnTo>
                  <a:pt x="1673" y="523"/>
                </a:lnTo>
                <a:lnTo>
                  <a:pt x="1708" y="490"/>
                </a:lnTo>
                <a:lnTo>
                  <a:pt x="1745" y="457"/>
                </a:lnTo>
                <a:lnTo>
                  <a:pt x="1782" y="424"/>
                </a:lnTo>
                <a:lnTo>
                  <a:pt x="1794" y="386"/>
                </a:lnTo>
                <a:lnTo>
                  <a:pt x="1806" y="350"/>
                </a:lnTo>
                <a:lnTo>
                  <a:pt x="1821" y="316"/>
                </a:lnTo>
                <a:lnTo>
                  <a:pt x="1836" y="283"/>
                </a:lnTo>
                <a:lnTo>
                  <a:pt x="1852" y="251"/>
                </a:lnTo>
                <a:lnTo>
                  <a:pt x="1870" y="221"/>
                </a:lnTo>
                <a:lnTo>
                  <a:pt x="1889" y="192"/>
                </a:lnTo>
                <a:lnTo>
                  <a:pt x="1909" y="166"/>
                </a:lnTo>
                <a:lnTo>
                  <a:pt x="1929" y="141"/>
                </a:lnTo>
                <a:lnTo>
                  <a:pt x="1951" y="117"/>
                </a:lnTo>
                <a:lnTo>
                  <a:pt x="1973" y="95"/>
                </a:lnTo>
                <a:lnTo>
                  <a:pt x="1998" y="73"/>
                </a:lnTo>
                <a:lnTo>
                  <a:pt x="2022" y="53"/>
                </a:lnTo>
                <a:lnTo>
                  <a:pt x="2046" y="34"/>
                </a:lnTo>
                <a:lnTo>
                  <a:pt x="2071" y="16"/>
                </a:lnTo>
                <a:lnTo>
                  <a:pt x="2098" y="0"/>
                </a:lnTo>
                <a:lnTo>
                  <a:pt x="2063" y="2"/>
                </a:lnTo>
                <a:lnTo>
                  <a:pt x="2029" y="4"/>
                </a:lnTo>
                <a:lnTo>
                  <a:pt x="1994" y="9"/>
                </a:lnTo>
                <a:lnTo>
                  <a:pt x="1960" y="14"/>
                </a:lnTo>
                <a:lnTo>
                  <a:pt x="1927" y="20"/>
                </a:lnTo>
                <a:lnTo>
                  <a:pt x="1895" y="26"/>
                </a:lnTo>
                <a:lnTo>
                  <a:pt x="1863" y="34"/>
                </a:lnTo>
                <a:lnTo>
                  <a:pt x="1832" y="43"/>
                </a:lnTo>
                <a:lnTo>
                  <a:pt x="1801" y="52"/>
                </a:lnTo>
                <a:lnTo>
                  <a:pt x="1771" y="63"/>
                </a:lnTo>
                <a:lnTo>
                  <a:pt x="1741" y="73"/>
                </a:lnTo>
                <a:lnTo>
                  <a:pt x="1712" y="85"/>
                </a:lnTo>
                <a:lnTo>
                  <a:pt x="1684" y="97"/>
                </a:lnTo>
                <a:lnTo>
                  <a:pt x="1656" y="109"/>
                </a:lnTo>
                <a:lnTo>
                  <a:pt x="1629" y="122"/>
                </a:lnTo>
                <a:lnTo>
                  <a:pt x="1603" y="136"/>
                </a:lnTo>
                <a:lnTo>
                  <a:pt x="1576" y="151"/>
                </a:lnTo>
                <a:lnTo>
                  <a:pt x="1551" y="165"/>
                </a:lnTo>
                <a:lnTo>
                  <a:pt x="1527" y="180"/>
                </a:lnTo>
                <a:lnTo>
                  <a:pt x="1504" y="196"/>
                </a:lnTo>
                <a:lnTo>
                  <a:pt x="1481" y="212"/>
                </a:lnTo>
                <a:lnTo>
                  <a:pt x="1459" y="228"/>
                </a:lnTo>
                <a:lnTo>
                  <a:pt x="1417" y="261"/>
                </a:lnTo>
                <a:lnTo>
                  <a:pt x="1377" y="295"/>
                </a:lnTo>
                <a:lnTo>
                  <a:pt x="1342" y="329"/>
                </a:lnTo>
                <a:lnTo>
                  <a:pt x="1309" y="364"/>
                </a:lnTo>
                <a:lnTo>
                  <a:pt x="1280" y="398"/>
                </a:lnTo>
                <a:lnTo>
                  <a:pt x="1276" y="431"/>
                </a:lnTo>
                <a:lnTo>
                  <a:pt x="1275" y="466"/>
                </a:lnTo>
                <a:lnTo>
                  <a:pt x="1276" y="502"/>
                </a:lnTo>
                <a:lnTo>
                  <a:pt x="1278" y="538"/>
                </a:lnTo>
                <a:lnTo>
                  <a:pt x="1283" y="574"/>
                </a:lnTo>
                <a:lnTo>
                  <a:pt x="1290" y="612"/>
                </a:lnTo>
                <a:lnTo>
                  <a:pt x="1298" y="649"/>
                </a:lnTo>
                <a:lnTo>
                  <a:pt x="1309" y="688"/>
                </a:lnTo>
                <a:lnTo>
                  <a:pt x="1321" y="725"/>
                </a:lnTo>
                <a:lnTo>
                  <a:pt x="1334" y="765"/>
                </a:lnTo>
                <a:lnTo>
                  <a:pt x="1349" y="803"/>
                </a:lnTo>
                <a:lnTo>
                  <a:pt x="1365" y="842"/>
                </a:lnTo>
                <a:lnTo>
                  <a:pt x="1383" y="881"/>
                </a:lnTo>
                <a:lnTo>
                  <a:pt x="1401" y="920"/>
                </a:lnTo>
                <a:lnTo>
                  <a:pt x="1421" y="958"/>
                </a:lnTo>
                <a:lnTo>
                  <a:pt x="1442" y="998"/>
                </a:lnTo>
                <a:lnTo>
                  <a:pt x="1446" y="969"/>
                </a:lnTo>
                <a:close/>
                <a:moveTo>
                  <a:pt x="1905" y="3153"/>
                </a:moveTo>
                <a:lnTo>
                  <a:pt x="1905" y="3153"/>
                </a:lnTo>
                <a:lnTo>
                  <a:pt x="1882" y="3134"/>
                </a:lnTo>
                <a:lnTo>
                  <a:pt x="1859" y="3116"/>
                </a:lnTo>
                <a:lnTo>
                  <a:pt x="1838" y="3096"/>
                </a:lnTo>
                <a:lnTo>
                  <a:pt x="1816" y="3075"/>
                </a:lnTo>
                <a:lnTo>
                  <a:pt x="1796" y="3054"/>
                </a:lnTo>
                <a:lnTo>
                  <a:pt x="1777" y="3032"/>
                </a:lnTo>
                <a:lnTo>
                  <a:pt x="1757" y="3010"/>
                </a:lnTo>
                <a:lnTo>
                  <a:pt x="1738" y="2987"/>
                </a:lnTo>
                <a:lnTo>
                  <a:pt x="1720" y="2963"/>
                </a:lnTo>
                <a:lnTo>
                  <a:pt x="1703" y="2938"/>
                </a:lnTo>
                <a:lnTo>
                  <a:pt x="1686" y="2914"/>
                </a:lnTo>
                <a:lnTo>
                  <a:pt x="1670" y="2889"/>
                </a:lnTo>
                <a:lnTo>
                  <a:pt x="1654" y="2863"/>
                </a:lnTo>
                <a:lnTo>
                  <a:pt x="1640" y="2836"/>
                </a:lnTo>
                <a:lnTo>
                  <a:pt x="1626" y="2810"/>
                </a:lnTo>
                <a:lnTo>
                  <a:pt x="1612" y="2782"/>
                </a:lnTo>
                <a:lnTo>
                  <a:pt x="1598" y="2755"/>
                </a:lnTo>
                <a:lnTo>
                  <a:pt x="1585" y="2727"/>
                </a:lnTo>
                <a:lnTo>
                  <a:pt x="1561" y="2670"/>
                </a:lnTo>
                <a:lnTo>
                  <a:pt x="1539" y="2611"/>
                </a:lnTo>
                <a:lnTo>
                  <a:pt x="1519" y="2551"/>
                </a:lnTo>
                <a:lnTo>
                  <a:pt x="1500" y="2491"/>
                </a:lnTo>
                <a:lnTo>
                  <a:pt x="1485" y="2429"/>
                </a:lnTo>
                <a:lnTo>
                  <a:pt x="1470" y="2366"/>
                </a:lnTo>
                <a:lnTo>
                  <a:pt x="1456" y="2303"/>
                </a:lnTo>
                <a:lnTo>
                  <a:pt x="1445" y="2240"/>
                </a:lnTo>
                <a:lnTo>
                  <a:pt x="1435" y="2176"/>
                </a:lnTo>
                <a:lnTo>
                  <a:pt x="1427" y="2112"/>
                </a:lnTo>
                <a:lnTo>
                  <a:pt x="1419" y="2048"/>
                </a:lnTo>
                <a:lnTo>
                  <a:pt x="1413" y="1985"/>
                </a:lnTo>
                <a:lnTo>
                  <a:pt x="1408" y="1922"/>
                </a:lnTo>
                <a:lnTo>
                  <a:pt x="1405" y="1860"/>
                </a:lnTo>
                <a:lnTo>
                  <a:pt x="1402" y="1799"/>
                </a:lnTo>
                <a:lnTo>
                  <a:pt x="1400" y="1737"/>
                </a:lnTo>
                <a:lnTo>
                  <a:pt x="1399" y="1678"/>
                </a:lnTo>
                <a:lnTo>
                  <a:pt x="1399" y="1619"/>
                </a:lnTo>
                <a:lnTo>
                  <a:pt x="1400" y="1563"/>
                </a:lnTo>
                <a:lnTo>
                  <a:pt x="1402" y="1454"/>
                </a:lnTo>
                <a:lnTo>
                  <a:pt x="1408" y="1353"/>
                </a:lnTo>
                <a:lnTo>
                  <a:pt x="1386" y="1320"/>
                </a:lnTo>
                <a:lnTo>
                  <a:pt x="1355" y="1275"/>
                </a:lnTo>
                <a:lnTo>
                  <a:pt x="1325" y="1228"/>
                </a:lnTo>
                <a:lnTo>
                  <a:pt x="1296" y="1179"/>
                </a:lnTo>
                <a:lnTo>
                  <a:pt x="1266" y="1129"/>
                </a:lnTo>
                <a:lnTo>
                  <a:pt x="1237" y="1077"/>
                </a:lnTo>
                <a:lnTo>
                  <a:pt x="1211" y="1023"/>
                </a:lnTo>
                <a:lnTo>
                  <a:pt x="1185" y="969"/>
                </a:lnTo>
                <a:lnTo>
                  <a:pt x="1160" y="914"/>
                </a:lnTo>
                <a:lnTo>
                  <a:pt x="1154" y="969"/>
                </a:lnTo>
                <a:lnTo>
                  <a:pt x="1146" y="1022"/>
                </a:lnTo>
                <a:lnTo>
                  <a:pt x="1137" y="1074"/>
                </a:lnTo>
                <a:lnTo>
                  <a:pt x="1129" y="1123"/>
                </a:lnTo>
                <a:lnTo>
                  <a:pt x="1119" y="1172"/>
                </a:lnTo>
                <a:lnTo>
                  <a:pt x="1108" y="1219"/>
                </a:lnTo>
                <a:lnTo>
                  <a:pt x="1087" y="1309"/>
                </a:lnTo>
                <a:lnTo>
                  <a:pt x="1064" y="1394"/>
                </a:lnTo>
                <a:lnTo>
                  <a:pt x="1042" y="1475"/>
                </a:lnTo>
                <a:lnTo>
                  <a:pt x="996" y="1626"/>
                </a:lnTo>
                <a:lnTo>
                  <a:pt x="976" y="1697"/>
                </a:lnTo>
                <a:lnTo>
                  <a:pt x="957" y="1767"/>
                </a:lnTo>
                <a:lnTo>
                  <a:pt x="948" y="1801"/>
                </a:lnTo>
                <a:lnTo>
                  <a:pt x="940" y="1835"/>
                </a:lnTo>
                <a:lnTo>
                  <a:pt x="934" y="1869"/>
                </a:lnTo>
                <a:lnTo>
                  <a:pt x="928" y="1902"/>
                </a:lnTo>
                <a:lnTo>
                  <a:pt x="923" y="1936"/>
                </a:lnTo>
                <a:lnTo>
                  <a:pt x="918" y="1969"/>
                </a:lnTo>
                <a:lnTo>
                  <a:pt x="916" y="2003"/>
                </a:lnTo>
                <a:lnTo>
                  <a:pt x="914" y="2037"/>
                </a:lnTo>
                <a:lnTo>
                  <a:pt x="914" y="2072"/>
                </a:lnTo>
                <a:lnTo>
                  <a:pt x="914" y="2107"/>
                </a:lnTo>
                <a:lnTo>
                  <a:pt x="916" y="2142"/>
                </a:lnTo>
                <a:lnTo>
                  <a:pt x="921" y="2177"/>
                </a:lnTo>
                <a:lnTo>
                  <a:pt x="924" y="2207"/>
                </a:lnTo>
                <a:lnTo>
                  <a:pt x="929" y="2235"/>
                </a:lnTo>
                <a:lnTo>
                  <a:pt x="935" y="2263"/>
                </a:lnTo>
                <a:lnTo>
                  <a:pt x="941" y="2292"/>
                </a:lnTo>
                <a:lnTo>
                  <a:pt x="949" y="2318"/>
                </a:lnTo>
                <a:lnTo>
                  <a:pt x="958" y="2345"/>
                </a:lnTo>
                <a:lnTo>
                  <a:pt x="968" y="2372"/>
                </a:lnTo>
                <a:lnTo>
                  <a:pt x="978" y="2398"/>
                </a:lnTo>
                <a:lnTo>
                  <a:pt x="989" y="2424"/>
                </a:lnTo>
                <a:lnTo>
                  <a:pt x="1000" y="2449"/>
                </a:lnTo>
                <a:lnTo>
                  <a:pt x="1012" y="2474"/>
                </a:lnTo>
                <a:lnTo>
                  <a:pt x="1025" y="2498"/>
                </a:lnTo>
                <a:lnTo>
                  <a:pt x="1038" y="2523"/>
                </a:lnTo>
                <a:lnTo>
                  <a:pt x="1053" y="2547"/>
                </a:lnTo>
                <a:lnTo>
                  <a:pt x="1067" y="2570"/>
                </a:lnTo>
                <a:lnTo>
                  <a:pt x="1082" y="2593"/>
                </a:lnTo>
                <a:lnTo>
                  <a:pt x="1114" y="2637"/>
                </a:lnTo>
                <a:lnTo>
                  <a:pt x="1148" y="2680"/>
                </a:lnTo>
                <a:lnTo>
                  <a:pt x="1184" y="2721"/>
                </a:lnTo>
                <a:lnTo>
                  <a:pt x="1220" y="2760"/>
                </a:lnTo>
                <a:lnTo>
                  <a:pt x="1258" y="2798"/>
                </a:lnTo>
                <a:lnTo>
                  <a:pt x="1297" y="2833"/>
                </a:lnTo>
                <a:lnTo>
                  <a:pt x="1336" y="2867"/>
                </a:lnTo>
                <a:lnTo>
                  <a:pt x="1377" y="2899"/>
                </a:lnTo>
                <a:lnTo>
                  <a:pt x="1418" y="2929"/>
                </a:lnTo>
                <a:lnTo>
                  <a:pt x="1459" y="2957"/>
                </a:lnTo>
                <a:lnTo>
                  <a:pt x="1498" y="2984"/>
                </a:lnTo>
                <a:lnTo>
                  <a:pt x="1539" y="3009"/>
                </a:lnTo>
                <a:lnTo>
                  <a:pt x="1577" y="3031"/>
                </a:lnTo>
                <a:lnTo>
                  <a:pt x="1616" y="3052"/>
                </a:lnTo>
                <a:lnTo>
                  <a:pt x="1653" y="3072"/>
                </a:lnTo>
                <a:lnTo>
                  <a:pt x="1690" y="3088"/>
                </a:lnTo>
                <a:lnTo>
                  <a:pt x="1725" y="3103"/>
                </a:lnTo>
                <a:lnTo>
                  <a:pt x="1757" y="3117"/>
                </a:lnTo>
                <a:lnTo>
                  <a:pt x="1788" y="3128"/>
                </a:lnTo>
                <a:lnTo>
                  <a:pt x="1817" y="3136"/>
                </a:lnTo>
                <a:lnTo>
                  <a:pt x="1843" y="3143"/>
                </a:lnTo>
                <a:lnTo>
                  <a:pt x="1867" y="3149"/>
                </a:lnTo>
                <a:lnTo>
                  <a:pt x="1888" y="3152"/>
                </a:lnTo>
                <a:lnTo>
                  <a:pt x="1905" y="3153"/>
                </a:lnTo>
                <a:close/>
                <a:moveTo>
                  <a:pt x="3351" y="1263"/>
                </a:moveTo>
                <a:lnTo>
                  <a:pt x="3351" y="1263"/>
                </a:lnTo>
                <a:lnTo>
                  <a:pt x="3334" y="1293"/>
                </a:lnTo>
                <a:lnTo>
                  <a:pt x="3318" y="1322"/>
                </a:lnTo>
                <a:lnTo>
                  <a:pt x="3299" y="1351"/>
                </a:lnTo>
                <a:lnTo>
                  <a:pt x="3282" y="1380"/>
                </a:lnTo>
                <a:lnTo>
                  <a:pt x="3262" y="1408"/>
                </a:lnTo>
                <a:lnTo>
                  <a:pt x="3241" y="1436"/>
                </a:lnTo>
                <a:lnTo>
                  <a:pt x="3220" y="1462"/>
                </a:lnTo>
                <a:lnTo>
                  <a:pt x="3198" y="1488"/>
                </a:lnTo>
                <a:lnTo>
                  <a:pt x="3175" y="1515"/>
                </a:lnTo>
                <a:lnTo>
                  <a:pt x="3150" y="1541"/>
                </a:lnTo>
                <a:lnTo>
                  <a:pt x="3124" y="1567"/>
                </a:lnTo>
                <a:lnTo>
                  <a:pt x="3098" y="1591"/>
                </a:lnTo>
                <a:lnTo>
                  <a:pt x="3072" y="1615"/>
                </a:lnTo>
                <a:lnTo>
                  <a:pt x="3044" y="1637"/>
                </a:lnTo>
                <a:lnTo>
                  <a:pt x="3015" y="1659"/>
                </a:lnTo>
                <a:lnTo>
                  <a:pt x="2987" y="1681"/>
                </a:lnTo>
                <a:lnTo>
                  <a:pt x="2957" y="1702"/>
                </a:lnTo>
                <a:lnTo>
                  <a:pt x="2927" y="1721"/>
                </a:lnTo>
                <a:lnTo>
                  <a:pt x="2897" y="1740"/>
                </a:lnTo>
                <a:lnTo>
                  <a:pt x="2865" y="1758"/>
                </a:lnTo>
                <a:lnTo>
                  <a:pt x="2833" y="1776"/>
                </a:lnTo>
                <a:lnTo>
                  <a:pt x="2800" y="1792"/>
                </a:lnTo>
                <a:lnTo>
                  <a:pt x="2767" y="1807"/>
                </a:lnTo>
                <a:lnTo>
                  <a:pt x="2734" y="1822"/>
                </a:lnTo>
                <a:lnTo>
                  <a:pt x="2699" y="1836"/>
                </a:lnTo>
                <a:lnTo>
                  <a:pt x="2664" y="1849"/>
                </a:lnTo>
                <a:lnTo>
                  <a:pt x="2629" y="1861"/>
                </a:lnTo>
                <a:lnTo>
                  <a:pt x="2593" y="1872"/>
                </a:lnTo>
                <a:lnTo>
                  <a:pt x="2557" y="1883"/>
                </a:lnTo>
                <a:lnTo>
                  <a:pt x="2520" y="1893"/>
                </a:lnTo>
                <a:lnTo>
                  <a:pt x="2483" y="1902"/>
                </a:lnTo>
                <a:lnTo>
                  <a:pt x="2445" y="1910"/>
                </a:lnTo>
                <a:lnTo>
                  <a:pt x="2408" y="1916"/>
                </a:lnTo>
                <a:lnTo>
                  <a:pt x="2370" y="1922"/>
                </a:lnTo>
                <a:lnTo>
                  <a:pt x="2330" y="1927"/>
                </a:lnTo>
                <a:lnTo>
                  <a:pt x="2291" y="1932"/>
                </a:lnTo>
                <a:lnTo>
                  <a:pt x="2252" y="1935"/>
                </a:lnTo>
                <a:lnTo>
                  <a:pt x="2212" y="1937"/>
                </a:lnTo>
                <a:lnTo>
                  <a:pt x="2173" y="1938"/>
                </a:lnTo>
                <a:lnTo>
                  <a:pt x="2132" y="1939"/>
                </a:lnTo>
                <a:lnTo>
                  <a:pt x="2080" y="1938"/>
                </a:lnTo>
                <a:lnTo>
                  <a:pt x="2030" y="1936"/>
                </a:lnTo>
                <a:lnTo>
                  <a:pt x="2019" y="1935"/>
                </a:lnTo>
                <a:lnTo>
                  <a:pt x="2009" y="1933"/>
                </a:lnTo>
                <a:lnTo>
                  <a:pt x="1998" y="1931"/>
                </a:lnTo>
                <a:lnTo>
                  <a:pt x="1987" y="1927"/>
                </a:lnTo>
                <a:lnTo>
                  <a:pt x="1962" y="1917"/>
                </a:lnTo>
                <a:lnTo>
                  <a:pt x="1938" y="1905"/>
                </a:lnTo>
                <a:lnTo>
                  <a:pt x="1912" y="1890"/>
                </a:lnTo>
                <a:lnTo>
                  <a:pt x="1885" y="1872"/>
                </a:lnTo>
                <a:lnTo>
                  <a:pt x="1858" y="1851"/>
                </a:lnTo>
                <a:lnTo>
                  <a:pt x="1830" y="1829"/>
                </a:lnTo>
                <a:lnTo>
                  <a:pt x="1802" y="1805"/>
                </a:lnTo>
                <a:lnTo>
                  <a:pt x="1772" y="1779"/>
                </a:lnTo>
                <a:lnTo>
                  <a:pt x="1744" y="1750"/>
                </a:lnTo>
                <a:lnTo>
                  <a:pt x="1714" y="1722"/>
                </a:lnTo>
                <a:lnTo>
                  <a:pt x="1684" y="1691"/>
                </a:lnTo>
                <a:lnTo>
                  <a:pt x="1654" y="1659"/>
                </a:lnTo>
                <a:lnTo>
                  <a:pt x="1625" y="1626"/>
                </a:lnTo>
                <a:lnTo>
                  <a:pt x="1596" y="1593"/>
                </a:lnTo>
                <a:lnTo>
                  <a:pt x="1597" y="1691"/>
                </a:lnTo>
                <a:lnTo>
                  <a:pt x="1599" y="1741"/>
                </a:lnTo>
                <a:lnTo>
                  <a:pt x="1602" y="1793"/>
                </a:lnTo>
                <a:lnTo>
                  <a:pt x="1605" y="1846"/>
                </a:lnTo>
                <a:lnTo>
                  <a:pt x="1609" y="1900"/>
                </a:lnTo>
                <a:lnTo>
                  <a:pt x="1615" y="1954"/>
                </a:lnTo>
                <a:lnTo>
                  <a:pt x="1621" y="2009"/>
                </a:lnTo>
                <a:lnTo>
                  <a:pt x="1628" y="2064"/>
                </a:lnTo>
                <a:lnTo>
                  <a:pt x="1637" y="2120"/>
                </a:lnTo>
                <a:lnTo>
                  <a:pt x="1646" y="2176"/>
                </a:lnTo>
                <a:lnTo>
                  <a:pt x="1657" y="2232"/>
                </a:lnTo>
                <a:lnTo>
                  <a:pt x="1669" y="2288"/>
                </a:lnTo>
                <a:lnTo>
                  <a:pt x="1682" y="2343"/>
                </a:lnTo>
                <a:lnTo>
                  <a:pt x="1696" y="2399"/>
                </a:lnTo>
                <a:lnTo>
                  <a:pt x="1712" y="2454"/>
                </a:lnTo>
                <a:lnTo>
                  <a:pt x="1729" y="2509"/>
                </a:lnTo>
                <a:lnTo>
                  <a:pt x="1748" y="2564"/>
                </a:lnTo>
                <a:lnTo>
                  <a:pt x="1769" y="2618"/>
                </a:lnTo>
                <a:lnTo>
                  <a:pt x="1791" y="2671"/>
                </a:lnTo>
                <a:lnTo>
                  <a:pt x="1815" y="2724"/>
                </a:lnTo>
                <a:lnTo>
                  <a:pt x="1841" y="2774"/>
                </a:lnTo>
                <a:lnTo>
                  <a:pt x="1869" y="2825"/>
                </a:lnTo>
                <a:lnTo>
                  <a:pt x="1899" y="2874"/>
                </a:lnTo>
                <a:lnTo>
                  <a:pt x="1929" y="2922"/>
                </a:lnTo>
                <a:lnTo>
                  <a:pt x="1964" y="2968"/>
                </a:lnTo>
                <a:lnTo>
                  <a:pt x="1980" y="2990"/>
                </a:lnTo>
                <a:lnTo>
                  <a:pt x="1999" y="3012"/>
                </a:lnTo>
                <a:lnTo>
                  <a:pt x="2018" y="3034"/>
                </a:lnTo>
                <a:lnTo>
                  <a:pt x="2036" y="3055"/>
                </a:lnTo>
                <a:lnTo>
                  <a:pt x="2056" y="3076"/>
                </a:lnTo>
                <a:lnTo>
                  <a:pt x="2076" y="3097"/>
                </a:lnTo>
                <a:lnTo>
                  <a:pt x="2097" y="3117"/>
                </a:lnTo>
                <a:lnTo>
                  <a:pt x="2118" y="3136"/>
                </a:lnTo>
                <a:lnTo>
                  <a:pt x="2140" y="3155"/>
                </a:lnTo>
                <a:lnTo>
                  <a:pt x="2163" y="3174"/>
                </a:lnTo>
                <a:lnTo>
                  <a:pt x="2186" y="3191"/>
                </a:lnTo>
                <a:lnTo>
                  <a:pt x="2209" y="3209"/>
                </a:lnTo>
                <a:lnTo>
                  <a:pt x="2239" y="3206"/>
                </a:lnTo>
                <a:lnTo>
                  <a:pt x="2272" y="3201"/>
                </a:lnTo>
                <a:lnTo>
                  <a:pt x="2308" y="3196"/>
                </a:lnTo>
                <a:lnTo>
                  <a:pt x="2348" y="3188"/>
                </a:lnTo>
                <a:lnTo>
                  <a:pt x="2390" y="3178"/>
                </a:lnTo>
                <a:lnTo>
                  <a:pt x="2434" y="3167"/>
                </a:lnTo>
                <a:lnTo>
                  <a:pt x="2482" y="3155"/>
                </a:lnTo>
                <a:lnTo>
                  <a:pt x="2530" y="3140"/>
                </a:lnTo>
                <a:lnTo>
                  <a:pt x="2581" y="3124"/>
                </a:lnTo>
                <a:lnTo>
                  <a:pt x="2633" y="3106"/>
                </a:lnTo>
                <a:lnTo>
                  <a:pt x="2685" y="3086"/>
                </a:lnTo>
                <a:lnTo>
                  <a:pt x="2739" y="3064"/>
                </a:lnTo>
                <a:lnTo>
                  <a:pt x="2793" y="3041"/>
                </a:lnTo>
                <a:lnTo>
                  <a:pt x="2847" y="3014"/>
                </a:lnTo>
                <a:lnTo>
                  <a:pt x="2901" y="2987"/>
                </a:lnTo>
                <a:lnTo>
                  <a:pt x="2955" y="2957"/>
                </a:lnTo>
                <a:lnTo>
                  <a:pt x="3008" y="2926"/>
                </a:lnTo>
                <a:lnTo>
                  <a:pt x="3061" y="2892"/>
                </a:lnTo>
                <a:lnTo>
                  <a:pt x="3111" y="2857"/>
                </a:lnTo>
                <a:lnTo>
                  <a:pt x="3136" y="2838"/>
                </a:lnTo>
                <a:lnTo>
                  <a:pt x="3161" y="2819"/>
                </a:lnTo>
                <a:lnTo>
                  <a:pt x="3185" y="2799"/>
                </a:lnTo>
                <a:lnTo>
                  <a:pt x="3209" y="2779"/>
                </a:lnTo>
                <a:lnTo>
                  <a:pt x="3232" y="2758"/>
                </a:lnTo>
                <a:lnTo>
                  <a:pt x="3254" y="2736"/>
                </a:lnTo>
                <a:lnTo>
                  <a:pt x="3276" y="2714"/>
                </a:lnTo>
                <a:lnTo>
                  <a:pt x="3298" y="2692"/>
                </a:lnTo>
                <a:lnTo>
                  <a:pt x="3318" y="2669"/>
                </a:lnTo>
                <a:lnTo>
                  <a:pt x="3339" y="2645"/>
                </a:lnTo>
                <a:lnTo>
                  <a:pt x="3358" y="2620"/>
                </a:lnTo>
                <a:lnTo>
                  <a:pt x="3376" y="2596"/>
                </a:lnTo>
                <a:lnTo>
                  <a:pt x="3394" y="2571"/>
                </a:lnTo>
                <a:lnTo>
                  <a:pt x="3410" y="2545"/>
                </a:lnTo>
                <a:lnTo>
                  <a:pt x="3427" y="2518"/>
                </a:lnTo>
                <a:lnTo>
                  <a:pt x="3442" y="2492"/>
                </a:lnTo>
                <a:lnTo>
                  <a:pt x="3457" y="2463"/>
                </a:lnTo>
                <a:lnTo>
                  <a:pt x="3470" y="2436"/>
                </a:lnTo>
                <a:lnTo>
                  <a:pt x="3482" y="2406"/>
                </a:lnTo>
                <a:lnTo>
                  <a:pt x="3493" y="2377"/>
                </a:lnTo>
                <a:lnTo>
                  <a:pt x="3503" y="2347"/>
                </a:lnTo>
                <a:lnTo>
                  <a:pt x="3512" y="2316"/>
                </a:lnTo>
                <a:lnTo>
                  <a:pt x="3519" y="2285"/>
                </a:lnTo>
                <a:lnTo>
                  <a:pt x="3526" y="2253"/>
                </a:lnTo>
                <a:lnTo>
                  <a:pt x="3531" y="2220"/>
                </a:lnTo>
                <a:lnTo>
                  <a:pt x="3536" y="2187"/>
                </a:lnTo>
                <a:lnTo>
                  <a:pt x="3539" y="2151"/>
                </a:lnTo>
                <a:lnTo>
                  <a:pt x="3541" y="2116"/>
                </a:lnTo>
                <a:lnTo>
                  <a:pt x="3542" y="2080"/>
                </a:lnTo>
                <a:lnTo>
                  <a:pt x="3542" y="2046"/>
                </a:lnTo>
                <a:lnTo>
                  <a:pt x="3541" y="2013"/>
                </a:lnTo>
                <a:lnTo>
                  <a:pt x="3540" y="1980"/>
                </a:lnTo>
                <a:lnTo>
                  <a:pt x="3537" y="1947"/>
                </a:lnTo>
                <a:lnTo>
                  <a:pt x="3534" y="1916"/>
                </a:lnTo>
                <a:lnTo>
                  <a:pt x="3530" y="1884"/>
                </a:lnTo>
                <a:lnTo>
                  <a:pt x="3525" y="1854"/>
                </a:lnTo>
                <a:lnTo>
                  <a:pt x="3519" y="1824"/>
                </a:lnTo>
                <a:lnTo>
                  <a:pt x="3514" y="1794"/>
                </a:lnTo>
                <a:lnTo>
                  <a:pt x="3500" y="1736"/>
                </a:lnTo>
                <a:lnTo>
                  <a:pt x="3484" y="1680"/>
                </a:lnTo>
                <a:lnTo>
                  <a:pt x="3468" y="1625"/>
                </a:lnTo>
                <a:lnTo>
                  <a:pt x="3450" y="1571"/>
                </a:lnTo>
                <a:lnTo>
                  <a:pt x="3414" y="1466"/>
                </a:lnTo>
                <a:lnTo>
                  <a:pt x="3396" y="1415"/>
                </a:lnTo>
                <a:lnTo>
                  <a:pt x="3380" y="1364"/>
                </a:lnTo>
                <a:lnTo>
                  <a:pt x="3364" y="1314"/>
                </a:lnTo>
                <a:lnTo>
                  <a:pt x="3351" y="1263"/>
                </a:lnTo>
                <a:close/>
                <a:moveTo>
                  <a:pt x="2817" y="628"/>
                </a:moveTo>
                <a:lnTo>
                  <a:pt x="2817" y="628"/>
                </a:lnTo>
                <a:lnTo>
                  <a:pt x="2814" y="613"/>
                </a:lnTo>
                <a:lnTo>
                  <a:pt x="2809" y="594"/>
                </a:lnTo>
                <a:lnTo>
                  <a:pt x="2800" y="573"/>
                </a:lnTo>
                <a:lnTo>
                  <a:pt x="2789" y="552"/>
                </a:lnTo>
                <a:lnTo>
                  <a:pt x="2776" y="530"/>
                </a:lnTo>
                <a:lnTo>
                  <a:pt x="2759" y="508"/>
                </a:lnTo>
                <a:lnTo>
                  <a:pt x="2750" y="497"/>
                </a:lnTo>
                <a:lnTo>
                  <a:pt x="2740" y="487"/>
                </a:lnTo>
                <a:lnTo>
                  <a:pt x="2730" y="476"/>
                </a:lnTo>
                <a:lnTo>
                  <a:pt x="2719" y="468"/>
                </a:lnTo>
                <a:lnTo>
                  <a:pt x="2707" y="459"/>
                </a:lnTo>
                <a:lnTo>
                  <a:pt x="2695" y="450"/>
                </a:lnTo>
                <a:lnTo>
                  <a:pt x="2682" y="442"/>
                </a:lnTo>
                <a:lnTo>
                  <a:pt x="2669" y="436"/>
                </a:lnTo>
                <a:lnTo>
                  <a:pt x="2655" y="429"/>
                </a:lnTo>
                <a:lnTo>
                  <a:pt x="2640" y="424"/>
                </a:lnTo>
                <a:lnTo>
                  <a:pt x="2625" y="420"/>
                </a:lnTo>
                <a:lnTo>
                  <a:pt x="2608" y="417"/>
                </a:lnTo>
                <a:lnTo>
                  <a:pt x="2592" y="415"/>
                </a:lnTo>
                <a:lnTo>
                  <a:pt x="2574" y="415"/>
                </a:lnTo>
                <a:lnTo>
                  <a:pt x="2557" y="416"/>
                </a:lnTo>
                <a:lnTo>
                  <a:pt x="2538" y="418"/>
                </a:lnTo>
                <a:lnTo>
                  <a:pt x="2519" y="421"/>
                </a:lnTo>
                <a:lnTo>
                  <a:pt x="2499" y="427"/>
                </a:lnTo>
                <a:lnTo>
                  <a:pt x="2480" y="435"/>
                </a:lnTo>
                <a:lnTo>
                  <a:pt x="2459" y="443"/>
                </a:lnTo>
                <a:lnTo>
                  <a:pt x="2444" y="451"/>
                </a:lnTo>
                <a:lnTo>
                  <a:pt x="2429" y="459"/>
                </a:lnTo>
                <a:lnTo>
                  <a:pt x="2414" y="469"/>
                </a:lnTo>
                <a:lnTo>
                  <a:pt x="2398" y="479"/>
                </a:lnTo>
                <a:lnTo>
                  <a:pt x="2383" y="490"/>
                </a:lnTo>
                <a:lnTo>
                  <a:pt x="2367" y="503"/>
                </a:lnTo>
                <a:lnTo>
                  <a:pt x="2351" y="516"/>
                </a:lnTo>
                <a:lnTo>
                  <a:pt x="2335" y="530"/>
                </a:lnTo>
                <a:lnTo>
                  <a:pt x="2320" y="545"/>
                </a:lnTo>
                <a:lnTo>
                  <a:pt x="2305" y="561"/>
                </a:lnTo>
                <a:lnTo>
                  <a:pt x="2289" y="579"/>
                </a:lnTo>
                <a:lnTo>
                  <a:pt x="2274" y="596"/>
                </a:lnTo>
                <a:lnTo>
                  <a:pt x="2260" y="615"/>
                </a:lnTo>
                <a:lnTo>
                  <a:pt x="2245" y="635"/>
                </a:lnTo>
                <a:lnTo>
                  <a:pt x="2231" y="656"/>
                </a:lnTo>
                <a:lnTo>
                  <a:pt x="2217" y="677"/>
                </a:lnTo>
                <a:lnTo>
                  <a:pt x="2203" y="700"/>
                </a:lnTo>
                <a:lnTo>
                  <a:pt x="2190" y="723"/>
                </a:lnTo>
                <a:lnTo>
                  <a:pt x="2178" y="746"/>
                </a:lnTo>
                <a:lnTo>
                  <a:pt x="2166" y="771"/>
                </a:lnTo>
                <a:lnTo>
                  <a:pt x="2155" y="796"/>
                </a:lnTo>
                <a:lnTo>
                  <a:pt x="2144" y="823"/>
                </a:lnTo>
                <a:lnTo>
                  <a:pt x="2134" y="850"/>
                </a:lnTo>
                <a:lnTo>
                  <a:pt x="2125" y="879"/>
                </a:lnTo>
                <a:lnTo>
                  <a:pt x="2117" y="908"/>
                </a:lnTo>
                <a:lnTo>
                  <a:pt x="2109" y="937"/>
                </a:lnTo>
                <a:lnTo>
                  <a:pt x="2102" y="967"/>
                </a:lnTo>
                <a:lnTo>
                  <a:pt x="2096" y="999"/>
                </a:lnTo>
                <a:lnTo>
                  <a:pt x="2091" y="1031"/>
                </a:lnTo>
                <a:lnTo>
                  <a:pt x="2087" y="1063"/>
                </a:lnTo>
                <a:lnTo>
                  <a:pt x="2085" y="1097"/>
                </a:lnTo>
                <a:lnTo>
                  <a:pt x="2082" y="1130"/>
                </a:lnTo>
                <a:lnTo>
                  <a:pt x="2141" y="1132"/>
                </a:lnTo>
                <a:lnTo>
                  <a:pt x="2196" y="1132"/>
                </a:lnTo>
                <a:lnTo>
                  <a:pt x="2249" y="1130"/>
                </a:lnTo>
                <a:lnTo>
                  <a:pt x="2298" y="1125"/>
                </a:lnTo>
                <a:lnTo>
                  <a:pt x="2344" y="1120"/>
                </a:lnTo>
                <a:lnTo>
                  <a:pt x="2389" y="1112"/>
                </a:lnTo>
                <a:lnTo>
                  <a:pt x="2430" y="1103"/>
                </a:lnTo>
                <a:lnTo>
                  <a:pt x="2470" y="1092"/>
                </a:lnTo>
                <a:lnTo>
                  <a:pt x="2506" y="1080"/>
                </a:lnTo>
                <a:lnTo>
                  <a:pt x="2540" y="1067"/>
                </a:lnTo>
                <a:lnTo>
                  <a:pt x="2571" y="1052"/>
                </a:lnTo>
                <a:lnTo>
                  <a:pt x="2601" y="1036"/>
                </a:lnTo>
                <a:lnTo>
                  <a:pt x="2628" y="1020"/>
                </a:lnTo>
                <a:lnTo>
                  <a:pt x="2653" y="1002"/>
                </a:lnTo>
                <a:lnTo>
                  <a:pt x="2675" y="983"/>
                </a:lnTo>
                <a:lnTo>
                  <a:pt x="2697" y="964"/>
                </a:lnTo>
                <a:lnTo>
                  <a:pt x="2716" y="944"/>
                </a:lnTo>
                <a:lnTo>
                  <a:pt x="2733" y="923"/>
                </a:lnTo>
                <a:lnTo>
                  <a:pt x="2748" y="902"/>
                </a:lnTo>
                <a:lnTo>
                  <a:pt x="2762" y="880"/>
                </a:lnTo>
                <a:lnTo>
                  <a:pt x="2774" y="859"/>
                </a:lnTo>
                <a:lnTo>
                  <a:pt x="2784" y="837"/>
                </a:lnTo>
                <a:lnTo>
                  <a:pt x="2793" y="815"/>
                </a:lnTo>
                <a:lnTo>
                  <a:pt x="2801" y="793"/>
                </a:lnTo>
                <a:lnTo>
                  <a:pt x="2807" y="771"/>
                </a:lnTo>
                <a:lnTo>
                  <a:pt x="2812" y="749"/>
                </a:lnTo>
                <a:lnTo>
                  <a:pt x="2815" y="728"/>
                </a:lnTo>
                <a:lnTo>
                  <a:pt x="2818" y="707"/>
                </a:lnTo>
                <a:lnTo>
                  <a:pt x="2820" y="686"/>
                </a:lnTo>
                <a:lnTo>
                  <a:pt x="2820" y="667"/>
                </a:lnTo>
                <a:lnTo>
                  <a:pt x="2818" y="647"/>
                </a:lnTo>
                <a:lnTo>
                  <a:pt x="2817" y="628"/>
                </a:lnTo>
                <a:close/>
                <a:moveTo>
                  <a:pt x="2837" y="396"/>
                </a:moveTo>
                <a:lnTo>
                  <a:pt x="2837" y="396"/>
                </a:lnTo>
                <a:lnTo>
                  <a:pt x="2859" y="416"/>
                </a:lnTo>
                <a:lnTo>
                  <a:pt x="2881" y="433"/>
                </a:lnTo>
                <a:lnTo>
                  <a:pt x="2903" y="450"/>
                </a:lnTo>
                <a:lnTo>
                  <a:pt x="2924" y="465"/>
                </a:lnTo>
                <a:lnTo>
                  <a:pt x="2945" y="481"/>
                </a:lnTo>
                <a:lnTo>
                  <a:pt x="2966" y="494"/>
                </a:lnTo>
                <a:lnTo>
                  <a:pt x="2987" y="507"/>
                </a:lnTo>
                <a:lnTo>
                  <a:pt x="3007" y="519"/>
                </a:lnTo>
                <a:lnTo>
                  <a:pt x="3047" y="540"/>
                </a:lnTo>
                <a:lnTo>
                  <a:pt x="3085" y="558"/>
                </a:lnTo>
                <a:lnTo>
                  <a:pt x="3122" y="572"/>
                </a:lnTo>
                <a:lnTo>
                  <a:pt x="3157" y="583"/>
                </a:lnTo>
                <a:lnTo>
                  <a:pt x="3191" y="591"/>
                </a:lnTo>
                <a:lnTo>
                  <a:pt x="3223" y="595"/>
                </a:lnTo>
                <a:lnTo>
                  <a:pt x="3239" y="596"/>
                </a:lnTo>
                <a:lnTo>
                  <a:pt x="3253" y="597"/>
                </a:lnTo>
                <a:lnTo>
                  <a:pt x="3267" y="597"/>
                </a:lnTo>
                <a:lnTo>
                  <a:pt x="3282" y="596"/>
                </a:lnTo>
                <a:lnTo>
                  <a:pt x="3294" y="595"/>
                </a:lnTo>
                <a:lnTo>
                  <a:pt x="3307" y="593"/>
                </a:lnTo>
                <a:lnTo>
                  <a:pt x="3319" y="591"/>
                </a:lnTo>
                <a:lnTo>
                  <a:pt x="3330" y="587"/>
                </a:lnTo>
                <a:lnTo>
                  <a:pt x="3341" y="584"/>
                </a:lnTo>
                <a:lnTo>
                  <a:pt x="3351" y="580"/>
                </a:lnTo>
                <a:lnTo>
                  <a:pt x="3361" y="575"/>
                </a:lnTo>
                <a:lnTo>
                  <a:pt x="3370" y="570"/>
                </a:lnTo>
                <a:lnTo>
                  <a:pt x="3375" y="553"/>
                </a:lnTo>
                <a:lnTo>
                  <a:pt x="3377" y="537"/>
                </a:lnTo>
                <a:lnTo>
                  <a:pt x="3380" y="519"/>
                </a:lnTo>
                <a:lnTo>
                  <a:pt x="3380" y="502"/>
                </a:lnTo>
                <a:lnTo>
                  <a:pt x="3377" y="483"/>
                </a:lnTo>
                <a:lnTo>
                  <a:pt x="3375" y="463"/>
                </a:lnTo>
                <a:lnTo>
                  <a:pt x="3370" y="444"/>
                </a:lnTo>
                <a:lnTo>
                  <a:pt x="3363" y="425"/>
                </a:lnTo>
                <a:lnTo>
                  <a:pt x="3355" y="404"/>
                </a:lnTo>
                <a:lnTo>
                  <a:pt x="3345" y="384"/>
                </a:lnTo>
                <a:lnTo>
                  <a:pt x="3334" y="364"/>
                </a:lnTo>
                <a:lnTo>
                  <a:pt x="3321" y="343"/>
                </a:lnTo>
                <a:lnTo>
                  <a:pt x="3307" y="323"/>
                </a:lnTo>
                <a:lnTo>
                  <a:pt x="3290" y="303"/>
                </a:lnTo>
                <a:lnTo>
                  <a:pt x="3273" y="283"/>
                </a:lnTo>
                <a:lnTo>
                  <a:pt x="3253" y="263"/>
                </a:lnTo>
                <a:lnTo>
                  <a:pt x="3232" y="244"/>
                </a:lnTo>
                <a:lnTo>
                  <a:pt x="3209" y="224"/>
                </a:lnTo>
                <a:lnTo>
                  <a:pt x="3184" y="206"/>
                </a:lnTo>
                <a:lnTo>
                  <a:pt x="3157" y="188"/>
                </a:lnTo>
                <a:lnTo>
                  <a:pt x="3130" y="170"/>
                </a:lnTo>
                <a:lnTo>
                  <a:pt x="3100" y="153"/>
                </a:lnTo>
                <a:lnTo>
                  <a:pt x="3068" y="136"/>
                </a:lnTo>
                <a:lnTo>
                  <a:pt x="3035" y="121"/>
                </a:lnTo>
                <a:lnTo>
                  <a:pt x="3000" y="107"/>
                </a:lnTo>
                <a:lnTo>
                  <a:pt x="2963" y="93"/>
                </a:lnTo>
                <a:lnTo>
                  <a:pt x="2924" y="80"/>
                </a:lnTo>
                <a:lnTo>
                  <a:pt x="2884" y="68"/>
                </a:lnTo>
                <a:lnTo>
                  <a:pt x="2842" y="58"/>
                </a:lnTo>
                <a:lnTo>
                  <a:pt x="2799" y="48"/>
                </a:lnTo>
                <a:lnTo>
                  <a:pt x="2752" y="41"/>
                </a:lnTo>
                <a:lnTo>
                  <a:pt x="2705" y="34"/>
                </a:lnTo>
                <a:lnTo>
                  <a:pt x="2675" y="31"/>
                </a:lnTo>
                <a:lnTo>
                  <a:pt x="2646" y="29"/>
                </a:lnTo>
                <a:lnTo>
                  <a:pt x="2616" y="26"/>
                </a:lnTo>
                <a:lnTo>
                  <a:pt x="2587" y="26"/>
                </a:lnTo>
                <a:lnTo>
                  <a:pt x="2560" y="27"/>
                </a:lnTo>
                <a:lnTo>
                  <a:pt x="2531" y="29"/>
                </a:lnTo>
                <a:lnTo>
                  <a:pt x="2504" y="31"/>
                </a:lnTo>
                <a:lnTo>
                  <a:pt x="2477" y="34"/>
                </a:lnTo>
                <a:lnTo>
                  <a:pt x="2451" y="37"/>
                </a:lnTo>
                <a:lnTo>
                  <a:pt x="2426" y="42"/>
                </a:lnTo>
                <a:lnTo>
                  <a:pt x="2400" y="47"/>
                </a:lnTo>
                <a:lnTo>
                  <a:pt x="2376" y="53"/>
                </a:lnTo>
                <a:lnTo>
                  <a:pt x="2352" y="59"/>
                </a:lnTo>
                <a:lnTo>
                  <a:pt x="2330" y="66"/>
                </a:lnTo>
                <a:lnTo>
                  <a:pt x="2307" y="73"/>
                </a:lnTo>
                <a:lnTo>
                  <a:pt x="2286" y="81"/>
                </a:lnTo>
                <a:lnTo>
                  <a:pt x="2265" y="89"/>
                </a:lnTo>
                <a:lnTo>
                  <a:pt x="2245" y="98"/>
                </a:lnTo>
                <a:lnTo>
                  <a:pt x="2227" y="107"/>
                </a:lnTo>
                <a:lnTo>
                  <a:pt x="2209" y="117"/>
                </a:lnTo>
                <a:lnTo>
                  <a:pt x="2191" y="125"/>
                </a:lnTo>
                <a:lnTo>
                  <a:pt x="2176" y="135"/>
                </a:lnTo>
                <a:lnTo>
                  <a:pt x="2161" y="145"/>
                </a:lnTo>
                <a:lnTo>
                  <a:pt x="2146" y="156"/>
                </a:lnTo>
                <a:lnTo>
                  <a:pt x="2134" y="166"/>
                </a:lnTo>
                <a:lnTo>
                  <a:pt x="2122" y="176"/>
                </a:lnTo>
                <a:lnTo>
                  <a:pt x="2111" y="187"/>
                </a:lnTo>
                <a:lnTo>
                  <a:pt x="2101" y="197"/>
                </a:lnTo>
                <a:lnTo>
                  <a:pt x="2093" y="208"/>
                </a:lnTo>
                <a:lnTo>
                  <a:pt x="2086" y="218"/>
                </a:lnTo>
                <a:lnTo>
                  <a:pt x="2080" y="228"/>
                </a:lnTo>
                <a:lnTo>
                  <a:pt x="2076" y="238"/>
                </a:lnTo>
                <a:lnTo>
                  <a:pt x="2085" y="232"/>
                </a:lnTo>
                <a:lnTo>
                  <a:pt x="2096" y="227"/>
                </a:lnTo>
                <a:lnTo>
                  <a:pt x="2121" y="216"/>
                </a:lnTo>
                <a:lnTo>
                  <a:pt x="2136" y="210"/>
                </a:lnTo>
                <a:lnTo>
                  <a:pt x="2152" y="205"/>
                </a:lnTo>
                <a:lnTo>
                  <a:pt x="2169" y="200"/>
                </a:lnTo>
                <a:lnTo>
                  <a:pt x="2187" y="196"/>
                </a:lnTo>
                <a:lnTo>
                  <a:pt x="2207" y="192"/>
                </a:lnTo>
                <a:lnTo>
                  <a:pt x="2227" y="189"/>
                </a:lnTo>
                <a:lnTo>
                  <a:pt x="2247" y="187"/>
                </a:lnTo>
                <a:lnTo>
                  <a:pt x="2269" y="185"/>
                </a:lnTo>
                <a:lnTo>
                  <a:pt x="2293" y="184"/>
                </a:lnTo>
                <a:lnTo>
                  <a:pt x="2317" y="184"/>
                </a:lnTo>
                <a:lnTo>
                  <a:pt x="2341" y="184"/>
                </a:lnTo>
                <a:lnTo>
                  <a:pt x="2367" y="185"/>
                </a:lnTo>
                <a:lnTo>
                  <a:pt x="2393" y="188"/>
                </a:lnTo>
                <a:lnTo>
                  <a:pt x="2420" y="191"/>
                </a:lnTo>
                <a:lnTo>
                  <a:pt x="2447" y="197"/>
                </a:lnTo>
                <a:lnTo>
                  <a:pt x="2475" y="202"/>
                </a:lnTo>
                <a:lnTo>
                  <a:pt x="2504" y="210"/>
                </a:lnTo>
                <a:lnTo>
                  <a:pt x="2532" y="219"/>
                </a:lnTo>
                <a:lnTo>
                  <a:pt x="2562" y="229"/>
                </a:lnTo>
                <a:lnTo>
                  <a:pt x="2592" y="241"/>
                </a:lnTo>
                <a:lnTo>
                  <a:pt x="2622" y="254"/>
                </a:lnTo>
                <a:lnTo>
                  <a:pt x="2651" y="268"/>
                </a:lnTo>
                <a:lnTo>
                  <a:pt x="2682" y="285"/>
                </a:lnTo>
                <a:lnTo>
                  <a:pt x="2713" y="304"/>
                </a:lnTo>
                <a:lnTo>
                  <a:pt x="2744" y="323"/>
                </a:lnTo>
                <a:lnTo>
                  <a:pt x="2776" y="347"/>
                </a:lnTo>
                <a:lnTo>
                  <a:pt x="2806" y="371"/>
                </a:lnTo>
                <a:lnTo>
                  <a:pt x="2837" y="396"/>
                </a:lnTo>
                <a:close/>
                <a:moveTo>
                  <a:pt x="1670" y="772"/>
                </a:moveTo>
                <a:lnTo>
                  <a:pt x="1670" y="772"/>
                </a:lnTo>
                <a:lnTo>
                  <a:pt x="1658" y="794"/>
                </a:lnTo>
                <a:lnTo>
                  <a:pt x="1646" y="815"/>
                </a:lnTo>
                <a:lnTo>
                  <a:pt x="1636" y="836"/>
                </a:lnTo>
                <a:lnTo>
                  <a:pt x="1627" y="857"/>
                </a:lnTo>
                <a:lnTo>
                  <a:pt x="1620" y="878"/>
                </a:lnTo>
                <a:lnTo>
                  <a:pt x="1614" y="898"/>
                </a:lnTo>
                <a:lnTo>
                  <a:pt x="1609" y="916"/>
                </a:lnTo>
                <a:lnTo>
                  <a:pt x="1606" y="935"/>
                </a:lnTo>
                <a:lnTo>
                  <a:pt x="1604" y="954"/>
                </a:lnTo>
                <a:lnTo>
                  <a:pt x="1604" y="971"/>
                </a:lnTo>
                <a:lnTo>
                  <a:pt x="1604" y="988"/>
                </a:lnTo>
                <a:lnTo>
                  <a:pt x="1606" y="1004"/>
                </a:lnTo>
                <a:lnTo>
                  <a:pt x="1609" y="1020"/>
                </a:lnTo>
                <a:lnTo>
                  <a:pt x="1615" y="1034"/>
                </a:lnTo>
                <a:lnTo>
                  <a:pt x="1621" y="1048"/>
                </a:lnTo>
                <a:lnTo>
                  <a:pt x="1629" y="1060"/>
                </a:lnTo>
                <a:lnTo>
                  <a:pt x="1638" y="1073"/>
                </a:lnTo>
                <a:lnTo>
                  <a:pt x="1649" y="1082"/>
                </a:lnTo>
                <a:lnTo>
                  <a:pt x="1661" y="1092"/>
                </a:lnTo>
                <a:lnTo>
                  <a:pt x="1675" y="1100"/>
                </a:lnTo>
                <a:lnTo>
                  <a:pt x="1691" y="1108"/>
                </a:lnTo>
                <a:lnTo>
                  <a:pt x="1707" y="1114"/>
                </a:lnTo>
                <a:lnTo>
                  <a:pt x="1725" y="1120"/>
                </a:lnTo>
                <a:lnTo>
                  <a:pt x="1744" y="1124"/>
                </a:lnTo>
                <a:lnTo>
                  <a:pt x="1763" y="1128"/>
                </a:lnTo>
                <a:lnTo>
                  <a:pt x="1784" y="1131"/>
                </a:lnTo>
                <a:lnTo>
                  <a:pt x="1806" y="1133"/>
                </a:lnTo>
                <a:lnTo>
                  <a:pt x="1828" y="1134"/>
                </a:lnTo>
                <a:lnTo>
                  <a:pt x="1873" y="1135"/>
                </a:lnTo>
                <a:lnTo>
                  <a:pt x="1922" y="1133"/>
                </a:lnTo>
                <a:lnTo>
                  <a:pt x="1922" y="1097"/>
                </a:lnTo>
                <a:lnTo>
                  <a:pt x="1924" y="1059"/>
                </a:lnTo>
                <a:lnTo>
                  <a:pt x="1927" y="1024"/>
                </a:lnTo>
                <a:lnTo>
                  <a:pt x="1933" y="989"/>
                </a:lnTo>
                <a:lnTo>
                  <a:pt x="1938" y="954"/>
                </a:lnTo>
                <a:lnTo>
                  <a:pt x="1945" y="921"/>
                </a:lnTo>
                <a:lnTo>
                  <a:pt x="1954" y="888"/>
                </a:lnTo>
                <a:lnTo>
                  <a:pt x="1962" y="855"/>
                </a:lnTo>
                <a:lnTo>
                  <a:pt x="1972" y="823"/>
                </a:lnTo>
                <a:lnTo>
                  <a:pt x="1983" y="792"/>
                </a:lnTo>
                <a:lnTo>
                  <a:pt x="1995" y="762"/>
                </a:lnTo>
                <a:lnTo>
                  <a:pt x="2008" y="733"/>
                </a:lnTo>
                <a:lnTo>
                  <a:pt x="2021" y="704"/>
                </a:lnTo>
                <a:lnTo>
                  <a:pt x="2035" y="677"/>
                </a:lnTo>
                <a:lnTo>
                  <a:pt x="2051" y="650"/>
                </a:lnTo>
                <a:lnTo>
                  <a:pt x="2066" y="624"/>
                </a:lnTo>
                <a:lnTo>
                  <a:pt x="2081" y="598"/>
                </a:lnTo>
                <a:lnTo>
                  <a:pt x="2098" y="573"/>
                </a:lnTo>
                <a:lnTo>
                  <a:pt x="2115" y="550"/>
                </a:lnTo>
                <a:lnTo>
                  <a:pt x="2133" y="527"/>
                </a:lnTo>
                <a:lnTo>
                  <a:pt x="2151" y="505"/>
                </a:lnTo>
                <a:lnTo>
                  <a:pt x="2168" y="484"/>
                </a:lnTo>
                <a:lnTo>
                  <a:pt x="2187" y="463"/>
                </a:lnTo>
                <a:lnTo>
                  <a:pt x="2206" y="444"/>
                </a:lnTo>
                <a:lnTo>
                  <a:pt x="2224" y="426"/>
                </a:lnTo>
                <a:lnTo>
                  <a:pt x="2243" y="408"/>
                </a:lnTo>
                <a:lnTo>
                  <a:pt x="2262" y="392"/>
                </a:lnTo>
                <a:lnTo>
                  <a:pt x="2282" y="376"/>
                </a:lnTo>
                <a:lnTo>
                  <a:pt x="2300" y="362"/>
                </a:lnTo>
                <a:lnTo>
                  <a:pt x="2319" y="348"/>
                </a:lnTo>
                <a:lnTo>
                  <a:pt x="2338" y="334"/>
                </a:lnTo>
                <a:lnTo>
                  <a:pt x="2356" y="323"/>
                </a:lnTo>
                <a:lnTo>
                  <a:pt x="2330" y="326"/>
                </a:lnTo>
                <a:lnTo>
                  <a:pt x="2304" y="329"/>
                </a:lnTo>
                <a:lnTo>
                  <a:pt x="2277" y="334"/>
                </a:lnTo>
                <a:lnTo>
                  <a:pt x="2252" y="340"/>
                </a:lnTo>
                <a:lnTo>
                  <a:pt x="2225" y="347"/>
                </a:lnTo>
                <a:lnTo>
                  <a:pt x="2200" y="355"/>
                </a:lnTo>
                <a:lnTo>
                  <a:pt x="2174" y="364"/>
                </a:lnTo>
                <a:lnTo>
                  <a:pt x="2148" y="374"/>
                </a:lnTo>
                <a:lnTo>
                  <a:pt x="2123" y="384"/>
                </a:lnTo>
                <a:lnTo>
                  <a:pt x="2098" y="396"/>
                </a:lnTo>
                <a:lnTo>
                  <a:pt x="2074" y="408"/>
                </a:lnTo>
                <a:lnTo>
                  <a:pt x="2049" y="421"/>
                </a:lnTo>
                <a:lnTo>
                  <a:pt x="2025" y="436"/>
                </a:lnTo>
                <a:lnTo>
                  <a:pt x="2001" y="450"/>
                </a:lnTo>
                <a:lnTo>
                  <a:pt x="1978" y="464"/>
                </a:lnTo>
                <a:lnTo>
                  <a:pt x="1955" y="480"/>
                </a:lnTo>
                <a:lnTo>
                  <a:pt x="1933" y="496"/>
                </a:lnTo>
                <a:lnTo>
                  <a:pt x="1911" y="513"/>
                </a:lnTo>
                <a:lnTo>
                  <a:pt x="1868" y="548"/>
                </a:lnTo>
                <a:lnTo>
                  <a:pt x="1828" y="583"/>
                </a:lnTo>
                <a:lnTo>
                  <a:pt x="1790" y="620"/>
                </a:lnTo>
                <a:lnTo>
                  <a:pt x="1756" y="658"/>
                </a:lnTo>
                <a:lnTo>
                  <a:pt x="1724" y="696"/>
                </a:lnTo>
                <a:lnTo>
                  <a:pt x="1708" y="715"/>
                </a:lnTo>
                <a:lnTo>
                  <a:pt x="1695" y="735"/>
                </a:lnTo>
                <a:lnTo>
                  <a:pt x="1682" y="754"/>
                </a:lnTo>
                <a:lnTo>
                  <a:pt x="1670" y="772"/>
                </a:lnTo>
                <a:close/>
              </a:path>
            </a:pathLst>
          </a:custGeom>
          <a:solidFill>
            <a:srgbClr val="E89CA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KSO_Shape"/>
          <p:cNvSpPr>
            <a:spLocks/>
          </p:cNvSpPr>
          <p:nvPr/>
        </p:nvSpPr>
        <p:spPr bwMode="auto">
          <a:xfrm>
            <a:off x="8287819" y="6326592"/>
            <a:ext cx="302903" cy="529859"/>
          </a:xfrm>
          <a:custGeom>
            <a:avLst/>
            <a:gdLst>
              <a:gd name="T0" fmla="*/ 410028 w 3542"/>
              <a:gd name="T1" fmla="*/ 1700244 h 6187"/>
              <a:gd name="T2" fmla="*/ 219482 w 3542"/>
              <a:gd name="T3" fmla="*/ 1672533 h 6187"/>
              <a:gd name="T4" fmla="*/ 206861 w 3542"/>
              <a:gd name="T5" fmla="*/ 1500722 h 6187"/>
              <a:gd name="T6" fmla="*/ 321989 w 3542"/>
              <a:gd name="T7" fmla="*/ 1408351 h 6187"/>
              <a:gd name="T8" fmla="*/ 402333 w 3542"/>
              <a:gd name="T9" fmla="*/ 1481940 h 6187"/>
              <a:gd name="T10" fmla="*/ 446352 w 3542"/>
              <a:gd name="T11" fmla="*/ 1570001 h 6187"/>
              <a:gd name="T12" fmla="*/ 294593 w 3542"/>
              <a:gd name="T13" fmla="*/ 1220530 h 6187"/>
              <a:gd name="T14" fmla="*/ 309368 w 3542"/>
              <a:gd name="T15" fmla="*/ 1107837 h 6187"/>
              <a:gd name="T16" fmla="*/ 172384 w 3542"/>
              <a:gd name="T17" fmla="*/ 1058881 h 6187"/>
              <a:gd name="T18" fmla="*/ 2463 w 3542"/>
              <a:gd name="T19" fmla="*/ 1153099 h 6187"/>
              <a:gd name="T20" fmla="*/ 95119 w 3542"/>
              <a:gd name="T21" fmla="*/ 1360934 h 6187"/>
              <a:gd name="T22" fmla="*/ 216712 w 3542"/>
              <a:gd name="T23" fmla="*/ 1364321 h 6187"/>
              <a:gd name="T24" fmla="*/ 237336 w 3542"/>
              <a:gd name="T25" fmla="*/ 1251013 h 6187"/>
              <a:gd name="T26" fmla="*/ 584260 w 3542"/>
              <a:gd name="T27" fmla="*/ 1425594 h 6187"/>
              <a:gd name="T28" fmla="*/ 349694 w 3542"/>
              <a:gd name="T29" fmla="*/ 1262713 h 6187"/>
              <a:gd name="T30" fmla="*/ 446352 w 3542"/>
              <a:gd name="T31" fmla="*/ 1395727 h 6187"/>
              <a:gd name="T32" fmla="*/ 593495 w 3542"/>
              <a:gd name="T33" fmla="*/ 1573388 h 6187"/>
              <a:gd name="T34" fmla="*/ 653521 w 3542"/>
              <a:gd name="T35" fmla="*/ 1905000 h 6187"/>
              <a:gd name="T36" fmla="*/ 687998 w 3542"/>
              <a:gd name="T37" fmla="*/ 1396035 h 6187"/>
              <a:gd name="T38" fmla="*/ 664603 w 3542"/>
              <a:gd name="T39" fmla="*/ 528055 h 6187"/>
              <a:gd name="T40" fmla="*/ 868078 w 3542"/>
              <a:gd name="T41" fmla="*/ 470169 h 6187"/>
              <a:gd name="T42" fmla="*/ 1003215 w 3542"/>
              <a:gd name="T43" fmla="*/ 304825 h 6187"/>
              <a:gd name="T44" fmla="*/ 939803 w 3542"/>
              <a:gd name="T45" fmla="*/ 230928 h 6187"/>
              <a:gd name="T46" fmla="*/ 879160 w 3542"/>
              <a:gd name="T47" fmla="*/ 322067 h 6187"/>
              <a:gd name="T48" fmla="*/ 720012 w 3542"/>
              <a:gd name="T49" fmla="*/ 392269 h 6187"/>
              <a:gd name="T50" fmla="*/ 545781 w 3542"/>
              <a:gd name="T51" fmla="*/ 450771 h 6187"/>
              <a:gd name="T52" fmla="*/ 449738 w 3542"/>
              <a:gd name="T53" fmla="*/ 267260 h 6187"/>
              <a:gd name="T54" fmla="*/ 570100 w 3542"/>
              <a:gd name="T55" fmla="*/ 77284 h 6187"/>
              <a:gd name="T56" fmla="*/ 563943 w 3542"/>
              <a:gd name="T57" fmla="*/ 13240 h 6187"/>
              <a:gd name="T58" fmla="*/ 394021 w 3542"/>
              <a:gd name="T59" fmla="*/ 122546 h 6187"/>
              <a:gd name="T60" fmla="*/ 586415 w 3542"/>
              <a:gd name="T61" fmla="*/ 970820 h 6187"/>
              <a:gd name="T62" fmla="*/ 480521 w 3542"/>
              <a:gd name="T63" fmla="*/ 822103 h 6187"/>
              <a:gd name="T64" fmla="*/ 433424 w 3542"/>
              <a:gd name="T65" fmla="*/ 416594 h 6187"/>
              <a:gd name="T66" fmla="*/ 327530 w 3542"/>
              <a:gd name="T67" fmla="*/ 429218 h 6187"/>
              <a:gd name="T68" fmla="*/ 287820 w 3542"/>
              <a:gd name="T69" fmla="*/ 696786 h 6187"/>
              <a:gd name="T70" fmla="*/ 411260 w 3542"/>
              <a:gd name="T71" fmla="*/ 882760 h 6187"/>
              <a:gd name="T72" fmla="*/ 1031536 w 3542"/>
              <a:gd name="T73" fmla="*/ 388882 h 6187"/>
              <a:gd name="T74" fmla="*/ 891781 w 3542"/>
              <a:gd name="T75" fmla="*/ 535752 h 6187"/>
              <a:gd name="T76" fmla="*/ 668913 w 3542"/>
              <a:gd name="T77" fmla="*/ 596717 h 6187"/>
              <a:gd name="T78" fmla="*/ 518384 w 3542"/>
              <a:gd name="T79" fmla="*/ 520665 h 6187"/>
              <a:gd name="T80" fmla="*/ 532237 w 3542"/>
              <a:gd name="T81" fmla="*/ 772530 h 6187"/>
              <a:gd name="T82" fmla="*/ 672915 w 3542"/>
              <a:gd name="T83" fmla="*/ 982521 h 6187"/>
              <a:gd name="T84" fmla="*/ 942265 w 3542"/>
              <a:gd name="T85" fmla="*/ 890457 h 6187"/>
              <a:gd name="T86" fmla="*/ 1071861 w 3542"/>
              <a:gd name="T87" fmla="*/ 740816 h 6187"/>
              <a:gd name="T88" fmla="*/ 1081712 w 3542"/>
              <a:gd name="T89" fmla="*/ 552379 h 6187"/>
              <a:gd name="T90" fmla="*/ 843452 w 3542"/>
              <a:gd name="T91" fmla="*/ 149949 h 6187"/>
              <a:gd name="T92" fmla="*/ 752335 w 3542"/>
              <a:gd name="T93" fmla="*/ 138865 h 6187"/>
              <a:gd name="T94" fmla="*/ 663372 w 3542"/>
              <a:gd name="T95" fmla="*/ 245091 h 6187"/>
              <a:gd name="T96" fmla="*/ 760338 w 3542"/>
              <a:gd name="T97" fmla="*/ 336231 h 6187"/>
              <a:gd name="T98" fmla="*/ 867463 w 3542"/>
              <a:gd name="T99" fmla="*/ 217688 h 6187"/>
              <a:gd name="T100" fmla="*/ 982283 w 3542"/>
              <a:gd name="T101" fmla="*/ 181971 h 6187"/>
              <a:gd name="T102" fmla="*/ 1038924 w 3542"/>
              <a:gd name="T103" fmla="*/ 142559 h 6187"/>
              <a:gd name="T104" fmla="*/ 912098 w 3542"/>
              <a:gd name="T105" fmla="*/ 28635 h 6187"/>
              <a:gd name="T106" fmla="*/ 724014 w 3542"/>
              <a:gd name="T107" fmla="*/ 18166 h 6187"/>
              <a:gd name="T108" fmla="*/ 639053 w 3542"/>
              <a:gd name="T109" fmla="*/ 73281 h 6187"/>
              <a:gd name="T110" fmla="*/ 770804 w 3542"/>
              <a:gd name="T111" fmla="*/ 64660 h 6187"/>
              <a:gd name="T112" fmla="*/ 496836 w 3542"/>
              <a:gd name="T113" fmla="*/ 276497 h 6187"/>
              <a:gd name="T114" fmla="*/ 542703 w 3542"/>
              <a:gd name="T115" fmla="*/ 347315 h 6187"/>
              <a:gd name="T116" fmla="*/ 626432 w 3542"/>
              <a:gd name="T117" fmla="*/ 208451 h 6187"/>
              <a:gd name="T118" fmla="*/ 717242 w 3542"/>
              <a:gd name="T119" fmla="*/ 100377 h 6187"/>
              <a:gd name="T120" fmla="*/ 551014 w 3542"/>
              <a:gd name="T121" fmla="*/ 190900 h 618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542" h="6187">
                <a:moveTo>
                  <a:pt x="1508" y="5232"/>
                </a:moveTo>
                <a:lnTo>
                  <a:pt x="1508" y="5232"/>
                </a:lnTo>
                <a:lnTo>
                  <a:pt x="1509" y="5255"/>
                </a:lnTo>
                <a:lnTo>
                  <a:pt x="1509" y="5277"/>
                </a:lnTo>
                <a:lnTo>
                  <a:pt x="1507" y="5299"/>
                </a:lnTo>
                <a:lnTo>
                  <a:pt x="1504" y="5321"/>
                </a:lnTo>
                <a:lnTo>
                  <a:pt x="1498" y="5342"/>
                </a:lnTo>
                <a:lnTo>
                  <a:pt x="1492" y="5362"/>
                </a:lnTo>
                <a:lnTo>
                  <a:pt x="1484" y="5382"/>
                </a:lnTo>
                <a:lnTo>
                  <a:pt x="1474" y="5401"/>
                </a:lnTo>
                <a:lnTo>
                  <a:pt x="1462" y="5418"/>
                </a:lnTo>
                <a:lnTo>
                  <a:pt x="1450" y="5436"/>
                </a:lnTo>
                <a:lnTo>
                  <a:pt x="1435" y="5451"/>
                </a:lnTo>
                <a:lnTo>
                  <a:pt x="1420" y="5467"/>
                </a:lnTo>
                <a:lnTo>
                  <a:pt x="1404" y="5480"/>
                </a:lnTo>
                <a:lnTo>
                  <a:pt x="1386" y="5493"/>
                </a:lnTo>
                <a:lnTo>
                  <a:pt x="1367" y="5504"/>
                </a:lnTo>
                <a:lnTo>
                  <a:pt x="1347" y="5514"/>
                </a:lnTo>
                <a:lnTo>
                  <a:pt x="1332" y="5522"/>
                </a:lnTo>
                <a:lnTo>
                  <a:pt x="1316" y="5527"/>
                </a:lnTo>
                <a:lnTo>
                  <a:pt x="1300" y="5533"/>
                </a:lnTo>
                <a:lnTo>
                  <a:pt x="1284" y="5537"/>
                </a:lnTo>
                <a:lnTo>
                  <a:pt x="1251" y="5545"/>
                </a:lnTo>
                <a:lnTo>
                  <a:pt x="1218" y="5550"/>
                </a:lnTo>
                <a:lnTo>
                  <a:pt x="1185" y="5553"/>
                </a:lnTo>
                <a:lnTo>
                  <a:pt x="1151" y="5553"/>
                </a:lnTo>
                <a:lnTo>
                  <a:pt x="1116" y="5553"/>
                </a:lnTo>
                <a:lnTo>
                  <a:pt x="1082" y="5550"/>
                </a:lnTo>
                <a:lnTo>
                  <a:pt x="1048" y="5546"/>
                </a:lnTo>
                <a:lnTo>
                  <a:pt x="1015" y="5540"/>
                </a:lnTo>
                <a:lnTo>
                  <a:pt x="981" y="5533"/>
                </a:lnTo>
                <a:lnTo>
                  <a:pt x="948" y="5524"/>
                </a:lnTo>
                <a:lnTo>
                  <a:pt x="916" y="5515"/>
                </a:lnTo>
                <a:lnTo>
                  <a:pt x="884" y="5504"/>
                </a:lnTo>
                <a:lnTo>
                  <a:pt x="852" y="5493"/>
                </a:lnTo>
                <a:lnTo>
                  <a:pt x="823" y="5482"/>
                </a:lnTo>
                <a:lnTo>
                  <a:pt x="793" y="5470"/>
                </a:lnTo>
                <a:lnTo>
                  <a:pt x="765" y="5457"/>
                </a:lnTo>
                <a:lnTo>
                  <a:pt x="713" y="5432"/>
                </a:lnTo>
                <a:lnTo>
                  <a:pt x="665" y="5407"/>
                </a:lnTo>
                <a:lnTo>
                  <a:pt x="625" y="5385"/>
                </a:lnTo>
                <a:lnTo>
                  <a:pt x="592" y="5365"/>
                </a:lnTo>
                <a:lnTo>
                  <a:pt x="566" y="5350"/>
                </a:lnTo>
                <a:lnTo>
                  <a:pt x="546" y="5336"/>
                </a:lnTo>
                <a:lnTo>
                  <a:pt x="545" y="5335"/>
                </a:lnTo>
                <a:lnTo>
                  <a:pt x="548" y="5309"/>
                </a:lnTo>
                <a:lnTo>
                  <a:pt x="552" y="5281"/>
                </a:lnTo>
                <a:lnTo>
                  <a:pt x="557" y="5242"/>
                </a:lnTo>
                <a:lnTo>
                  <a:pt x="566" y="5197"/>
                </a:lnTo>
                <a:lnTo>
                  <a:pt x="577" y="5144"/>
                </a:lnTo>
                <a:lnTo>
                  <a:pt x="592" y="5088"/>
                </a:lnTo>
                <a:lnTo>
                  <a:pt x="600" y="5058"/>
                </a:lnTo>
                <a:lnTo>
                  <a:pt x="609" y="5028"/>
                </a:lnTo>
                <a:lnTo>
                  <a:pt x="620" y="4998"/>
                </a:lnTo>
                <a:lnTo>
                  <a:pt x="631" y="4966"/>
                </a:lnTo>
                <a:lnTo>
                  <a:pt x="643" y="4935"/>
                </a:lnTo>
                <a:lnTo>
                  <a:pt x="658" y="4904"/>
                </a:lnTo>
                <a:lnTo>
                  <a:pt x="672" y="4874"/>
                </a:lnTo>
                <a:lnTo>
                  <a:pt x="687" y="4843"/>
                </a:lnTo>
                <a:lnTo>
                  <a:pt x="705" y="4813"/>
                </a:lnTo>
                <a:lnTo>
                  <a:pt x="723" y="4784"/>
                </a:lnTo>
                <a:lnTo>
                  <a:pt x="742" y="4756"/>
                </a:lnTo>
                <a:lnTo>
                  <a:pt x="763" y="4729"/>
                </a:lnTo>
                <a:lnTo>
                  <a:pt x="785" y="4704"/>
                </a:lnTo>
                <a:lnTo>
                  <a:pt x="809" y="4680"/>
                </a:lnTo>
                <a:lnTo>
                  <a:pt x="835" y="4658"/>
                </a:lnTo>
                <a:lnTo>
                  <a:pt x="861" y="4638"/>
                </a:lnTo>
                <a:lnTo>
                  <a:pt x="875" y="4628"/>
                </a:lnTo>
                <a:lnTo>
                  <a:pt x="890" y="4619"/>
                </a:lnTo>
                <a:lnTo>
                  <a:pt x="904" y="4611"/>
                </a:lnTo>
                <a:lnTo>
                  <a:pt x="919" y="4603"/>
                </a:lnTo>
                <a:lnTo>
                  <a:pt x="940" y="4594"/>
                </a:lnTo>
                <a:lnTo>
                  <a:pt x="961" y="4588"/>
                </a:lnTo>
                <a:lnTo>
                  <a:pt x="982" y="4582"/>
                </a:lnTo>
                <a:lnTo>
                  <a:pt x="1003" y="4578"/>
                </a:lnTo>
                <a:lnTo>
                  <a:pt x="1025" y="4575"/>
                </a:lnTo>
                <a:lnTo>
                  <a:pt x="1046" y="4574"/>
                </a:lnTo>
                <a:lnTo>
                  <a:pt x="1067" y="4575"/>
                </a:lnTo>
                <a:lnTo>
                  <a:pt x="1088" y="4579"/>
                </a:lnTo>
                <a:lnTo>
                  <a:pt x="1109" y="4583"/>
                </a:lnTo>
                <a:lnTo>
                  <a:pt x="1129" y="4590"/>
                </a:lnTo>
                <a:lnTo>
                  <a:pt x="1148" y="4597"/>
                </a:lnTo>
                <a:lnTo>
                  <a:pt x="1168" y="4606"/>
                </a:lnTo>
                <a:lnTo>
                  <a:pt x="1187" y="4617"/>
                </a:lnTo>
                <a:lnTo>
                  <a:pt x="1204" y="4630"/>
                </a:lnTo>
                <a:lnTo>
                  <a:pt x="1222" y="4645"/>
                </a:lnTo>
                <a:lnTo>
                  <a:pt x="1239" y="4660"/>
                </a:lnTo>
                <a:lnTo>
                  <a:pt x="1247" y="4670"/>
                </a:lnTo>
                <a:lnTo>
                  <a:pt x="1256" y="4680"/>
                </a:lnTo>
                <a:lnTo>
                  <a:pt x="1263" y="4690"/>
                </a:lnTo>
                <a:lnTo>
                  <a:pt x="1270" y="4700"/>
                </a:lnTo>
                <a:lnTo>
                  <a:pt x="1281" y="4721"/>
                </a:lnTo>
                <a:lnTo>
                  <a:pt x="1291" y="4744"/>
                </a:lnTo>
                <a:lnTo>
                  <a:pt x="1299" y="4766"/>
                </a:lnTo>
                <a:lnTo>
                  <a:pt x="1303" y="4790"/>
                </a:lnTo>
                <a:lnTo>
                  <a:pt x="1307" y="4813"/>
                </a:lnTo>
                <a:lnTo>
                  <a:pt x="1308" y="4836"/>
                </a:lnTo>
                <a:lnTo>
                  <a:pt x="1308" y="4859"/>
                </a:lnTo>
                <a:lnTo>
                  <a:pt x="1305" y="4882"/>
                </a:lnTo>
                <a:lnTo>
                  <a:pt x="1300" y="4905"/>
                </a:lnTo>
                <a:lnTo>
                  <a:pt x="1295" y="4926"/>
                </a:lnTo>
                <a:lnTo>
                  <a:pt x="1287" y="4947"/>
                </a:lnTo>
                <a:lnTo>
                  <a:pt x="1278" y="4966"/>
                </a:lnTo>
                <a:lnTo>
                  <a:pt x="1268" y="4985"/>
                </a:lnTo>
                <a:lnTo>
                  <a:pt x="1256" y="5001"/>
                </a:lnTo>
                <a:lnTo>
                  <a:pt x="1276" y="5002"/>
                </a:lnTo>
                <a:lnTo>
                  <a:pt x="1297" y="5006"/>
                </a:lnTo>
                <a:lnTo>
                  <a:pt x="1318" y="5011"/>
                </a:lnTo>
                <a:lnTo>
                  <a:pt x="1339" y="5019"/>
                </a:lnTo>
                <a:lnTo>
                  <a:pt x="1358" y="5029"/>
                </a:lnTo>
                <a:lnTo>
                  <a:pt x="1378" y="5040"/>
                </a:lnTo>
                <a:lnTo>
                  <a:pt x="1398" y="5052"/>
                </a:lnTo>
                <a:lnTo>
                  <a:pt x="1416" y="5066"/>
                </a:lnTo>
                <a:lnTo>
                  <a:pt x="1433" y="5083"/>
                </a:lnTo>
                <a:lnTo>
                  <a:pt x="1450" y="5099"/>
                </a:lnTo>
                <a:lnTo>
                  <a:pt x="1464" y="5119"/>
                </a:lnTo>
                <a:lnTo>
                  <a:pt x="1477" y="5139"/>
                </a:lnTo>
                <a:lnTo>
                  <a:pt x="1488" y="5161"/>
                </a:lnTo>
                <a:lnTo>
                  <a:pt x="1497" y="5183"/>
                </a:lnTo>
                <a:lnTo>
                  <a:pt x="1500" y="5195"/>
                </a:lnTo>
                <a:lnTo>
                  <a:pt x="1504" y="5207"/>
                </a:lnTo>
                <a:lnTo>
                  <a:pt x="1506" y="5220"/>
                </a:lnTo>
                <a:lnTo>
                  <a:pt x="1508" y="5232"/>
                </a:lnTo>
                <a:close/>
                <a:moveTo>
                  <a:pt x="759" y="4044"/>
                </a:moveTo>
                <a:lnTo>
                  <a:pt x="759" y="4044"/>
                </a:lnTo>
                <a:lnTo>
                  <a:pt x="781" y="4043"/>
                </a:lnTo>
                <a:lnTo>
                  <a:pt x="804" y="4041"/>
                </a:lnTo>
                <a:lnTo>
                  <a:pt x="826" y="4035"/>
                </a:lnTo>
                <a:lnTo>
                  <a:pt x="849" y="4029"/>
                </a:lnTo>
                <a:lnTo>
                  <a:pt x="872" y="4019"/>
                </a:lnTo>
                <a:lnTo>
                  <a:pt x="894" y="4008"/>
                </a:lnTo>
                <a:lnTo>
                  <a:pt x="916" y="3996"/>
                </a:lnTo>
                <a:lnTo>
                  <a:pt x="937" y="3980"/>
                </a:lnTo>
                <a:lnTo>
                  <a:pt x="957" y="3964"/>
                </a:lnTo>
                <a:lnTo>
                  <a:pt x="976" y="3946"/>
                </a:lnTo>
                <a:lnTo>
                  <a:pt x="992" y="3926"/>
                </a:lnTo>
                <a:lnTo>
                  <a:pt x="1007" y="3904"/>
                </a:lnTo>
                <a:lnTo>
                  <a:pt x="1021" y="3882"/>
                </a:lnTo>
                <a:lnTo>
                  <a:pt x="1026" y="3870"/>
                </a:lnTo>
                <a:lnTo>
                  <a:pt x="1031" y="3857"/>
                </a:lnTo>
                <a:lnTo>
                  <a:pt x="1036" y="3845"/>
                </a:lnTo>
                <a:lnTo>
                  <a:pt x="1039" y="3832"/>
                </a:lnTo>
                <a:lnTo>
                  <a:pt x="1043" y="3819"/>
                </a:lnTo>
                <a:lnTo>
                  <a:pt x="1045" y="3804"/>
                </a:lnTo>
                <a:lnTo>
                  <a:pt x="1048" y="3779"/>
                </a:lnTo>
                <a:lnTo>
                  <a:pt x="1049" y="3755"/>
                </a:lnTo>
                <a:lnTo>
                  <a:pt x="1048" y="3731"/>
                </a:lnTo>
                <a:lnTo>
                  <a:pt x="1045" y="3707"/>
                </a:lnTo>
                <a:lnTo>
                  <a:pt x="1040" y="3684"/>
                </a:lnTo>
                <a:lnTo>
                  <a:pt x="1035" y="3661"/>
                </a:lnTo>
                <a:lnTo>
                  <a:pt x="1026" y="3640"/>
                </a:lnTo>
                <a:lnTo>
                  <a:pt x="1016" y="3619"/>
                </a:lnTo>
                <a:lnTo>
                  <a:pt x="1005" y="3598"/>
                </a:lnTo>
                <a:lnTo>
                  <a:pt x="992" y="3580"/>
                </a:lnTo>
                <a:lnTo>
                  <a:pt x="978" y="3561"/>
                </a:lnTo>
                <a:lnTo>
                  <a:pt x="962" y="3545"/>
                </a:lnTo>
                <a:lnTo>
                  <a:pt x="945" y="3528"/>
                </a:lnTo>
                <a:lnTo>
                  <a:pt x="926" y="3514"/>
                </a:lnTo>
                <a:lnTo>
                  <a:pt x="906" y="3501"/>
                </a:lnTo>
                <a:lnTo>
                  <a:pt x="884" y="3488"/>
                </a:lnTo>
                <a:lnTo>
                  <a:pt x="868" y="3481"/>
                </a:lnTo>
                <a:lnTo>
                  <a:pt x="851" y="3473"/>
                </a:lnTo>
                <a:lnTo>
                  <a:pt x="834" y="3466"/>
                </a:lnTo>
                <a:lnTo>
                  <a:pt x="816" y="3460"/>
                </a:lnTo>
                <a:lnTo>
                  <a:pt x="798" y="3454"/>
                </a:lnTo>
                <a:lnTo>
                  <a:pt x="781" y="3450"/>
                </a:lnTo>
                <a:lnTo>
                  <a:pt x="745" y="3442"/>
                </a:lnTo>
                <a:lnTo>
                  <a:pt x="708" y="3438"/>
                </a:lnTo>
                <a:lnTo>
                  <a:pt x="672" y="3435"/>
                </a:lnTo>
                <a:lnTo>
                  <a:pt x="635" y="3435"/>
                </a:lnTo>
                <a:lnTo>
                  <a:pt x="597" y="3436"/>
                </a:lnTo>
                <a:lnTo>
                  <a:pt x="560" y="3439"/>
                </a:lnTo>
                <a:lnTo>
                  <a:pt x="522" y="3443"/>
                </a:lnTo>
                <a:lnTo>
                  <a:pt x="486" y="3450"/>
                </a:lnTo>
                <a:lnTo>
                  <a:pt x="450" y="3458"/>
                </a:lnTo>
                <a:lnTo>
                  <a:pt x="413" y="3465"/>
                </a:lnTo>
                <a:lnTo>
                  <a:pt x="378" y="3475"/>
                </a:lnTo>
                <a:lnTo>
                  <a:pt x="344" y="3486"/>
                </a:lnTo>
                <a:lnTo>
                  <a:pt x="310" y="3497"/>
                </a:lnTo>
                <a:lnTo>
                  <a:pt x="277" y="3509"/>
                </a:lnTo>
                <a:lnTo>
                  <a:pt x="246" y="3521"/>
                </a:lnTo>
                <a:lnTo>
                  <a:pt x="187" y="3546"/>
                </a:lnTo>
                <a:lnTo>
                  <a:pt x="134" y="3570"/>
                </a:lnTo>
                <a:lnTo>
                  <a:pt x="89" y="3593"/>
                </a:lnTo>
                <a:lnTo>
                  <a:pt x="51" y="3613"/>
                </a:lnTo>
                <a:lnTo>
                  <a:pt x="24" y="3628"/>
                </a:lnTo>
                <a:lnTo>
                  <a:pt x="1" y="3643"/>
                </a:lnTo>
                <a:lnTo>
                  <a:pt x="0" y="3644"/>
                </a:lnTo>
                <a:lnTo>
                  <a:pt x="2" y="3671"/>
                </a:lnTo>
                <a:lnTo>
                  <a:pt x="4" y="3703"/>
                </a:lnTo>
                <a:lnTo>
                  <a:pt x="8" y="3745"/>
                </a:lnTo>
                <a:lnTo>
                  <a:pt x="15" y="3795"/>
                </a:lnTo>
                <a:lnTo>
                  <a:pt x="25" y="3853"/>
                </a:lnTo>
                <a:lnTo>
                  <a:pt x="38" y="3915"/>
                </a:lnTo>
                <a:lnTo>
                  <a:pt x="46" y="3948"/>
                </a:lnTo>
                <a:lnTo>
                  <a:pt x="55" y="3981"/>
                </a:lnTo>
                <a:lnTo>
                  <a:pt x="63" y="4015"/>
                </a:lnTo>
                <a:lnTo>
                  <a:pt x="74" y="4050"/>
                </a:lnTo>
                <a:lnTo>
                  <a:pt x="87" y="4085"/>
                </a:lnTo>
                <a:lnTo>
                  <a:pt x="100" y="4119"/>
                </a:lnTo>
                <a:lnTo>
                  <a:pt x="114" y="4154"/>
                </a:lnTo>
                <a:lnTo>
                  <a:pt x="130" y="4187"/>
                </a:lnTo>
                <a:lnTo>
                  <a:pt x="147" y="4221"/>
                </a:lnTo>
                <a:lnTo>
                  <a:pt x="166" y="4253"/>
                </a:lnTo>
                <a:lnTo>
                  <a:pt x="186" y="4285"/>
                </a:lnTo>
                <a:lnTo>
                  <a:pt x="207" y="4315"/>
                </a:lnTo>
                <a:lnTo>
                  <a:pt x="230" y="4344"/>
                </a:lnTo>
                <a:lnTo>
                  <a:pt x="255" y="4371"/>
                </a:lnTo>
                <a:lnTo>
                  <a:pt x="281" y="4397"/>
                </a:lnTo>
                <a:lnTo>
                  <a:pt x="295" y="4409"/>
                </a:lnTo>
                <a:lnTo>
                  <a:pt x="309" y="4420"/>
                </a:lnTo>
                <a:lnTo>
                  <a:pt x="324" y="4431"/>
                </a:lnTo>
                <a:lnTo>
                  <a:pt x="340" y="4442"/>
                </a:lnTo>
                <a:lnTo>
                  <a:pt x="355" y="4451"/>
                </a:lnTo>
                <a:lnTo>
                  <a:pt x="372" y="4461"/>
                </a:lnTo>
                <a:lnTo>
                  <a:pt x="394" y="4472"/>
                </a:lnTo>
                <a:lnTo>
                  <a:pt x="416" y="4481"/>
                </a:lnTo>
                <a:lnTo>
                  <a:pt x="439" y="4487"/>
                </a:lnTo>
                <a:lnTo>
                  <a:pt x="461" y="4493"/>
                </a:lnTo>
                <a:lnTo>
                  <a:pt x="484" y="4497"/>
                </a:lnTo>
                <a:lnTo>
                  <a:pt x="507" y="4498"/>
                </a:lnTo>
                <a:lnTo>
                  <a:pt x="530" y="4498"/>
                </a:lnTo>
                <a:lnTo>
                  <a:pt x="553" y="4496"/>
                </a:lnTo>
                <a:lnTo>
                  <a:pt x="576" y="4493"/>
                </a:lnTo>
                <a:lnTo>
                  <a:pt x="598" y="4487"/>
                </a:lnTo>
                <a:lnTo>
                  <a:pt x="621" y="4480"/>
                </a:lnTo>
                <a:lnTo>
                  <a:pt x="642" y="4470"/>
                </a:lnTo>
                <a:lnTo>
                  <a:pt x="663" y="4459"/>
                </a:lnTo>
                <a:lnTo>
                  <a:pt x="684" y="4447"/>
                </a:lnTo>
                <a:lnTo>
                  <a:pt x="704" y="4431"/>
                </a:lnTo>
                <a:lnTo>
                  <a:pt x="723" y="4415"/>
                </a:lnTo>
                <a:lnTo>
                  <a:pt x="732" y="4405"/>
                </a:lnTo>
                <a:lnTo>
                  <a:pt x="742" y="4395"/>
                </a:lnTo>
                <a:lnTo>
                  <a:pt x="751" y="4384"/>
                </a:lnTo>
                <a:lnTo>
                  <a:pt x="759" y="4374"/>
                </a:lnTo>
                <a:lnTo>
                  <a:pt x="767" y="4362"/>
                </a:lnTo>
                <a:lnTo>
                  <a:pt x="773" y="4351"/>
                </a:lnTo>
                <a:lnTo>
                  <a:pt x="784" y="4327"/>
                </a:lnTo>
                <a:lnTo>
                  <a:pt x="793" y="4303"/>
                </a:lnTo>
                <a:lnTo>
                  <a:pt x="801" y="4277"/>
                </a:lnTo>
                <a:lnTo>
                  <a:pt x="805" y="4252"/>
                </a:lnTo>
                <a:lnTo>
                  <a:pt x="807" y="4227"/>
                </a:lnTo>
                <a:lnTo>
                  <a:pt x="807" y="4201"/>
                </a:lnTo>
                <a:lnTo>
                  <a:pt x="806" y="4176"/>
                </a:lnTo>
                <a:lnTo>
                  <a:pt x="803" y="4151"/>
                </a:lnTo>
                <a:lnTo>
                  <a:pt x="797" y="4128"/>
                </a:lnTo>
                <a:lnTo>
                  <a:pt x="790" y="4105"/>
                </a:lnTo>
                <a:lnTo>
                  <a:pt x="781" y="4083"/>
                </a:lnTo>
                <a:lnTo>
                  <a:pt x="771" y="4063"/>
                </a:lnTo>
                <a:lnTo>
                  <a:pt x="759" y="4044"/>
                </a:lnTo>
                <a:close/>
                <a:moveTo>
                  <a:pt x="2320" y="3404"/>
                </a:moveTo>
                <a:lnTo>
                  <a:pt x="1982" y="3404"/>
                </a:lnTo>
                <a:lnTo>
                  <a:pt x="1978" y="3439"/>
                </a:lnTo>
                <a:lnTo>
                  <a:pt x="1968" y="3515"/>
                </a:lnTo>
                <a:lnTo>
                  <a:pt x="1956" y="3629"/>
                </a:lnTo>
                <a:lnTo>
                  <a:pt x="1949" y="3701"/>
                </a:lnTo>
                <a:lnTo>
                  <a:pt x="1943" y="3779"/>
                </a:lnTo>
                <a:lnTo>
                  <a:pt x="1937" y="3866"/>
                </a:lnTo>
                <a:lnTo>
                  <a:pt x="1932" y="3959"/>
                </a:lnTo>
                <a:lnTo>
                  <a:pt x="1926" y="4061"/>
                </a:lnTo>
                <a:lnTo>
                  <a:pt x="1923" y="4169"/>
                </a:lnTo>
                <a:lnTo>
                  <a:pt x="1921" y="4283"/>
                </a:lnTo>
                <a:lnTo>
                  <a:pt x="1920" y="4403"/>
                </a:lnTo>
                <a:lnTo>
                  <a:pt x="1920" y="4529"/>
                </a:lnTo>
                <a:lnTo>
                  <a:pt x="1923" y="4659"/>
                </a:lnTo>
                <a:lnTo>
                  <a:pt x="1898" y="4630"/>
                </a:lnTo>
                <a:lnTo>
                  <a:pt x="1872" y="4603"/>
                </a:lnTo>
                <a:lnTo>
                  <a:pt x="1847" y="4575"/>
                </a:lnTo>
                <a:lnTo>
                  <a:pt x="1821" y="4549"/>
                </a:lnTo>
                <a:lnTo>
                  <a:pt x="1794" y="4524"/>
                </a:lnTo>
                <a:lnTo>
                  <a:pt x="1767" y="4498"/>
                </a:lnTo>
                <a:lnTo>
                  <a:pt x="1739" y="4474"/>
                </a:lnTo>
                <a:lnTo>
                  <a:pt x="1712" y="4451"/>
                </a:lnTo>
                <a:lnTo>
                  <a:pt x="1656" y="4406"/>
                </a:lnTo>
                <a:lnTo>
                  <a:pt x="1599" y="4364"/>
                </a:lnTo>
                <a:lnTo>
                  <a:pt x="1543" y="4325"/>
                </a:lnTo>
                <a:lnTo>
                  <a:pt x="1488" y="4288"/>
                </a:lnTo>
                <a:lnTo>
                  <a:pt x="1434" y="4255"/>
                </a:lnTo>
                <a:lnTo>
                  <a:pt x="1383" y="4224"/>
                </a:lnTo>
                <a:lnTo>
                  <a:pt x="1333" y="4197"/>
                </a:lnTo>
                <a:lnTo>
                  <a:pt x="1286" y="4172"/>
                </a:lnTo>
                <a:lnTo>
                  <a:pt x="1243" y="4150"/>
                </a:lnTo>
                <a:lnTo>
                  <a:pt x="1203" y="4131"/>
                </a:lnTo>
                <a:lnTo>
                  <a:pt x="1167" y="4114"/>
                </a:lnTo>
                <a:lnTo>
                  <a:pt x="1136" y="4101"/>
                </a:lnTo>
                <a:lnTo>
                  <a:pt x="1112" y="4125"/>
                </a:lnTo>
                <a:lnTo>
                  <a:pt x="1086" y="4149"/>
                </a:lnTo>
                <a:lnTo>
                  <a:pt x="1058" y="4169"/>
                </a:lnTo>
                <a:lnTo>
                  <a:pt x="1031" y="4188"/>
                </a:lnTo>
                <a:lnTo>
                  <a:pt x="1031" y="4215"/>
                </a:lnTo>
                <a:lnTo>
                  <a:pt x="1029" y="4242"/>
                </a:lnTo>
                <a:lnTo>
                  <a:pt x="1027" y="4270"/>
                </a:lnTo>
                <a:lnTo>
                  <a:pt x="1024" y="4296"/>
                </a:lnTo>
                <a:lnTo>
                  <a:pt x="1059" y="4311"/>
                </a:lnTo>
                <a:lnTo>
                  <a:pt x="1105" y="4333"/>
                </a:lnTo>
                <a:lnTo>
                  <a:pt x="1163" y="4361"/>
                </a:lnTo>
                <a:lnTo>
                  <a:pt x="1226" y="4394"/>
                </a:lnTo>
                <a:lnTo>
                  <a:pt x="1262" y="4414"/>
                </a:lnTo>
                <a:lnTo>
                  <a:pt x="1298" y="4435"/>
                </a:lnTo>
                <a:lnTo>
                  <a:pt x="1334" y="4457"/>
                </a:lnTo>
                <a:lnTo>
                  <a:pt x="1373" y="4481"/>
                </a:lnTo>
                <a:lnTo>
                  <a:pt x="1411" y="4506"/>
                </a:lnTo>
                <a:lnTo>
                  <a:pt x="1450" y="4533"/>
                </a:lnTo>
                <a:lnTo>
                  <a:pt x="1489" y="4560"/>
                </a:lnTo>
                <a:lnTo>
                  <a:pt x="1528" y="4591"/>
                </a:lnTo>
                <a:lnTo>
                  <a:pt x="1566" y="4622"/>
                </a:lnTo>
                <a:lnTo>
                  <a:pt x="1605" y="4655"/>
                </a:lnTo>
                <a:lnTo>
                  <a:pt x="1642" y="4689"/>
                </a:lnTo>
                <a:lnTo>
                  <a:pt x="1679" y="4724"/>
                </a:lnTo>
                <a:lnTo>
                  <a:pt x="1714" y="4761"/>
                </a:lnTo>
                <a:lnTo>
                  <a:pt x="1748" y="4800"/>
                </a:lnTo>
                <a:lnTo>
                  <a:pt x="1781" y="4839"/>
                </a:lnTo>
                <a:lnTo>
                  <a:pt x="1812" y="4881"/>
                </a:lnTo>
                <a:lnTo>
                  <a:pt x="1826" y="4902"/>
                </a:lnTo>
                <a:lnTo>
                  <a:pt x="1839" y="4924"/>
                </a:lnTo>
                <a:lnTo>
                  <a:pt x="1854" y="4946"/>
                </a:lnTo>
                <a:lnTo>
                  <a:pt x="1866" y="4968"/>
                </a:lnTo>
                <a:lnTo>
                  <a:pt x="1878" y="4991"/>
                </a:lnTo>
                <a:lnTo>
                  <a:pt x="1890" y="5014"/>
                </a:lnTo>
                <a:lnTo>
                  <a:pt x="1901" y="5037"/>
                </a:lnTo>
                <a:lnTo>
                  <a:pt x="1911" y="5061"/>
                </a:lnTo>
                <a:lnTo>
                  <a:pt x="1920" y="5085"/>
                </a:lnTo>
                <a:lnTo>
                  <a:pt x="1928" y="5110"/>
                </a:lnTo>
                <a:lnTo>
                  <a:pt x="1936" y="5134"/>
                </a:lnTo>
                <a:lnTo>
                  <a:pt x="1943" y="5160"/>
                </a:lnTo>
                <a:lnTo>
                  <a:pt x="1949" y="5185"/>
                </a:lnTo>
                <a:lnTo>
                  <a:pt x="1955" y="5211"/>
                </a:lnTo>
                <a:lnTo>
                  <a:pt x="1959" y="5237"/>
                </a:lnTo>
                <a:lnTo>
                  <a:pt x="1962" y="5264"/>
                </a:lnTo>
                <a:lnTo>
                  <a:pt x="1976" y="5388"/>
                </a:lnTo>
                <a:lnTo>
                  <a:pt x="1988" y="5504"/>
                </a:lnTo>
                <a:lnTo>
                  <a:pt x="2002" y="5611"/>
                </a:lnTo>
                <a:lnTo>
                  <a:pt x="2009" y="5663"/>
                </a:lnTo>
                <a:lnTo>
                  <a:pt x="2018" y="5716"/>
                </a:lnTo>
                <a:lnTo>
                  <a:pt x="2026" y="5769"/>
                </a:lnTo>
                <a:lnTo>
                  <a:pt x="2036" y="5822"/>
                </a:lnTo>
                <a:lnTo>
                  <a:pt x="2047" y="5877"/>
                </a:lnTo>
                <a:lnTo>
                  <a:pt x="2059" y="5933"/>
                </a:lnTo>
                <a:lnTo>
                  <a:pt x="2073" y="5992"/>
                </a:lnTo>
                <a:lnTo>
                  <a:pt x="2088" y="6054"/>
                </a:lnTo>
                <a:lnTo>
                  <a:pt x="2104" y="6119"/>
                </a:lnTo>
                <a:lnTo>
                  <a:pt x="2123" y="6187"/>
                </a:lnTo>
                <a:lnTo>
                  <a:pt x="2447" y="6098"/>
                </a:lnTo>
                <a:lnTo>
                  <a:pt x="2429" y="6033"/>
                </a:lnTo>
                <a:lnTo>
                  <a:pt x="2412" y="5968"/>
                </a:lnTo>
                <a:lnTo>
                  <a:pt x="2397" y="5903"/>
                </a:lnTo>
                <a:lnTo>
                  <a:pt x="2382" y="5839"/>
                </a:lnTo>
                <a:lnTo>
                  <a:pt x="2368" y="5776"/>
                </a:lnTo>
                <a:lnTo>
                  <a:pt x="2355" y="5712"/>
                </a:lnTo>
                <a:lnTo>
                  <a:pt x="2343" y="5648"/>
                </a:lnTo>
                <a:lnTo>
                  <a:pt x="2331" y="5584"/>
                </a:lnTo>
                <a:lnTo>
                  <a:pt x="2320" y="5522"/>
                </a:lnTo>
                <a:lnTo>
                  <a:pt x="2310" y="5460"/>
                </a:lnTo>
                <a:lnTo>
                  <a:pt x="2293" y="5336"/>
                </a:lnTo>
                <a:lnTo>
                  <a:pt x="2277" y="5213"/>
                </a:lnTo>
                <a:lnTo>
                  <a:pt x="2265" y="5095"/>
                </a:lnTo>
                <a:lnTo>
                  <a:pt x="2255" y="4977"/>
                </a:lnTo>
                <a:lnTo>
                  <a:pt x="2247" y="4861"/>
                </a:lnTo>
                <a:lnTo>
                  <a:pt x="2241" y="4749"/>
                </a:lnTo>
                <a:lnTo>
                  <a:pt x="2238" y="4640"/>
                </a:lnTo>
                <a:lnTo>
                  <a:pt x="2235" y="4534"/>
                </a:lnTo>
                <a:lnTo>
                  <a:pt x="2235" y="4431"/>
                </a:lnTo>
                <a:lnTo>
                  <a:pt x="2236" y="4332"/>
                </a:lnTo>
                <a:lnTo>
                  <a:pt x="2239" y="4237"/>
                </a:lnTo>
                <a:lnTo>
                  <a:pt x="2242" y="4145"/>
                </a:lnTo>
                <a:lnTo>
                  <a:pt x="2247" y="4058"/>
                </a:lnTo>
                <a:lnTo>
                  <a:pt x="2252" y="3975"/>
                </a:lnTo>
                <a:lnTo>
                  <a:pt x="2258" y="3897"/>
                </a:lnTo>
                <a:lnTo>
                  <a:pt x="2265" y="3824"/>
                </a:lnTo>
                <a:lnTo>
                  <a:pt x="2272" y="3756"/>
                </a:lnTo>
                <a:lnTo>
                  <a:pt x="2278" y="3693"/>
                </a:lnTo>
                <a:lnTo>
                  <a:pt x="2285" y="3636"/>
                </a:lnTo>
                <a:lnTo>
                  <a:pt x="2298" y="3539"/>
                </a:lnTo>
                <a:lnTo>
                  <a:pt x="2309" y="3466"/>
                </a:lnTo>
                <a:lnTo>
                  <a:pt x="2320" y="3404"/>
                </a:lnTo>
                <a:close/>
                <a:moveTo>
                  <a:pt x="2047" y="1713"/>
                </a:moveTo>
                <a:lnTo>
                  <a:pt x="2047" y="1713"/>
                </a:lnTo>
                <a:lnTo>
                  <a:pt x="2085" y="1715"/>
                </a:lnTo>
                <a:lnTo>
                  <a:pt x="2122" y="1715"/>
                </a:lnTo>
                <a:lnTo>
                  <a:pt x="2159" y="1715"/>
                </a:lnTo>
                <a:lnTo>
                  <a:pt x="2196" y="1714"/>
                </a:lnTo>
                <a:lnTo>
                  <a:pt x="2232" y="1712"/>
                </a:lnTo>
                <a:lnTo>
                  <a:pt x="2268" y="1708"/>
                </a:lnTo>
                <a:lnTo>
                  <a:pt x="2305" y="1705"/>
                </a:lnTo>
                <a:lnTo>
                  <a:pt x="2340" y="1700"/>
                </a:lnTo>
                <a:lnTo>
                  <a:pt x="2375" y="1694"/>
                </a:lnTo>
                <a:lnTo>
                  <a:pt x="2410" y="1688"/>
                </a:lnTo>
                <a:lnTo>
                  <a:pt x="2444" y="1680"/>
                </a:lnTo>
                <a:lnTo>
                  <a:pt x="2478" y="1672"/>
                </a:lnTo>
                <a:lnTo>
                  <a:pt x="2512" y="1662"/>
                </a:lnTo>
                <a:lnTo>
                  <a:pt x="2545" y="1652"/>
                </a:lnTo>
                <a:lnTo>
                  <a:pt x="2578" y="1641"/>
                </a:lnTo>
                <a:lnTo>
                  <a:pt x="2609" y="1630"/>
                </a:lnTo>
                <a:lnTo>
                  <a:pt x="2641" y="1618"/>
                </a:lnTo>
                <a:lnTo>
                  <a:pt x="2672" y="1605"/>
                </a:lnTo>
                <a:lnTo>
                  <a:pt x="2703" y="1591"/>
                </a:lnTo>
                <a:lnTo>
                  <a:pt x="2733" y="1575"/>
                </a:lnTo>
                <a:lnTo>
                  <a:pt x="2762" y="1560"/>
                </a:lnTo>
                <a:lnTo>
                  <a:pt x="2791" y="1543"/>
                </a:lnTo>
                <a:lnTo>
                  <a:pt x="2820" y="1527"/>
                </a:lnTo>
                <a:lnTo>
                  <a:pt x="2847" y="1508"/>
                </a:lnTo>
                <a:lnTo>
                  <a:pt x="2873" y="1490"/>
                </a:lnTo>
                <a:lnTo>
                  <a:pt x="2899" y="1471"/>
                </a:lnTo>
                <a:lnTo>
                  <a:pt x="2924" y="1450"/>
                </a:lnTo>
                <a:lnTo>
                  <a:pt x="2949" y="1429"/>
                </a:lnTo>
                <a:lnTo>
                  <a:pt x="2973" y="1408"/>
                </a:lnTo>
                <a:lnTo>
                  <a:pt x="2996" y="1385"/>
                </a:lnTo>
                <a:lnTo>
                  <a:pt x="3018" y="1362"/>
                </a:lnTo>
                <a:lnTo>
                  <a:pt x="3039" y="1339"/>
                </a:lnTo>
                <a:lnTo>
                  <a:pt x="3064" y="1308"/>
                </a:lnTo>
                <a:lnTo>
                  <a:pt x="3089" y="1277"/>
                </a:lnTo>
                <a:lnTo>
                  <a:pt x="3112" y="1244"/>
                </a:lnTo>
                <a:lnTo>
                  <a:pt x="3135" y="1210"/>
                </a:lnTo>
                <a:lnTo>
                  <a:pt x="3158" y="1175"/>
                </a:lnTo>
                <a:lnTo>
                  <a:pt x="3179" y="1140"/>
                </a:lnTo>
                <a:lnTo>
                  <a:pt x="3201" y="1102"/>
                </a:lnTo>
                <a:lnTo>
                  <a:pt x="3221" y="1066"/>
                </a:lnTo>
                <a:lnTo>
                  <a:pt x="3240" y="1029"/>
                </a:lnTo>
                <a:lnTo>
                  <a:pt x="3259" y="990"/>
                </a:lnTo>
                <a:lnTo>
                  <a:pt x="3277" y="953"/>
                </a:lnTo>
                <a:lnTo>
                  <a:pt x="3294" y="914"/>
                </a:lnTo>
                <a:lnTo>
                  <a:pt x="3310" y="876"/>
                </a:lnTo>
                <a:lnTo>
                  <a:pt x="3325" y="838"/>
                </a:lnTo>
                <a:lnTo>
                  <a:pt x="3339" y="800"/>
                </a:lnTo>
                <a:lnTo>
                  <a:pt x="3353" y="762"/>
                </a:lnTo>
                <a:lnTo>
                  <a:pt x="3338" y="770"/>
                </a:lnTo>
                <a:lnTo>
                  <a:pt x="3320" y="776"/>
                </a:lnTo>
                <a:lnTo>
                  <a:pt x="3301" y="780"/>
                </a:lnTo>
                <a:lnTo>
                  <a:pt x="3279" y="783"/>
                </a:lnTo>
                <a:lnTo>
                  <a:pt x="3257" y="785"/>
                </a:lnTo>
                <a:lnTo>
                  <a:pt x="3233" y="785"/>
                </a:lnTo>
                <a:lnTo>
                  <a:pt x="3208" y="784"/>
                </a:lnTo>
                <a:lnTo>
                  <a:pt x="3182" y="782"/>
                </a:lnTo>
                <a:lnTo>
                  <a:pt x="3156" y="779"/>
                </a:lnTo>
                <a:lnTo>
                  <a:pt x="3130" y="774"/>
                </a:lnTo>
                <a:lnTo>
                  <a:pt x="3103" y="768"/>
                </a:lnTo>
                <a:lnTo>
                  <a:pt x="3078" y="760"/>
                </a:lnTo>
                <a:lnTo>
                  <a:pt x="3053" y="750"/>
                </a:lnTo>
                <a:lnTo>
                  <a:pt x="3030" y="740"/>
                </a:lnTo>
                <a:lnTo>
                  <a:pt x="3007" y="728"/>
                </a:lnTo>
                <a:lnTo>
                  <a:pt x="2986" y="714"/>
                </a:lnTo>
                <a:lnTo>
                  <a:pt x="2985" y="736"/>
                </a:lnTo>
                <a:lnTo>
                  <a:pt x="2982" y="758"/>
                </a:lnTo>
                <a:lnTo>
                  <a:pt x="2978" y="780"/>
                </a:lnTo>
                <a:lnTo>
                  <a:pt x="2974" y="802"/>
                </a:lnTo>
                <a:lnTo>
                  <a:pt x="2967" y="827"/>
                </a:lnTo>
                <a:lnTo>
                  <a:pt x="2959" y="853"/>
                </a:lnTo>
                <a:lnTo>
                  <a:pt x="2952" y="877"/>
                </a:lnTo>
                <a:lnTo>
                  <a:pt x="2943" y="900"/>
                </a:lnTo>
                <a:lnTo>
                  <a:pt x="2933" y="923"/>
                </a:lnTo>
                <a:lnTo>
                  <a:pt x="2922" y="945"/>
                </a:lnTo>
                <a:lnTo>
                  <a:pt x="2911" y="967"/>
                </a:lnTo>
                <a:lnTo>
                  <a:pt x="2899" y="988"/>
                </a:lnTo>
                <a:lnTo>
                  <a:pt x="2886" y="1008"/>
                </a:lnTo>
                <a:lnTo>
                  <a:pt x="2871" y="1027"/>
                </a:lnTo>
                <a:lnTo>
                  <a:pt x="2856" y="1046"/>
                </a:lnTo>
                <a:lnTo>
                  <a:pt x="2840" y="1065"/>
                </a:lnTo>
                <a:lnTo>
                  <a:pt x="2823" y="1082"/>
                </a:lnTo>
                <a:lnTo>
                  <a:pt x="2805" y="1099"/>
                </a:lnTo>
                <a:lnTo>
                  <a:pt x="2787" y="1115"/>
                </a:lnTo>
                <a:lnTo>
                  <a:pt x="2767" y="1131"/>
                </a:lnTo>
                <a:lnTo>
                  <a:pt x="2746" y="1145"/>
                </a:lnTo>
                <a:lnTo>
                  <a:pt x="2724" y="1160"/>
                </a:lnTo>
                <a:lnTo>
                  <a:pt x="2702" y="1173"/>
                </a:lnTo>
                <a:lnTo>
                  <a:pt x="2678" y="1185"/>
                </a:lnTo>
                <a:lnTo>
                  <a:pt x="2652" y="1197"/>
                </a:lnTo>
                <a:lnTo>
                  <a:pt x="2626" y="1208"/>
                </a:lnTo>
                <a:lnTo>
                  <a:pt x="2600" y="1218"/>
                </a:lnTo>
                <a:lnTo>
                  <a:pt x="2571" y="1228"/>
                </a:lnTo>
                <a:lnTo>
                  <a:pt x="2541" y="1237"/>
                </a:lnTo>
                <a:lnTo>
                  <a:pt x="2510" y="1245"/>
                </a:lnTo>
                <a:lnTo>
                  <a:pt x="2478" y="1252"/>
                </a:lnTo>
                <a:lnTo>
                  <a:pt x="2445" y="1259"/>
                </a:lnTo>
                <a:lnTo>
                  <a:pt x="2411" y="1265"/>
                </a:lnTo>
                <a:lnTo>
                  <a:pt x="2376" y="1270"/>
                </a:lnTo>
                <a:lnTo>
                  <a:pt x="2339" y="1274"/>
                </a:lnTo>
                <a:lnTo>
                  <a:pt x="2301" y="1278"/>
                </a:lnTo>
                <a:lnTo>
                  <a:pt x="2238" y="1283"/>
                </a:lnTo>
                <a:lnTo>
                  <a:pt x="2178" y="1286"/>
                </a:lnTo>
                <a:lnTo>
                  <a:pt x="2122" y="1287"/>
                </a:lnTo>
                <a:lnTo>
                  <a:pt x="2068" y="1288"/>
                </a:lnTo>
                <a:lnTo>
                  <a:pt x="2019" y="1288"/>
                </a:lnTo>
                <a:lnTo>
                  <a:pt x="1971" y="1287"/>
                </a:lnTo>
                <a:lnTo>
                  <a:pt x="1927" y="1285"/>
                </a:lnTo>
                <a:lnTo>
                  <a:pt x="1885" y="1283"/>
                </a:lnTo>
                <a:lnTo>
                  <a:pt x="1807" y="1276"/>
                </a:lnTo>
                <a:lnTo>
                  <a:pt x="1736" y="1268"/>
                </a:lnTo>
                <a:lnTo>
                  <a:pt x="1670" y="1262"/>
                </a:lnTo>
                <a:lnTo>
                  <a:pt x="1608" y="1256"/>
                </a:lnTo>
                <a:lnTo>
                  <a:pt x="1641" y="1300"/>
                </a:lnTo>
                <a:lnTo>
                  <a:pt x="1674" y="1344"/>
                </a:lnTo>
                <a:lnTo>
                  <a:pt x="1707" y="1386"/>
                </a:lnTo>
                <a:lnTo>
                  <a:pt x="1740" y="1426"/>
                </a:lnTo>
                <a:lnTo>
                  <a:pt x="1773" y="1464"/>
                </a:lnTo>
                <a:lnTo>
                  <a:pt x="1805" y="1499"/>
                </a:lnTo>
                <a:lnTo>
                  <a:pt x="1836" y="1534"/>
                </a:lnTo>
                <a:lnTo>
                  <a:pt x="1867" y="1565"/>
                </a:lnTo>
                <a:lnTo>
                  <a:pt x="1895" y="1594"/>
                </a:lnTo>
                <a:lnTo>
                  <a:pt x="1923" y="1620"/>
                </a:lnTo>
                <a:lnTo>
                  <a:pt x="1949" y="1644"/>
                </a:lnTo>
                <a:lnTo>
                  <a:pt x="1973" y="1664"/>
                </a:lnTo>
                <a:lnTo>
                  <a:pt x="1995" y="1682"/>
                </a:lnTo>
                <a:lnTo>
                  <a:pt x="2015" y="1695"/>
                </a:lnTo>
                <a:lnTo>
                  <a:pt x="2033" y="1706"/>
                </a:lnTo>
                <a:lnTo>
                  <a:pt x="2047" y="1713"/>
                </a:lnTo>
                <a:close/>
                <a:moveTo>
                  <a:pt x="1446" y="969"/>
                </a:moveTo>
                <a:lnTo>
                  <a:pt x="1446" y="969"/>
                </a:lnTo>
                <a:lnTo>
                  <a:pt x="1448" y="968"/>
                </a:lnTo>
                <a:lnTo>
                  <a:pt x="1449" y="952"/>
                </a:lnTo>
                <a:lnTo>
                  <a:pt x="1450" y="935"/>
                </a:lnTo>
                <a:lnTo>
                  <a:pt x="1454" y="902"/>
                </a:lnTo>
                <a:lnTo>
                  <a:pt x="1461" y="868"/>
                </a:lnTo>
                <a:lnTo>
                  <a:pt x="1471" y="834"/>
                </a:lnTo>
                <a:lnTo>
                  <a:pt x="1483" y="799"/>
                </a:lnTo>
                <a:lnTo>
                  <a:pt x="1498" y="762"/>
                </a:lnTo>
                <a:lnTo>
                  <a:pt x="1516" y="727"/>
                </a:lnTo>
                <a:lnTo>
                  <a:pt x="1537" y="691"/>
                </a:lnTo>
                <a:lnTo>
                  <a:pt x="1559" y="658"/>
                </a:lnTo>
                <a:lnTo>
                  <a:pt x="1583" y="625"/>
                </a:lnTo>
                <a:lnTo>
                  <a:pt x="1610" y="591"/>
                </a:lnTo>
                <a:lnTo>
                  <a:pt x="1641" y="557"/>
                </a:lnTo>
                <a:lnTo>
                  <a:pt x="1673" y="523"/>
                </a:lnTo>
                <a:lnTo>
                  <a:pt x="1708" y="490"/>
                </a:lnTo>
                <a:lnTo>
                  <a:pt x="1745" y="457"/>
                </a:lnTo>
                <a:lnTo>
                  <a:pt x="1782" y="424"/>
                </a:lnTo>
                <a:lnTo>
                  <a:pt x="1794" y="386"/>
                </a:lnTo>
                <a:lnTo>
                  <a:pt x="1806" y="350"/>
                </a:lnTo>
                <a:lnTo>
                  <a:pt x="1821" y="316"/>
                </a:lnTo>
                <a:lnTo>
                  <a:pt x="1836" y="283"/>
                </a:lnTo>
                <a:lnTo>
                  <a:pt x="1852" y="251"/>
                </a:lnTo>
                <a:lnTo>
                  <a:pt x="1870" y="221"/>
                </a:lnTo>
                <a:lnTo>
                  <a:pt x="1889" y="192"/>
                </a:lnTo>
                <a:lnTo>
                  <a:pt x="1909" y="166"/>
                </a:lnTo>
                <a:lnTo>
                  <a:pt x="1929" y="141"/>
                </a:lnTo>
                <a:lnTo>
                  <a:pt x="1951" y="117"/>
                </a:lnTo>
                <a:lnTo>
                  <a:pt x="1973" y="95"/>
                </a:lnTo>
                <a:lnTo>
                  <a:pt x="1998" y="73"/>
                </a:lnTo>
                <a:lnTo>
                  <a:pt x="2022" y="53"/>
                </a:lnTo>
                <a:lnTo>
                  <a:pt x="2046" y="34"/>
                </a:lnTo>
                <a:lnTo>
                  <a:pt x="2071" y="16"/>
                </a:lnTo>
                <a:lnTo>
                  <a:pt x="2098" y="0"/>
                </a:lnTo>
                <a:lnTo>
                  <a:pt x="2063" y="2"/>
                </a:lnTo>
                <a:lnTo>
                  <a:pt x="2029" y="4"/>
                </a:lnTo>
                <a:lnTo>
                  <a:pt x="1994" y="9"/>
                </a:lnTo>
                <a:lnTo>
                  <a:pt x="1960" y="14"/>
                </a:lnTo>
                <a:lnTo>
                  <a:pt x="1927" y="20"/>
                </a:lnTo>
                <a:lnTo>
                  <a:pt x="1895" y="26"/>
                </a:lnTo>
                <a:lnTo>
                  <a:pt x="1863" y="34"/>
                </a:lnTo>
                <a:lnTo>
                  <a:pt x="1832" y="43"/>
                </a:lnTo>
                <a:lnTo>
                  <a:pt x="1801" y="52"/>
                </a:lnTo>
                <a:lnTo>
                  <a:pt x="1771" y="63"/>
                </a:lnTo>
                <a:lnTo>
                  <a:pt x="1741" y="73"/>
                </a:lnTo>
                <a:lnTo>
                  <a:pt x="1712" y="85"/>
                </a:lnTo>
                <a:lnTo>
                  <a:pt x="1684" y="97"/>
                </a:lnTo>
                <a:lnTo>
                  <a:pt x="1656" y="109"/>
                </a:lnTo>
                <a:lnTo>
                  <a:pt x="1629" y="122"/>
                </a:lnTo>
                <a:lnTo>
                  <a:pt x="1603" y="136"/>
                </a:lnTo>
                <a:lnTo>
                  <a:pt x="1576" y="151"/>
                </a:lnTo>
                <a:lnTo>
                  <a:pt x="1551" y="165"/>
                </a:lnTo>
                <a:lnTo>
                  <a:pt x="1527" y="180"/>
                </a:lnTo>
                <a:lnTo>
                  <a:pt x="1504" y="196"/>
                </a:lnTo>
                <a:lnTo>
                  <a:pt x="1481" y="212"/>
                </a:lnTo>
                <a:lnTo>
                  <a:pt x="1459" y="228"/>
                </a:lnTo>
                <a:lnTo>
                  <a:pt x="1417" y="261"/>
                </a:lnTo>
                <a:lnTo>
                  <a:pt x="1377" y="295"/>
                </a:lnTo>
                <a:lnTo>
                  <a:pt x="1342" y="329"/>
                </a:lnTo>
                <a:lnTo>
                  <a:pt x="1309" y="364"/>
                </a:lnTo>
                <a:lnTo>
                  <a:pt x="1280" y="398"/>
                </a:lnTo>
                <a:lnTo>
                  <a:pt x="1276" y="431"/>
                </a:lnTo>
                <a:lnTo>
                  <a:pt x="1275" y="466"/>
                </a:lnTo>
                <a:lnTo>
                  <a:pt x="1276" y="502"/>
                </a:lnTo>
                <a:lnTo>
                  <a:pt x="1278" y="538"/>
                </a:lnTo>
                <a:lnTo>
                  <a:pt x="1283" y="574"/>
                </a:lnTo>
                <a:lnTo>
                  <a:pt x="1290" y="612"/>
                </a:lnTo>
                <a:lnTo>
                  <a:pt x="1298" y="649"/>
                </a:lnTo>
                <a:lnTo>
                  <a:pt x="1309" y="688"/>
                </a:lnTo>
                <a:lnTo>
                  <a:pt x="1321" y="725"/>
                </a:lnTo>
                <a:lnTo>
                  <a:pt x="1334" y="765"/>
                </a:lnTo>
                <a:lnTo>
                  <a:pt x="1349" y="803"/>
                </a:lnTo>
                <a:lnTo>
                  <a:pt x="1365" y="842"/>
                </a:lnTo>
                <a:lnTo>
                  <a:pt x="1383" y="881"/>
                </a:lnTo>
                <a:lnTo>
                  <a:pt x="1401" y="920"/>
                </a:lnTo>
                <a:lnTo>
                  <a:pt x="1421" y="958"/>
                </a:lnTo>
                <a:lnTo>
                  <a:pt x="1442" y="998"/>
                </a:lnTo>
                <a:lnTo>
                  <a:pt x="1446" y="969"/>
                </a:lnTo>
                <a:close/>
                <a:moveTo>
                  <a:pt x="1905" y="3153"/>
                </a:moveTo>
                <a:lnTo>
                  <a:pt x="1905" y="3153"/>
                </a:lnTo>
                <a:lnTo>
                  <a:pt x="1882" y="3134"/>
                </a:lnTo>
                <a:lnTo>
                  <a:pt x="1859" y="3116"/>
                </a:lnTo>
                <a:lnTo>
                  <a:pt x="1838" y="3096"/>
                </a:lnTo>
                <a:lnTo>
                  <a:pt x="1816" y="3075"/>
                </a:lnTo>
                <a:lnTo>
                  <a:pt x="1796" y="3054"/>
                </a:lnTo>
                <a:lnTo>
                  <a:pt x="1777" y="3032"/>
                </a:lnTo>
                <a:lnTo>
                  <a:pt x="1757" y="3010"/>
                </a:lnTo>
                <a:lnTo>
                  <a:pt x="1738" y="2987"/>
                </a:lnTo>
                <a:lnTo>
                  <a:pt x="1720" y="2963"/>
                </a:lnTo>
                <a:lnTo>
                  <a:pt x="1703" y="2938"/>
                </a:lnTo>
                <a:lnTo>
                  <a:pt x="1686" y="2914"/>
                </a:lnTo>
                <a:lnTo>
                  <a:pt x="1670" y="2889"/>
                </a:lnTo>
                <a:lnTo>
                  <a:pt x="1654" y="2863"/>
                </a:lnTo>
                <a:lnTo>
                  <a:pt x="1640" y="2836"/>
                </a:lnTo>
                <a:lnTo>
                  <a:pt x="1626" y="2810"/>
                </a:lnTo>
                <a:lnTo>
                  <a:pt x="1612" y="2782"/>
                </a:lnTo>
                <a:lnTo>
                  <a:pt x="1598" y="2755"/>
                </a:lnTo>
                <a:lnTo>
                  <a:pt x="1585" y="2727"/>
                </a:lnTo>
                <a:lnTo>
                  <a:pt x="1561" y="2670"/>
                </a:lnTo>
                <a:lnTo>
                  <a:pt x="1539" y="2611"/>
                </a:lnTo>
                <a:lnTo>
                  <a:pt x="1519" y="2551"/>
                </a:lnTo>
                <a:lnTo>
                  <a:pt x="1500" y="2491"/>
                </a:lnTo>
                <a:lnTo>
                  <a:pt x="1485" y="2429"/>
                </a:lnTo>
                <a:lnTo>
                  <a:pt x="1470" y="2366"/>
                </a:lnTo>
                <a:lnTo>
                  <a:pt x="1456" y="2303"/>
                </a:lnTo>
                <a:lnTo>
                  <a:pt x="1445" y="2240"/>
                </a:lnTo>
                <a:lnTo>
                  <a:pt x="1435" y="2176"/>
                </a:lnTo>
                <a:lnTo>
                  <a:pt x="1427" y="2112"/>
                </a:lnTo>
                <a:lnTo>
                  <a:pt x="1419" y="2048"/>
                </a:lnTo>
                <a:lnTo>
                  <a:pt x="1413" y="1985"/>
                </a:lnTo>
                <a:lnTo>
                  <a:pt x="1408" y="1922"/>
                </a:lnTo>
                <a:lnTo>
                  <a:pt x="1405" y="1860"/>
                </a:lnTo>
                <a:lnTo>
                  <a:pt x="1402" y="1799"/>
                </a:lnTo>
                <a:lnTo>
                  <a:pt x="1400" y="1737"/>
                </a:lnTo>
                <a:lnTo>
                  <a:pt x="1399" y="1678"/>
                </a:lnTo>
                <a:lnTo>
                  <a:pt x="1399" y="1619"/>
                </a:lnTo>
                <a:lnTo>
                  <a:pt x="1400" y="1563"/>
                </a:lnTo>
                <a:lnTo>
                  <a:pt x="1402" y="1454"/>
                </a:lnTo>
                <a:lnTo>
                  <a:pt x="1408" y="1353"/>
                </a:lnTo>
                <a:lnTo>
                  <a:pt x="1386" y="1320"/>
                </a:lnTo>
                <a:lnTo>
                  <a:pt x="1355" y="1275"/>
                </a:lnTo>
                <a:lnTo>
                  <a:pt x="1325" y="1228"/>
                </a:lnTo>
                <a:lnTo>
                  <a:pt x="1296" y="1179"/>
                </a:lnTo>
                <a:lnTo>
                  <a:pt x="1266" y="1129"/>
                </a:lnTo>
                <a:lnTo>
                  <a:pt x="1237" y="1077"/>
                </a:lnTo>
                <a:lnTo>
                  <a:pt x="1211" y="1023"/>
                </a:lnTo>
                <a:lnTo>
                  <a:pt x="1185" y="969"/>
                </a:lnTo>
                <a:lnTo>
                  <a:pt x="1160" y="914"/>
                </a:lnTo>
                <a:lnTo>
                  <a:pt x="1154" y="969"/>
                </a:lnTo>
                <a:lnTo>
                  <a:pt x="1146" y="1022"/>
                </a:lnTo>
                <a:lnTo>
                  <a:pt x="1137" y="1074"/>
                </a:lnTo>
                <a:lnTo>
                  <a:pt x="1129" y="1123"/>
                </a:lnTo>
                <a:lnTo>
                  <a:pt x="1119" y="1172"/>
                </a:lnTo>
                <a:lnTo>
                  <a:pt x="1108" y="1219"/>
                </a:lnTo>
                <a:lnTo>
                  <a:pt x="1087" y="1309"/>
                </a:lnTo>
                <a:lnTo>
                  <a:pt x="1064" y="1394"/>
                </a:lnTo>
                <a:lnTo>
                  <a:pt x="1042" y="1475"/>
                </a:lnTo>
                <a:lnTo>
                  <a:pt x="996" y="1626"/>
                </a:lnTo>
                <a:lnTo>
                  <a:pt x="976" y="1697"/>
                </a:lnTo>
                <a:lnTo>
                  <a:pt x="957" y="1767"/>
                </a:lnTo>
                <a:lnTo>
                  <a:pt x="948" y="1801"/>
                </a:lnTo>
                <a:lnTo>
                  <a:pt x="940" y="1835"/>
                </a:lnTo>
                <a:lnTo>
                  <a:pt x="934" y="1869"/>
                </a:lnTo>
                <a:lnTo>
                  <a:pt x="928" y="1902"/>
                </a:lnTo>
                <a:lnTo>
                  <a:pt x="923" y="1936"/>
                </a:lnTo>
                <a:lnTo>
                  <a:pt x="918" y="1969"/>
                </a:lnTo>
                <a:lnTo>
                  <a:pt x="916" y="2003"/>
                </a:lnTo>
                <a:lnTo>
                  <a:pt x="914" y="2037"/>
                </a:lnTo>
                <a:lnTo>
                  <a:pt x="914" y="2072"/>
                </a:lnTo>
                <a:lnTo>
                  <a:pt x="914" y="2107"/>
                </a:lnTo>
                <a:lnTo>
                  <a:pt x="916" y="2142"/>
                </a:lnTo>
                <a:lnTo>
                  <a:pt x="921" y="2177"/>
                </a:lnTo>
                <a:lnTo>
                  <a:pt x="924" y="2207"/>
                </a:lnTo>
                <a:lnTo>
                  <a:pt x="929" y="2235"/>
                </a:lnTo>
                <a:lnTo>
                  <a:pt x="935" y="2263"/>
                </a:lnTo>
                <a:lnTo>
                  <a:pt x="941" y="2292"/>
                </a:lnTo>
                <a:lnTo>
                  <a:pt x="949" y="2318"/>
                </a:lnTo>
                <a:lnTo>
                  <a:pt x="958" y="2345"/>
                </a:lnTo>
                <a:lnTo>
                  <a:pt x="968" y="2372"/>
                </a:lnTo>
                <a:lnTo>
                  <a:pt x="978" y="2398"/>
                </a:lnTo>
                <a:lnTo>
                  <a:pt x="989" y="2424"/>
                </a:lnTo>
                <a:lnTo>
                  <a:pt x="1000" y="2449"/>
                </a:lnTo>
                <a:lnTo>
                  <a:pt x="1012" y="2474"/>
                </a:lnTo>
                <a:lnTo>
                  <a:pt x="1025" y="2498"/>
                </a:lnTo>
                <a:lnTo>
                  <a:pt x="1038" y="2523"/>
                </a:lnTo>
                <a:lnTo>
                  <a:pt x="1053" y="2547"/>
                </a:lnTo>
                <a:lnTo>
                  <a:pt x="1067" y="2570"/>
                </a:lnTo>
                <a:lnTo>
                  <a:pt x="1082" y="2593"/>
                </a:lnTo>
                <a:lnTo>
                  <a:pt x="1114" y="2637"/>
                </a:lnTo>
                <a:lnTo>
                  <a:pt x="1148" y="2680"/>
                </a:lnTo>
                <a:lnTo>
                  <a:pt x="1184" y="2721"/>
                </a:lnTo>
                <a:lnTo>
                  <a:pt x="1220" y="2760"/>
                </a:lnTo>
                <a:lnTo>
                  <a:pt x="1258" y="2798"/>
                </a:lnTo>
                <a:lnTo>
                  <a:pt x="1297" y="2833"/>
                </a:lnTo>
                <a:lnTo>
                  <a:pt x="1336" y="2867"/>
                </a:lnTo>
                <a:lnTo>
                  <a:pt x="1377" y="2899"/>
                </a:lnTo>
                <a:lnTo>
                  <a:pt x="1418" y="2929"/>
                </a:lnTo>
                <a:lnTo>
                  <a:pt x="1459" y="2957"/>
                </a:lnTo>
                <a:lnTo>
                  <a:pt x="1498" y="2984"/>
                </a:lnTo>
                <a:lnTo>
                  <a:pt x="1539" y="3009"/>
                </a:lnTo>
                <a:lnTo>
                  <a:pt x="1577" y="3031"/>
                </a:lnTo>
                <a:lnTo>
                  <a:pt x="1616" y="3052"/>
                </a:lnTo>
                <a:lnTo>
                  <a:pt x="1653" y="3072"/>
                </a:lnTo>
                <a:lnTo>
                  <a:pt x="1690" y="3088"/>
                </a:lnTo>
                <a:lnTo>
                  <a:pt x="1725" y="3103"/>
                </a:lnTo>
                <a:lnTo>
                  <a:pt x="1757" y="3117"/>
                </a:lnTo>
                <a:lnTo>
                  <a:pt x="1788" y="3128"/>
                </a:lnTo>
                <a:lnTo>
                  <a:pt x="1817" y="3136"/>
                </a:lnTo>
                <a:lnTo>
                  <a:pt x="1843" y="3143"/>
                </a:lnTo>
                <a:lnTo>
                  <a:pt x="1867" y="3149"/>
                </a:lnTo>
                <a:lnTo>
                  <a:pt x="1888" y="3152"/>
                </a:lnTo>
                <a:lnTo>
                  <a:pt x="1905" y="3153"/>
                </a:lnTo>
                <a:close/>
                <a:moveTo>
                  <a:pt x="3351" y="1263"/>
                </a:moveTo>
                <a:lnTo>
                  <a:pt x="3351" y="1263"/>
                </a:lnTo>
                <a:lnTo>
                  <a:pt x="3334" y="1293"/>
                </a:lnTo>
                <a:lnTo>
                  <a:pt x="3318" y="1322"/>
                </a:lnTo>
                <a:lnTo>
                  <a:pt x="3299" y="1351"/>
                </a:lnTo>
                <a:lnTo>
                  <a:pt x="3282" y="1380"/>
                </a:lnTo>
                <a:lnTo>
                  <a:pt x="3262" y="1408"/>
                </a:lnTo>
                <a:lnTo>
                  <a:pt x="3241" y="1436"/>
                </a:lnTo>
                <a:lnTo>
                  <a:pt x="3220" y="1462"/>
                </a:lnTo>
                <a:lnTo>
                  <a:pt x="3198" y="1488"/>
                </a:lnTo>
                <a:lnTo>
                  <a:pt x="3175" y="1515"/>
                </a:lnTo>
                <a:lnTo>
                  <a:pt x="3150" y="1541"/>
                </a:lnTo>
                <a:lnTo>
                  <a:pt x="3124" y="1567"/>
                </a:lnTo>
                <a:lnTo>
                  <a:pt x="3098" y="1591"/>
                </a:lnTo>
                <a:lnTo>
                  <a:pt x="3072" y="1615"/>
                </a:lnTo>
                <a:lnTo>
                  <a:pt x="3044" y="1637"/>
                </a:lnTo>
                <a:lnTo>
                  <a:pt x="3015" y="1659"/>
                </a:lnTo>
                <a:lnTo>
                  <a:pt x="2987" y="1681"/>
                </a:lnTo>
                <a:lnTo>
                  <a:pt x="2957" y="1702"/>
                </a:lnTo>
                <a:lnTo>
                  <a:pt x="2927" y="1721"/>
                </a:lnTo>
                <a:lnTo>
                  <a:pt x="2897" y="1740"/>
                </a:lnTo>
                <a:lnTo>
                  <a:pt x="2865" y="1758"/>
                </a:lnTo>
                <a:lnTo>
                  <a:pt x="2833" y="1776"/>
                </a:lnTo>
                <a:lnTo>
                  <a:pt x="2800" y="1792"/>
                </a:lnTo>
                <a:lnTo>
                  <a:pt x="2767" y="1807"/>
                </a:lnTo>
                <a:lnTo>
                  <a:pt x="2734" y="1822"/>
                </a:lnTo>
                <a:lnTo>
                  <a:pt x="2699" y="1836"/>
                </a:lnTo>
                <a:lnTo>
                  <a:pt x="2664" y="1849"/>
                </a:lnTo>
                <a:lnTo>
                  <a:pt x="2629" y="1861"/>
                </a:lnTo>
                <a:lnTo>
                  <a:pt x="2593" y="1872"/>
                </a:lnTo>
                <a:lnTo>
                  <a:pt x="2557" y="1883"/>
                </a:lnTo>
                <a:lnTo>
                  <a:pt x="2520" y="1893"/>
                </a:lnTo>
                <a:lnTo>
                  <a:pt x="2483" y="1902"/>
                </a:lnTo>
                <a:lnTo>
                  <a:pt x="2445" y="1910"/>
                </a:lnTo>
                <a:lnTo>
                  <a:pt x="2408" y="1916"/>
                </a:lnTo>
                <a:lnTo>
                  <a:pt x="2370" y="1922"/>
                </a:lnTo>
                <a:lnTo>
                  <a:pt x="2330" y="1927"/>
                </a:lnTo>
                <a:lnTo>
                  <a:pt x="2291" y="1932"/>
                </a:lnTo>
                <a:lnTo>
                  <a:pt x="2252" y="1935"/>
                </a:lnTo>
                <a:lnTo>
                  <a:pt x="2212" y="1937"/>
                </a:lnTo>
                <a:lnTo>
                  <a:pt x="2173" y="1938"/>
                </a:lnTo>
                <a:lnTo>
                  <a:pt x="2132" y="1939"/>
                </a:lnTo>
                <a:lnTo>
                  <a:pt x="2080" y="1938"/>
                </a:lnTo>
                <a:lnTo>
                  <a:pt x="2030" y="1936"/>
                </a:lnTo>
                <a:lnTo>
                  <a:pt x="2019" y="1935"/>
                </a:lnTo>
                <a:lnTo>
                  <a:pt x="2009" y="1933"/>
                </a:lnTo>
                <a:lnTo>
                  <a:pt x="1998" y="1931"/>
                </a:lnTo>
                <a:lnTo>
                  <a:pt x="1987" y="1927"/>
                </a:lnTo>
                <a:lnTo>
                  <a:pt x="1962" y="1917"/>
                </a:lnTo>
                <a:lnTo>
                  <a:pt x="1938" y="1905"/>
                </a:lnTo>
                <a:lnTo>
                  <a:pt x="1912" y="1890"/>
                </a:lnTo>
                <a:lnTo>
                  <a:pt x="1885" y="1872"/>
                </a:lnTo>
                <a:lnTo>
                  <a:pt x="1858" y="1851"/>
                </a:lnTo>
                <a:lnTo>
                  <a:pt x="1830" y="1829"/>
                </a:lnTo>
                <a:lnTo>
                  <a:pt x="1802" y="1805"/>
                </a:lnTo>
                <a:lnTo>
                  <a:pt x="1772" y="1779"/>
                </a:lnTo>
                <a:lnTo>
                  <a:pt x="1744" y="1750"/>
                </a:lnTo>
                <a:lnTo>
                  <a:pt x="1714" y="1722"/>
                </a:lnTo>
                <a:lnTo>
                  <a:pt x="1684" y="1691"/>
                </a:lnTo>
                <a:lnTo>
                  <a:pt x="1654" y="1659"/>
                </a:lnTo>
                <a:lnTo>
                  <a:pt x="1625" y="1626"/>
                </a:lnTo>
                <a:lnTo>
                  <a:pt x="1596" y="1593"/>
                </a:lnTo>
                <a:lnTo>
                  <a:pt x="1597" y="1691"/>
                </a:lnTo>
                <a:lnTo>
                  <a:pt x="1599" y="1741"/>
                </a:lnTo>
                <a:lnTo>
                  <a:pt x="1602" y="1793"/>
                </a:lnTo>
                <a:lnTo>
                  <a:pt x="1605" y="1846"/>
                </a:lnTo>
                <a:lnTo>
                  <a:pt x="1609" y="1900"/>
                </a:lnTo>
                <a:lnTo>
                  <a:pt x="1615" y="1954"/>
                </a:lnTo>
                <a:lnTo>
                  <a:pt x="1621" y="2009"/>
                </a:lnTo>
                <a:lnTo>
                  <a:pt x="1628" y="2064"/>
                </a:lnTo>
                <a:lnTo>
                  <a:pt x="1637" y="2120"/>
                </a:lnTo>
                <a:lnTo>
                  <a:pt x="1646" y="2176"/>
                </a:lnTo>
                <a:lnTo>
                  <a:pt x="1657" y="2232"/>
                </a:lnTo>
                <a:lnTo>
                  <a:pt x="1669" y="2288"/>
                </a:lnTo>
                <a:lnTo>
                  <a:pt x="1682" y="2343"/>
                </a:lnTo>
                <a:lnTo>
                  <a:pt x="1696" y="2399"/>
                </a:lnTo>
                <a:lnTo>
                  <a:pt x="1712" y="2454"/>
                </a:lnTo>
                <a:lnTo>
                  <a:pt x="1729" y="2509"/>
                </a:lnTo>
                <a:lnTo>
                  <a:pt x="1748" y="2564"/>
                </a:lnTo>
                <a:lnTo>
                  <a:pt x="1769" y="2618"/>
                </a:lnTo>
                <a:lnTo>
                  <a:pt x="1791" y="2671"/>
                </a:lnTo>
                <a:lnTo>
                  <a:pt x="1815" y="2724"/>
                </a:lnTo>
                <a:lnTo>
                  <a:pt x="1841" y="2774"/>
                </a:lnTo>
                <a:lnTo>
                  <a:pt x="1869" y="2825"/>
                </a:lnTo>
                <a:lnTo>
                  <a:pt x="1899" y="2874"/>
                </a:lnTo>
                <a:lnTo>
                  <a:pt x="1929" y="2922"/>
                </a:lnTo>
                <a:lnTo>
                  <a:pt x="1964" y="2968"/>
                </a:lnTo>
                <a:lnTo>
                  <a:pt x="1980" y="2990"/>
                </a:lnTo>
                <a:lnTo>
                  <a:pt x="1999" y="3012"/>
                </a:lnTo>
                <a:lnTo>
                  <a:pt x="2018" y="3034"/>
                </a:lnTo>
                <a:lnTo>
                  <a:pt x="2036" y="3055"/>
                </a:lnTo>
                <a:lnTo>
                  <a:pt x="2056" y="3076"/>
                </a:lnTo>
                <a:lnTo>
                  <a:pt x="2076" y="3097"/>
                </a:lnTo>
                <a:lnTo>
                  <a:pt x="2097" y="3117"/>
                </a:lnTo>
                <a:lnTo>
                  <a:pt x="2118" y="3136"/>
                </a:lnTo>
                <a:lnTo>
                  <a:pt x="2140" y="3155"/>
                </a:lnTo>
                <a:lnTo>
                  <a:pt x="2163" y="3174"/>
                </a:lnTo>
                <a:lnTo>
                  <a:pt x="2186" y="3191"/>
                </a:lnTo>
                <a:lnTo>
                  <a:pt x="2209" y="3209"/>
                </a:lnTo>
                <a:lnTo>
                  <a:pt x="2239" y="3206"/>
                </a:lnTo>
                <a:lnTo>
                  <a:pt x="2272" y="3201"/>
                </a:lnTo>
                <a:lnTo>
                  <a:pt x="2308" y="3196"/>
                </a:lnTo>
                <a:lnTo>
                  <a:pt x="2348" y="3188"/>
                </a:lnTo>
                <a:lnTo>
                  <a:pt x="2390" y="3178"/>
                </a:lnTo>
                <a:lnTo>
                  <a:pt x="2434" y="3167"/>
                </a:lnTo>
                <a:lnTo>
                  <a:pt x="2482" y="3155"/>
                </a:lnTo>
                <a:lnTo>
                  <a:pt x="2530" y="3140"/>
                </a:lnTo>
                <a:lnTo>
                  <a:pt x="2581" y="3124"/>
                </a:lnTo>
                <a:lnTo>
                  <a:pt x="2633" y="3106"/>
                </a:lnTo>
                <a:lnTo>
                  <a:pt x="2685" y="3086"/>
                </a:lnTo>
                <a:lnTo>
                  <a:pt x="2739" y="3064"/>
                </a:lnTo>
                <a:lnTo>
                  <a:pt x="2793" y="3041"/>
                </a:lnTo>
                <a:lnTo>
                  <a:pt x="2847" y="3014"/>
                </a:lnTo>
                <a:lnTo>
                  <a:pt x="2901" y="2987"/>
                </a:lnTo>
                <a:lnTo>
                  <a:pt x="2955" y="2957"/>
                </a:lnTo>
                <a:lnTo>
                  <a:pt x="3008" y="2926"/>
                </a:lnTo>
                <a:lnTo>
                  <a:pt x="3061" y="2892"/>
                </a:lnTo>
                <a:lnTo>
                  <a:pt x="3111" y="2857"/>
                </a:lnTo>
                <a:lnTo>
                  <a:pt x="3136" y="2838"/>
                </a:lnTo>
                <a:lnTo>
                  <a:pt x="3161" y="2819"/>
                </a:lnTo>
                <a:lnTo>
                  <a:pt x="3185" y="2799"/>
                </a:lnTo>
                <a:lnTo>
                  <a:pt x="3209" y="2779"/>
                </a:lnTo>
                <a:lnTo>
                  <a:pt x="3232" y="2758"/>
                </a:lnTo>
                <a:lnTo>
                  <a:pt x="3254" y="2736"/>
                </a:lnTo>
                <a:lnTo>
                  <a:pt x="3276" y="2714"/>
                </a:lnTo>
                <a:lnTo>
                  <a:pt x="3298" y="2692"/>
                </a:lnTo>
                <a:lnTo>
                  <a:pt x="3318" y="2669"/>
                </a:lnTo>
                <a:lnTo>
                  <a:pt x="3339" y="2645"/>
                </a:lnTo>
                <a:lnTo>
                  <a:pt x="3358" y="2620"/>
                </a:lnTo>
                <a:lnTo>
                  <a:pt x="3376" y="2596"/>
                </a:lnTo>
                <a:lnTo>
                  <a:pt x="3394" y="2571"/>
                </a:lnTo>
                <a:lnTo>
                  <a:pt x="3410" y="2545"/>
                </a:lnTo>
                <a:lnTo>
                  <a:pt x="3427" y="2518"/>
                </a:lnTo>
                <a:lnTo>
                  <a:pt x="3442" y="2492"/>
                </a:lnTo>
                <a:lnTo>
                  <a:pt x="3457" y="2463"/>
                </a:lnTo>
                <a:lnTo>
                  <a:pt x="3470" y="2436"/>
                </a:lnTo>
                <a:lnTo>
                  <a:pt x="3482" y="2406"/>
                </a:lnTo>
                <a:lnTo>
                  <a:pt x="3493" y="2377"/>
                </a:lnTo>
                <a:lnTo>
                  <a:pt x="3503" y="2347"/>
                </a:lnTo>
                <a:lnTo>
                  <a:pt x="3512" y="2316"/>
                </a:lnTo>
                <a:lnTo>
                  <a:pt x="3519" y="2285"/>
                </a:lnTo>
                <a:lnTo>
                  <a:pt x="3526" y="2253"/>
                </a:lnTo>
                <a:lnTo>
                  <a:pt x="3531" y="2220"/>
                </a:lnTo>
                <a:lnTo>
                  <a:pt x="3536" y="2187"/>
                </a:lnTo>
                <a:lnTo>
                  <a:pt x="3539" y="2151"/>
                </a:lnTo>
                <a:lnTo>
                  <a:pt x="3541" y="2116"/>
                </a:lnTo>
                <a:lnTo>
                  <a:pt x="3542" y="2080"/>
                </a:lnTo>
                <a:lnTo>
                  <a:pt x="3542" y="2046"/>
                </a:lnTo>
                <a:lnTo>
                  <a:pt x="3541" y="2013"/>
                </a:lnTo>
                <a:lnTo>
                  <a:pt x="3540" y="1980"/>
                </a:lnTo>
                <a:lnTo>
                  <a:pt x="3537" y="1947"/>
                </a:lnTo>
                <a:lnTo>
                  <a:pt x="3534" y="1916"/>
                </a:lnTo>
                <a:lnTo>
                  <a:pt x="3530" y="1884"/>
                </a:lnTo>
                <a:lnTo>
                  <a:pt x="3525" y="1854"/>
                </a:lnTo>
                <a:lnTo>
                  <a:pt x="3519" y="1824"/>
                </a:lnTo>
                <a:lnTo>
                  <a:pt x="3514" y="1794"/>
                </a:lnTo>
                <a:lnTo>
                  <a:pt x="3500" y="1736"/>
                </a:lnTo>
                <a:lnTo>
                  <a:pt x="3484" y="1680"/>
                </a:lnTo>
                <a:lnTo>
                  <a:pt x="3468" y="1625"/>
                </a:lnTo>
                <a:lnTo>
                  <a:pt x="3450" y="1571"/>
                </a:lnTo>
                <a:lnTo>
                  <a:pt x="3414" y="1466"/>
                </a:lnTo>
                <a:lnTo>
                  <a:pt x="3396" y="1415"/>
                </a:lnTo>
                <a:lnTo>
                  <a:pt x="3380" y="1364"/>
                </a:lnTo>
                <a:lnTo>
                  <a:pt x="3364" y="1314"/>
                </a:lnTo>
                <a:lnTo>
                  <a:pt x="3351" y="1263"/>
                </a:lnTo>
                <a:close/>
                <a:moveTo>
                  <a:pt x="2817" y="628"/>
                </a:moveTo>
                <a:lnTo>
                  <a:pt x="2817" y="628"/>
                </a:lnTo>
                <a:lnTo>
                  <a:pt x="2814" y="613"/>
                </a:lnTo>
                <a:lnTo>
                  <a:pt x="2809" y="594"/>
                </a:lnTo>
                <a:lnTo>
                  <a:pt x="2800" y="573"/>
                </a:lnTo>
                <a:lnTo>
                  <a:pt x="2789" y="552"/>
                </a:lnTo>
                <a:lnTo>
                  <a:pt x="2776" y="530"/>
                </a:lnTo>
                <a:lnTo>
                  <a:pt x="2759" y="508"/>
                </a:lnTo>
                <a:lnTo>
                  <a:pt x="2750" y="497"/>
                </a:lnTo>
                <a:lnTo>
                  <a:pt x="2740" y="487"/>
                </a:lnTo>
                <a:lnTo>
                  <a:pt x="2730" y="476"/>
                </a:lnTo>
                <a:lnTo>
                  <a:pt x="2719" y="468"/>
                </a:lnTo>
                <a:lnTo>
                  <a:pt x="2707" y="459"/>
                </a:lnTo>
                <a:lnTo>
                  <a:pt x="2695" y="450"/>
                </a:lnTo>
                <a:lnTo>
                  <a:pt x="2682" y="442"/>
                </a:lnTo>
                <a:lnTo>
                  <a:pt x="2669" y="436"/>
                </a:lnTo>
                <a:lnTo>
                  <a:pt x="2655" y="429"/>
                </a:lnTo>
                <a:lnTo>
                  <a:pt x="2640" y="424"/>
                </a:lnTo>
                <a:lnTo>
                  <a:pt x="2625" y="420"/>
                </a:lnTo>
                <a:lnTo>
                  <a:pt x="2608" y="417"/>
                </a:lnTo>
                <a:lnTo>
                  <a:pt x="2592" y="415"/>
                </a:lnTo>
                <a:lnTo>
                  <a:pt x="2574" y="415"/>
                </a:lnTo>
                <a:lnTo>
                  <a:pt x="2557" y="416"/>
                </a:lnTo>
                <a:lnTo>
                  <a:pt x="2538" y="418"/>
                </a:lnTo>
                <a:lnTo>
                  <a:pt x="2519" y="421"/>
                </a:lnTo>
                <a:lnTo>
                  <a:pt x="2499" y="427"/>
                </a:lnTo>
                <a:lnTo>
                  <a:pt x="2480" y="435"/>
                </a:lnTo>
                <a:lnTo>
                  <a:pt x="2459" y="443"/>
                </a:lnTo>
                <a:lnTo>
                  <a:pt x="2444" y="451"/>
                </a:lnTo>
                <a:lnTo>
                  <a:pt x="2429" y="459"/>
                </a:lnTo>
                <a:lnTo>
                  <a:pt x="2414" y="469"/>
                </a:lnTo>
                <a:lnTo>
                  <a:pt x="2398" y="479"/>
                </a:lnTo>
                <a:lnTo>
                  <a:pt x="2383" y="490"/>
                </a:lnTo>
                <a:lnTo>
                  <a:pt x="2367" y="503"/>
                </a:lnTo>
                <a:lnTo>
                  <a:pt x="2351" y="516"/>
                </a:lnTo>
                <a:lnTo>
                  <a:pt x="2335" y="530"/>
                </a:lnTo>
                <a:lnTo>
                  <a:pt x="2320" y="545"/>
                </a:lnTo>
                <a:lnTo>
                  <a:pt x="2305" y="561"/>
                </a:lnTo>
                <a:lnTo>
                  <a:pt x="2289" y="579"/>
                </a:lnTo>
                <a:lnTo>
                  <a:pt x="2274" y="596"/>
                </a:lnTo>
                <a:lnTo>
                  <a:pt x="2260" y="615"/>
                </a:lnTo>
                <a:lnTo>
                  <a:pt x="2245" y="635"/>
                </a:lnTo>
                <a:lnTo>
                  <a:pt x="2231" y="656"/>
                </a:lnTo>
                <a:lnTo>
                  <a:pt x="2217" y="677"/>
                </a:lnTo>
                <a:lnTo>
                  <a:pt x="2203" y="700"/>
                </a:lnTo>
                <a:lnTo>
                  <a:pt x="2190" y="723"/>
                </a:lnTo>
                <a:lnTo>
                  <a:pt x="2178" y="746"/>
                </a:lnTo>
                <a:lnTo>
                  <a:pt x="2166" y="771"/>
                </a:lnTo>
                <a:lnTo>
                  <a:pt x="2155" y="796"/>
                </a:lnTo>
                <a:lnTo>
                  <a:pt x="2144" y="823"/>
                </a:lnTo>
                <a:lnTo>
                  <a:pt x="2134" y="850"/>
                </a:lnTo>
                <a:lnTo>
                  <a:pt x="2125" y="879"/>
                </a:lnTo>
                <a:lnTo>
                  <a:pt x="2117" y="908"/>
                </a:lnTo>
                <a:lnTo>
                  <a:pt x="2109" y="937"/>
                </a:lnTo>
                <a:lnTo>
                  <a:pt x="2102" y="967"/>
                </a:lnTo>
                <a:lnTo>
                  <a:pt x="2096" y="999"/>
                </a:lnTo>
                <a:lnTo>
                  <a:pt x="2091" y="1031"/>
                </a:lnTo>
                <a:lnTo>
                  <a:pt x="2087" y="1063"/>
                </a:lnTo>
                <a:lnTo>
                  <a:pt x="2085" y="1097"/>
                </a:lnTo>
                <a:lnTo>
                  <a:pt x="2082" y="1130"/>
                </a:lnTo>
                <a:lnTo>
                  <a:pt x="2141" y="1132"/>
                </a:lnTo>
                <a:lnTo>
                  <a:pt x="2196" y="1132"/>
                </a:lnTo>
                <a:lnTo>
                  <a:pt x="2249" y="1130"/>
                </a:lnTo>
                <a:lnTo>
                  <a:pt x="2298" y="1125"/>
                </a:lnTo>
                <a:lnTo>
                  <a:pt x="2344" y="1120"/>
                </a:lnTo>
                <a:lnTo>
                  <a:pt x="2389" y="1112"/>
                </a:lnTo>
                <a:lnTo>
                  <a:pt x="2430" y="1103"/>
                </a:lnTo>
                <a:lnTo>
                  <a:pt x="2470" y="1092"/>
                </a:lnTo>
                <a:lnTo>
                  <a:pt x="2506" y="1080"/>
                </a:lnTo>
                <a:lnTo>
                  <a:pt x="2540" y="1067"/>
                </a:lnTo>
                <a:lnTo>
                  <a:pt x="2571" y="1052"/>
                </a:lnTo>
                <a:lnTo>
                  <a:pt x="2601" y="1036"/>
                </a:lnTo>
                <a:lnTo>
                  <a:pt x="2628" y="1020"/>
                </a:lnTo>
                <a:lnTo>
                  <a:pt x="2653" y="1002"/>
                </a:lnTo>
                <a:lnTo>
                  <a:pt x="2675" y="983"/>
                </a:lnTo>
                <a:lnTo>
                  <a:pt x="2697" y="964"/>
                </a:lnTo>
                <a:lnTo>
                  <a:pt x="2716" y="944"/>
                </a:lnTo>
                <a:lnTo>
                  <a:pt x="2733" y="923"/>
                </a:lnTo>
                <a:lnTo>
                  <a:pt x="2748" y="902"/>
                </a:lnTo>
                <a:lnTo>
                  <a:pt x="2762" y="880"/>
                </a:lnTo>
                <a:lnTo>
                  <a:pt x="2774" y="859"/>
                </a:lnTo>
                <a:lnTo>
                  <a:pt x="2784" y="837"/>
                </a:lnTo>
                <a:lnTo>
                  <a:pt x="2793" y="815"/>
                </a:lnTo>
                <a:lnTo>
                  <a:pt x="2801" y="793"/>
                </a:lnTo>
                <a:lnTo>
                  <a:pt x="2807" y="771"/>
                </a:lnTo>
                <a:lnTo>
                  <a:pt x="2812" y="749"/>
                </a:lnTo>
                <a:lnTo>
                  <a:pt x="2815" y="728"/>
                </a:lnTo>
                <a:lnTo>
                  <a:pt x="2818" y="707"/>
                </a:lnTo>
                <a:lnTo>
                  <a:pt x="2820" y="686"/>
                </a:lnTo>
                <a:lnTo>
                  <a:pt x="2820" y="667"/>
                </a:lnTo>
                <a:lnTo>
                  <a:pt x="2818" y="647"/>
                </a:lnTo>
                <a:lnTo>
                  <a:pt x="2817" y="628"/>
                </a:lnTo>
                <a:close/>
                <a:moveTo>
                  <a:pt x="2837" y="396"/>
                </a:moveTo>
                <a:lnTo>
                  <a:pt x="2837" y="396"/>
                </a:lnTo>
                <a:lnTo>
                  <a:pt x="2859" y="416"/>
                </a:lnTo>
                <a:lnTo>
                  <a:pt x="2881" y="433"/>
                </a:lnTo>
                <a:lnTo>
                  <a:pt x="2903" y="450"/>
                </a:lnTo>
                <a:lnTo>
                  <a:pt x="2924" y="465"/>
                </a:lnTo>
                <a:lnTo>
                  <a:pt x="2945" y="481"/>
                </a:lnTo>
                <a:lnTo>
                  <a:pt x="2966" y="494"/>
                </a:lnTo>
                <a:lnTo>
                  <a:pt x="2987" y="507"/>
                </a:lnTo>
                <a:lnTo>
                  <a:pt x="3007" y="519"/>
                </a:lnTo>
                <a:lnTo>
                  <a:pt x="3047" y="540"/>
                </a:lnTo>
                <a:lnTo>
                  <a:pt x="3085" y="558"/>
                </a:lnTo>
                <a:lnTo>
                  <a:pt x="3122" y="572"/>
                </a:lnTo>
                <a:lnTo>
                  <a:pt x="3157" y="583"/>
                </a:lnTo>
                <a:lnTo>
                  <a:pt x="3191" y="591"/>
                </a:lnTo>
                <a:lnTo>
                  <a:pt x="3223" y="595"/>
                </a:lnTo>
                <a:lnTo>
                  <a:pt x="3239" y="596"/>
                </a:lnTo>
                <a:lnTo>
                  <a:pt x="3253" y="597"/>
                </a:lnTo>
                <a:lnTo>
                  <a:pt x="3267" y="597"/>
                </a:lnTo>
                <a:lnTo>
                  <a:pt x="3282" y="596"/>
                </a:lnTo>
                <a:lnTo>
                  <a:pt x="3294" y="595"/>
                </a:lnTo>
                <a:lnTo>
                  <a:pt x="3307" y="593"/>
                </a:lnTo>
                <a:lnTo>
                  <a:pt x="3319" y="591"/>
                </a:lnTo>
                <a:lnTo>
                  <a:pt x="3330" y="587"/>
                </a:lnTo>
                <a:lnTo>
                  <a:pt x="3341" y="584"/>
                </a:lnTo>
                <a:lnTo>
                  <a:pt x="3351" y="580"/>
                </a:lnTo>
                <a:lnTo>
                  <a:pt x="3361" y="575"/>
                </a:lnTo>
                <a:lnTo>
                  <a:pt x="3370" y="570"/>
                </a:lnTo>
                <a:lnTo>
                  <a:pt x="3375" y="553"/>
                </a:lnTo>
                <a:lnTo>
                  <a:pt x="3377" y="537"/>
                </a:lnTo>
                <a:lnTo>
                  <a:pt x="3380" y="519"/>
                </a:lnTo>
                <a:lnTo>
                  <a:pt x="3380" y="502"/>
                </a:lnTo>
                <a:lnTo>
                  <a:pt x="3377" y="483"/>
                </a:lnTo>
                <a:lnTo>
                  <a:pt x="3375" y="463"/>
                </a:lnTo>
                <a:lnTo>
                  <a:pt x="3370" y="444"/>
                </a:lnTo>
                <a:lnTo>
                  <a:pt x="3363" y="425"/>
                </a:lnTo>
                <a:lnTo>
                  <a:pt x="3355" y="404"/>
                </a:lnTo>
                <a:lnTo>
                  <a:pt x="3345" y="384"/>
                </a:lnTo>
                <a:lnTo>
                  <a:pt x="3334" y="364"/>
                </a:lnTo>
                <a:lnTo>
                  <a:pt x="3321" y="343"/>
                </a:lnTo>
                <a:lnTo>
                  <a:pt x="3307" y="323"/>
                </a:lnTo>
                <a:lnTo>
                  <a:pt x="3290" y="303"/>
                </a:lnTo>
                <a:lnTo>
                  <a:pt x="3273" y="283"/>
                </a:lnTo>
                <a:lnTo>
                  <a:pt x="3253" y="263"/>
                </a:lnTo>
                <a:lnTo>
                  <a:pt x="3232" y="244"/>
                </a:lnTo>
                <a:lnTo>
                  <a:pt x="3209" y="224"/>
                </a:lnTo>
                <a:lnTo>
                  <a:pt x="3184" y="206"/>
                </a:lnTo>
                <a:lnTo>
                  <a:pt x="3157" y="188"/>
                </a:lnTo>
                <a:lnTo>
                  <a:pt x="3130" y="170"/>
                </a:lnTo>
                <a:lnTo>
                  <a:pt x="3100" y="153"/>
                </a:lnTo>
                <a:lnTo>
                  <a:pt x="3068" y="136"/>
                </a:lnTo>
                <a:lnTo>
                  <a:pt x="3035" y="121"/>
                </a:lnTo>
                <a:lnTo>
                  <a:pt x="3000" y="107"/>
                </a:lnTo>
                <a:lnTo>
                  <a:pt x="2963" y="93"/>
                </a:lnTo>
                <a:lnTo>
                  <a:pt x="2924" y="80"/>
                </a:lnTo>
                <a:lnTo>
                  <a:pt x="2884" y="68"/>
                </a:lnTo>
                <a:lnTo>
                  <a:pt x="2842" y="58"/>
                </a:lnTo>
                <a:lnTo>
                  <a:pt x="2799" y="48"/>
                </a:lnTo>
                <a:lnTo>
                  <a:pt x="2752" y="41"/>
                </a:lnTo>
                <a:lnTo>
                  <a:pt x="2705" y="34"/>
                </a:lnTo>
                <a:lnTo>
                  <a:pt x="2675" y="31"/>
                </a:lnTo>
                <a:lnTo>
                  <a:pt x="2646" y="29"/>
                </a:lnTo>
                <a:lnTo>
                  <a:pt x="2616" y="26"/>
                </a:lnTo>
                <a:lnTo>
                  <a:pt x="2587" y="26"/>
                </a:lnTo>
                <a:lnTo>
                  <a:pt x="2560" y="27"/>
                </a:lnTo>
                <a:lnTo>
                  <a:pt x="2531" y="29"/>
                </a:lnTo>
                <a:lnTo>
                  <a:pt x="2504" y="31"/>
                </a:lnTo>
                <a:lnTo>
                  <a:pt x="2477" y="34"/>
                </a:lnTo>
                <a:lnTo>
                  <a:pt x="2451" y="37"/>
                </a:lnTo>
                <a:lnTo>
                  <a:pt x="2426" y="42"/>
                </a:lnTo>
                <a:lnTo>
                  <a:pt x="2400" y="47"/>
                </a:lnTo>
                <a:lnTo>
                  <a:pt x="2376" y="53"/>
                </a:lnTo>
                <a:lnTo>
                  <a:pt x="2352" y="59"/>
                </a:lnTo>
                <a:lnTo>
                  <a:pt x="2330" y="66"/>
                </a:lnTo>
                <a:lnTo>
                  <a:pt x="2307" y="73"/>
                </a:lnTo>
                <a:lnTo>
                  <a:pt x="2286" y="81"/>
                </a:lnTo>
                <a:lnTo>
                  <a:pt x="2265" y="89"/>
                </a:lnTo>
                <a:lnTo>
                  <a:pt x="2245" y="98"/>
                </a:lnTo>
                <a:lnTo>
                  <a:pt x="2227" y="107"/>
                </a:lnTo>
                <a:lnTo>
                  <a:pt x="2209" y="117"/>
                </a:lnTo>
                <a:lnTo>
                  <a:pt x="2191" y="125"/>
                </a:lnTo>
                <a:lnTo>
                  <a:pt x="2176" y="135"/>
                </a:lnTo>
                <a:lnTo>
                  <a:pt x="2161" y="145"/>
                </a:lnTo>
                <a:lnTo>
                  <a:pt x="2146" y="156"/>
                </a:lnTo>
                <a:lnTo>
                  <a:pt x="2134" y="166"/>
                </a:lnTo>
                <a:lnTo>
                  <a:pt x="2122" y="176"/>
                </a:lnTo>
                <a:lnTo>
                  <a:pt x="2111" y="187"/>
                </a:lnTo>
                <a:lnTo>
                  <a:pt x="2101" y="197"/>
                </a:lnTo>
                <a:lnTo>
                  <a:pt x="2093" y="208"/>
                </a:lnTo>
                <a:lnTo>
                  <a:pt x="2086" y="218"/>
                </a:lnTo>
                <a:lnTo>
                  <a:pt x="2080" y="228"/>
                </a:lnTo>
                <a:lnTo>
                  <a:pt x="2076" y="238"/>
                </a:lnTo>
                <a:lnTo>
                  <a:pt x="2085" y="232"/>
                </a:lnTo>
                <a:lnTo>
                  <a:pt x="2096" y="227"/>
                </a:lnTo>
                <a:lnTo>
                  <a:pt x="2121" y="216"/>
                </a:lnTo>
                <a:lnTo>
                  <a:pt x="2136" y="210"/>
                </a:lnTo>
                <a:lnTo>
                  <a:pt x="2152" y="205"/>
                </a:lnTo>
                <a:lnTo>
                  <a:pt x="2169" y="200"/>
                </a:lnTo>
                <a:lnTo>
                  <a:pt x="2187" y="196"/>
                </a:lnTo>
                <a:lnTo>
                  <a:pt x="2207" y="192"/>
                </a:lnTo>
                <a:lnTo>
                  <a:pt x="2227" y="189"/>
                </a:lnTo>
                <a:lnTo>
                  <a:pt x="2247" y="187"/>
                </a:lnTo>
                <a:lnTo>
                  <a:pt x="2269" y="185"/>
                </a:lnTo>
                <a:lnTo>
                  <a:pt x="2293" y="184"/>
                </a:lnTo>
                <a:lnTo>
                  <a:pt x="2317" y="184"/>
                </a:lnTo>
                <a:lnTo>
                  <a:pt x="2341" y="184"/>
                </a:lnTo>
                <a:lnTo>
                  <a:pt x="2367" y="185"/>
                </a:lnTo>
                <a:lnTo>
                  <a:pt x="2393" y="188"/>
                </a:lnTo>
                <a:lnTo>
                  <a:pt x="2420" y="191"/>
                </a:lnTo>
                <a:lnTo>
                  <a:pt x="2447" y="197"/>
                </a:lnTo>
                <a:lnTo>
                  <a:pt x="2475" y="202"/>
                </a:lnTo>
                <a:lnTo>
                  <a:pt x="2504" y="210"/>
                </a:lnTo>
                <a:lnTo>
                  <a:pt x="2532" y="219"/>
                </a:lnTo>
                <a:lnTo>
                  <a:pt x="2562" y="229"/>
                </a:lnTo>
                <a:lnTo>
                  <a:pt x="2592" y="241"/>
                </a:lnTo>
                <a:lnTo>
                  <a:pt x="2622" y="254"/>
                </a:lnTo>
                <a:lnTo>
                  <a:pt x="2651" y="268"/>
                </a:lnTo>
                <a:lnTo>
                  <a:pt x="2682" y="285"/>
                </a:lnTo>
                <a:lnTo>
                  <a:pt x="2713" y="304"/>
                </a:lnTo>
                <a:lnTo>
                  <a:pt x="2744" y="323"/>
                </a:lnTo>
                <a:lnTo>
                  <a:pt x="2776" y="347"/>
                </a:lnTo>
                <a:lnTo>
                  <a:pt x="2806" y="371"/>
                </a:lnTo>
                <a:lnTo>
                  <a:pt x="2837" y="396"/>
                </a:lnTo>
                <a:close/>
                <a:moveTo>
                  <a:pt x="1670" y="772"/>
                </a:moveTo>
                <a:lnTo>
                  <a:pt x="1670" y="772"/>
                </a:lnTo>
                <a:lnTo>
                  <a:pt x="1658" y="794"/>
                </a:lnTo>
                <a:lnTo>
                  <a:pt x="1646" y="815"/>
                </a:lnTo>
                <a:lnTo>
                  <a:pt x="1636" y="836"/>
                </a:lnTo>
                <a:lnTo>
                  <a:pt x="1627" y="857"/>
                </a:lnTo>
                <a:lnTo>
                  <a:pt x="1620" y="878"/>
                </a:lnTo>
                <a:lnTo>
                  <a:pt x="1614" y="898"/>
                </a:lnTo>
                <a:lnTo>
                  <a:pt x="1609" y="916"/>
                </a:lnTo>
                <a:lnTo>
                  <a:pt x="1606" y="935"/>
                </a:lnTo>
                <a:lnTo>
                  <a:pt x="1604" y="954"/>
                </a:lnTo>
                <a:lnTo>
                  <a:pt x="1604" y="971"/>
                </a:lnTo>
                <a:lnTo>
                  <a:pt x="1604" y="988"/>
                </a:lnTo>
                <a:lnTo>
                  <a:pt x="1606" y="1004"/>
                </a:lnTo>
                <a:lnTo>
                  <a:pt x="1609" y="1020"/>
                </a:lnTo>
                <a:lnTo>
                  <a:pt x="1615" y="1034"/>
                </a:lnTo>
                <a:lnTo>
                  <a:pt x="1621" y="1048"/>
                </a:lnTo>
                <a:lnTo>
                  <a:pt x="1629" y="1060"/>
                </a:lnTo>
                <a:lnTo>
                  <a:pt x="1638" y="1073"/>
                </a:lnTo>
                <a:lnTo>
                  <a:pt x="1649" y="1082"/>
                </a:lnTo>
                <a:lnTo>
                  <a:pt x="1661" y="1092"/>
                </a:lnTo>
                <a:lnTo>
                  <a:pt x="1675" y="1100"/>
                </a:lnTo>
                <a:lnTo>
                  <a:pt x="1691" y="1108"/>
                </a:lnTo>
                <a:lnTo>
                  <a:pt x="1707" y="1114"/>
                </a:lnTo>
                <a:lnTo>
                  <a:pt x="1725" y="1120"/>
                </a:lnTo>
                <a:lnTo>
                  <a:pt x="1744" y="1124"/>
                </a:lnTo>
                <a:lnTo>
                  <a:pt x="1763" y="1128"/>
                </a:lnTo>
                <a:lnTo>
                  <a:pt x="1784" y="1131"/>
                </a:lnTo>
                <a:lnTo>
                  <a:pt x="1806" y="1133"/>
                </a:lnTo>
                <a:lnTo>
                  <a:pt x="1828" y="1134"/>
                </a:lnTo>
                <a:lnTo>
                  <a:pt x="1873" y="1135"/>
                </a:lnTo>
                <a:lnTo>
                  <a:pt x="1922" y="1133"/>
                </a:lnTo>
                <a:lnTo>
                  <a:pt x="1922" y="1097"/>
                </a:lnTo>
                <a:lnTo>
                  <a:pt x="1924" y="1059"/>
                </a:lnTo>
                <a:lnTo>
                  <a:pt x="1927" y="1024"/>
                </a:lnTo>
                <a:lnTo>
                  <a:pt x="1933" y="989"/>
                </a:lnTo>
                <a:lnTo>
                  <a:pt x="1938" y="954"/>
                </a:lnTo>
                <a:lnTo>
                  <a:pt x="1945" y="921"/>
                </a:lnTo>
                <a:lnTo>
                  <a:pt x="1954" y="888"/>
                </a:lnTo>
                <a:lnTo>
                  <a:pt x="1962" y="855"/>
                </a:lnTo>
                <a:lnTo>
                  <a:pt x="1972" y="823"/>
                </a:lnTo>
                <a:lnTo>
                  <a:pt x="1983" y="792"/>
                </a:lnTo>
                <a:lnTo>
                  <a:pt x="1995" y="762"/>
                </a:lnTo>
                <a:lnTo>
                  <a:pt x="2008" y="733"/>
                </a:lnTo>
                <a:lnTo>
                  <a:pt x="2021" y="704"/>
                </a:lnTo>
                <a:lnTo>
                  <a:pt x="2035" y="677"/>
                </a:lnTo>
                <a:lnTo>
                  <a:pt x="2051" y="650"/>
                </a:lnTo>
                <a:lnTo>
                  <a:pt x="2066" y="624"/>
                </a:lnTo>
                <a:lnTo>
                  <a:pt x="2081" y="598"/>
                </a:lnTo>
                <a:lnTo>
                  <a:pt x="2098" y="573"/>
                </a:lnTo>
                <a:lnTo>
                  <a:pt x="2115" y="550"/>
                </a:lnTo>
                <a:lnTo>
                  <a:pt x="2133" y="527"/>
                </a:lnTo>
                <a:lnTo>
                  <a:pt x="2151" y="505"/>
                </a:lnTo>
                <a:lnTo>
                  <a:pt x="2168" y="484"/>
                </a:lnTo>
                <a:lnTo>
                  <a:pt x="2187" y="463"/>
                </a:lnTo>
                <a:lnTo>
                  <a:pt x="2206" y="444"/>
                </a:lnTo>
                <a:lnTo>
                  <a:pt x="2224" y="426"/>
                </a:lnTo>
                <a:lnTo>
                  <a:pt x="2243" y="408"/>
                </a:lnTo>
                <a:lnTo>
                  <a:pt x="2262" y="392"/>
                </a:lnTo>
                <a:lnTo>
                  <a:pt x="2282" y="376"/>
                </a:lnTo>
                <a:lnTo>
                  <a:pt x="2300" y="362"/>
                </a:lnTo>
                <a:lnTo>
                  <a:pt x="2319" y="348"/>
                </a:lnTo>
                <a:lnTo>
                  <a:pt x="2338" y="334"/>
                </a:lnTo>
                <a:lnTo>
                  <a:pt x="2356" y="323"/>
                </a:lnTo>
                <a:lnTo>
                  <a:pt x="2330" y="326"/>
                </a:lnTo>
                <a:lnTo>
                  <a:pt x="2304" y="329"/>
                </a:lnTo>
                <a:lnTo>
                  <a:pt x="2277" y="334"/>
                </a:lnTo>
                <a:lnTo>
                  <a:pt x="2252" y="340"/>
                </a:lnTo>
                <a:lnTo>
                  <a:pt x="2225" y="347"/>
                </a:lnTo>
                <a:lnTo>
                  <a:pt x="2200" y="355"/>
                </a:lnTo>
                <a:lnTo>
                  <a:pt x="2174" y="364"/>
                </a:lnTo>
                <a:lnTo>
                  <a:pt x="2148" y="374"/>
                </a:lnTo>
                <a:lnTo>
                  <a:pt x="2123" y="384"/>
                </a:lnTo>
                <a:lnTo>
                  <a:pt x="2098" y="396"/>
                </a:lnTo>
                <a:lnTo>
                  <a:pt x="2074" y="408"/>
                </a:lnTo>
                <a:lnTo>
                  <a:pt x="2049" y="421"/>
                </a:lnTo>
                <a:lnTo>
                  <a:pt x="2025" y="436"/>
                </a:lnTo>
                <a:lnTo>
                  <a:pt x="2001" y="450"/>
                </a:lnTo>
                <a:lnTo>
                  <a:pt x="1978" y="464"/>
                </a:lnTo>
                <a:lnTo>
                  <a:pt x="1955" y="480"/>
                </a:lnTo>
                <a:lnTo>
                  <a:pt x="1933" y="496"/>
                </a:lnTo>
                <a:lnTo>
                  <a:pt x="1911" y="513"/>
                </a:lnTo>
                <a:lnTo>
                  <a:pt x="1868" y="548"/>
                </a:lnTo>
                <a:lnTo>
                  <a:pt x="1828" y="583"/>
                </a:lnTo>
                <a:lnTo>
                  <a:pt x="1790" y="620"/>
                </a:lnTo>
                <a:lnTo>
                  <a:pt x="1756" y="658"/>
                </a:lnTo>
                <a:lnTo>
                  <a:pt x="1724" y="696"/>
                </a:lnTo>
                <a:lnTo>
                  <a:pt x="1708" y="715"/>
                </a:lnTo>
                <a:lnTo>
                  <a:pt x="1695" y="735"/>
                </a:lnTo>
                <a:lnTo>
                  <a:pt x="1682" y="754"/>
                </a:lnTo>
                <a:lnTo>
                  <a:pt x="1670" y="772"/>
                </a:lnTo>
                <a:close/>
              </a:path>
            </a:pathLst>
          </a:custGeom>
          <a:solidFill>
            <a:srgbClr val="E89CA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>
            <a:off x="8769543" y="6326592"/>
            <a:ext cx="302903" cy="529859"/>
          </a:xfrm>
          <a:custGeom>
            <a:avLst/>
            <a:gdLst>
              <a:gd name="T0" fmla="*/ 410028 w 3542"/>
              <a:gd name="T1" fmla="*/ 1700244 h 6187"/>
              <a:gd name="T2" fmla="*/ 219482 w 3542"/>
              <a:gd name="T3" fmla="*/ 1672533 h 6187"/>
              <a:gd name="T4" fmla="*/ 206861 w 3542"/>
              <a:gd name="T5" fmla="*/ 1500722 h 6187"/>
              <a:gd name="T6" fmla="*/ 321989 w 3542"/>
              <a:gd name="T7" fmla="*/ 1408351 h 6187"/>
              <a:gd name="T8" fmla="*/ 402333 w 3542"/>
              <a:gd name="T9" fmla="*/ 1481940 h 6187"/>
              <a:gd name="T10" fmla="*/ 446352 w 3542"/>
              <a:gd name="T11" fmla="*/ 1570001 h 6187"/>
              <a:gd name="T12" fmla="*/ 294593 w 3542"/>
              <a:gd name="T13" fmla="*/ 1220530 h 6187"/>
              <a:gd name="T14" fmla="*/ 309368 w 3542"/>
              <a:gd name="T15" fmla="*/ 1107837 h 6187"/>
              <a:gd name="T16" fmla="*/ 172384 w 3542"/>
              <a:gd name="T17" fmla="*/ 1058881 h 6187"/>
              <a:gd name="T18" fmla="*/ 2463 w 3542"/>
              <a:gd name="T19" fmla="*/ 1153099 h 6187"/>
              <a:gd name="T20" fmla="*/ 95119 w 3542"/>
              <a:gd name="T21" fmla="*/ 1360934 h 6187"/>
              <a:gd name="T22" fmla="*/ 216712 w 3542"/>
              <a:gd name="T23" fmla="*/ 1364321 h 6187"/>
              <a:gd name="T24" fmla="*/ 237336 w 3542"/>
              <a:gd name="T25" fmla="*/ 1251013 h 6187"/>
              <a:gd name="T26" fmla="*/ 584260 w 3542"/>
              <a:gd name="T27" fmla="*/ 1425594 h 6187"/>
              <a:gd name="T28" fmla="*/ 349694 w 3542"/>
              <a:gd name="T29" fmla="*/ 1262713 h 6187"/>
              <a:gd name="T30" fmla="*/ 446352 w 3542"/>
              <a:gd name="T31" fmla="*/ 1395727 h 6187"/>
              <a:gd name="T32" fmla="*/ 593495 w 3542"/>
              <a:gd name="T33" fmla="*/ 1573388 h 6187"/>
              <a:gd name="T34" fmla="*/ 653521 w 3542"/>
              <a:gd name="T35" fmla="*/ 1905000 h 6187"/>
              <a:gd name="T36" fmla="*/ 687998 w 3542"/>
              <a:gd name="T37" fmla="*/ 1396035 h 6187"/>
              <a:gd name="T38" fmla="*/ 664603 w 3542"/>
              <a:gd name="T39" fmla="*/ 528055 h 6187"/>
              <a:gd name="T40" fmla="*/ 868078 w 3542"/>
              <a:gd name="T41" fmla="*/ 470169 h 6187"/>
              <a:gd name="T42" fmla="*/ 1003215 w 3542"/>
              <a:gd name="T43" fmla="*/ 304825 h 6187"/>
              <a:gd name="T44" fmla="*/ 939803 w 3542"/>
              <a:gd name="T45" fmla="*/ 230928 h 6187"/>
              <a:gd name="T46" fmla="*/ 879160 w 3542"/>
              <a:gd name="T47" fmla="*/ 322067 h 6187"/>
              <a:gd name="T48" fmla="*/ 720012 w 3542"/>
              <a:gd name="T49" fmla="*/ 392269 h 6187"/>
              <a:gd name="T50" fmla="*/ 545781 w 3542"/>
              <a:gd name="T51" fmla="*/ 450771 h 6187"/>
              <a:gd name="T52" fmla="*/ 449738 w 3542"/>
              <a:gd name="T53" fmla="*/ 267260 h 6187"/>
              <a:gd name="T54" fmla="*/ 570100 w 3542"/>
              <a:gd name="T55" fmla="*/ 77284 h 6187"/>
              <a:gd name="T56" fmla="*/ 563943 w 3542"/>
              <a:gd name="T57" fmla="*/ 13240 h 6187"/>
              <a:gd name="T58" fmla="*/ 394021 w 3542"/>
              <a:gd name="T59" fmla="*/ 122546 h 6187"/>
              <a:gd name="T60" fmla="*/ 586415 w 3542"/>
              <a:gd name="T61" fmla="*/ 970820 h 6187"/>
              <a:gd name="T62" fmla="*/ 480521 w 3542"/>
              <a:gd name="T63" fmla="*/ 822103 h 6187"/>
              <a:gd name="T64" fmla="*/ 433424 w 3542"/>
              <a:gd name="T65" fmla="*/ 416594 h 6187"/>
              <a:gd name="T66" fmla="*/ 327530 w 3542"/>
              <a:gd name="T67" fmla="*/ 429218 h 6187"/>
              <a:gd name="T68" fmla="*/ 287820 w 3542"/>
              <a:gd name="T69" fmla="*/ 696786 h 6187"/>
              <a:gd name="T70" fmla="*/ 411260 w 3542"/>
              <a:gd name="T71" fmla="*/ 882760 h 6187"/>
              <a:gd name="T72" fmla="*/ 1031536 w 3542"/>
              <a:gd name="T73" fmla="*/ 388882 h 6187"/>
              <a:gd name="T74" fmla="*/ 891781 w 3542"/>
              <a:gd name="T75" fmla="*/ 535752 h 6187"/>
              <a:gd name="T76" fmla="*/ 668913 w 3542"/>
              <a:gd name="T77" fmla="*/ 596717 h 6187"/>
              <a:gd name="T78" fmla="*/ 518384 w 3542"/>
              <a:gd name="T79" fmla="*/ 520665 h 6187"/>
              <a:gd name="T80" fmla="*/ 532237 w 3542"/>
              <a:gd name="T81" fmla="*/ 772530 h 6187"/>
              <a:gd name="T82" fmla="*/ 672915 w 3542"/>
              <a:gd name="T83" fmla="*/ 982521 h 6187"/>
              <a:gd name="T84" fmla="*/ 942265 w 3542"/>
              <a:gd name="T85" fmla="*/ 890457 h 6187"/>
              <a:gd name="T86" fmla="*/ 1071861 w 3542"/>
              <a:gd name="T87" fmla="*/ 740816 h 6187"/>
              <a:gd name="T88" fmla="*/ 1081712 w 3542"/>
              <a:gd name="T89" fmla="*/ 552379 h 6187"/>
              <a:gd name="T90" fmla="*/ 843452 w 3542"/>
              <a:gd name="T91" fmla="*/ 149949 h 6187"/>
              <a:gd name="T92" fmla="*/ 752335 w 3542"/>
              <a:gd name="T93" fmla="*/ 138865 h 6187"/>
              <a:gd name="T94" fmla="*/ 663372 w 3542"/>
              <a:gd name="T95" fmla="*/ 245091 h 6187"/>
              <a:gd name="T96" fmla="*/ 760338 w 3542"/>
              <a:gd name="T97" fmla="*/ 336231 h 6187"/>
              <a:gd name="T98" fmla="*/ 867463 w 3542"/>
              <a:gd name="T99" fmla="*/ 217688 h 6187"/>
              <a:gd name="T100" fmla="*/ 982283 w 3542"/>
              <a:gd name="T101" fmla="*/ 181971 h 6187"/>
              <a:gd name="T102" fmla="*/ 1038924 w 3542"/>
              <a:gd name="T103" fmla="*/ 142559 h 6187"/>
              <a:gd name="T104" fmla="*/ 912098 w 3542"/>
              <a:gd name="T105" fmla="*/ 28635 h 6187"/>
              <a:gd name="T106" fmla="*/ 724014 w 3542"/>
              <a:gd name="T107" fmla="*/ 18166 h 6187"/>
              <a:gd name="T108" fmla="*/ 639053 w 3542"/>
              <a:gd name="T109" fmla="*/ 73281 h 6187"/>
              <a:gd name="T110" fmla="*/ 770804 w 3542"/>
              <a:gd name="T111" fmla="*/ 64660 h 6187"/>
              <a:gd name="T112" fmla="*/ 496836 w 3542"/>
              <a:gd name="T113" fmla="*/ 276497 h 6187"/>
              <a:gd name="T114" fmla="*/ 542703 w 3542"/>
              <a:gd name="T115" fmla="*/ 347315 h 6187"/>
              <a:gd name="T116" fmla="*/ 626432 w 3542"/>
              <a:gd name="T117" fmla="*/ 208451 h 6187"/>
              <a:gd name="T118" fmla="*/ 717242 w 3542"/>
              <a:gd name="T119" fmla="*/ 100377 h 6187"/>
              <a:gd name="T120" fmla="*/ 551014 w 3542"/>
              <a:gd name="T121" fmla="*/ 190900 h 618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542" h="6187">
                <a:moveTo>
                  <a:pt x="1508" y="5232"/>
                </a:moveTo>
                <a:lnTo>
                  <a:pt x="1508" y="5232"/>
                </a:lnTo>
                <a:lnTo>
                  <a:pt x="1509" y="5255"/>
                </a:lnTo>
                <a:lnTo>
                  <a:pt x="1509" y="5277"/>
                </a:lnTo>
                <a:lnTo>
                  <a:pt x="1507" y="5299"/>
                </a:lnTo>
                <a:lnTo>
                  <a:pt x="1504" y="5321"/>
                </a:lnTo>
                <a:lnTo>
                  <a:pt x="1498" y="5342"/>
                </a:lnTo>
                <a:lnTo>
                  <a:pt x="1492" y="5362"/>
                </a:lnTo>
                <a:lnTo>
                  <a:pt x="1484" y="5382"/>
                </a:lnTo>
                <a:lnTo>
                  <a:pt x="1474" y="5401"/>
                </a:lnTo>
                <a:lnTo>
                  <a:pt x="1462" y="5418"/>
                </a:lnTo>
                <a:lnTo>
                  <a:pt x="1450" y="5436"/>
                </a:lnTo>
                <a:lnTo>
                  <a:pt x="1435" y="5451"/>
                </a:lnTo>
                <a:lnTo>
                  <a:pt x="1420" y="5467"/>
                </a:lnTo>
                <a:lnTo>
                  <a:pt x="1404" y="5480"/>
                </a:lnTo>
                <a:lnTo>
                  <a:pt x="1386" y="5493"/>
                </a:lnTo>
                <a:lnTo>
                  <a:pt x="1367" y="5504"/>
                </a:lnTo>
                <a:lnTo>
                  <a:pt x="1347" y="5514"/>
                </a:lnTo>
                <a:lnTo>
                  <a:pt x="1332" y="5522"/>
                </a:lnTo>
                <a:lnTo>
                  <a:pt x="1316" y="5527"/>
                </a:lnTo>
                <a:lnTo>
                  <a:pt x="1300" y="5533"/>
                </a:lnTo>
                <a:lnTo>
                  <a:pt x="1284" y="5537"/>
                </a:lnTo>
                <a:lnTo>
                  <a:pt x="1251" y="5545"/>
                </a:lnTo>
                <a:lnTo>
                  <a:pt x="1218" y="5550"/>
                </a:lnTo>
                <a:lnTo>
                  <a:pt x="1185" y="5553"/>
                </a:lnTo>
                <a:lnTo>
                  <a:pt x="1151" y="5553"/>
                </a:lnTo>
                <a:lnTo>
                  <a:pt x="1116" y="5553"/>
                </a:lnTo>
                <a:lnTo>
                  <a:pt x="1082" y="5550"/>
                </a:lnTo>
                <a:lnTo>
                  <a:pt x="1048" y="5546"/>
                </a:lnTo>
                <a:lnTo>
                  <a:pt x="1015" y="5540"/>
                </a:lnTo>
                <a:lnTo>
                  <a:pt x="981" y="5533"/>
                </a:lnTo>
                <a:lnTo>
                  <a:pt x="948" y="5524"/>
                </a:lnTo>
                <a:lnTo>
                  <a:pt x="916" y="5515"/>
                </a:lnTo>
                <a:lnTo>
                  <a:pt x="884" y="5504"/>
                </a:lnTo>
                <a:lnTo>
                  <a:pt x="852" y="5493"/>
                </a:lnTo>
                <a:lnTo>
                  <a:pt x="823" y="5482"/>
                </a:lnTo>
                <a:lnTo>
                  <a:pt x="793" y="5470"/>
                </a:lnTo>
                <a:lnTo>
                  <a:pt x="765" y="5457"/>
                </a:lnTo>
                <a:lnTo>
                  <a:pt x="713" y="5432"/>
                </a:lnTo>
                <a:lnTo>
                  <a:pt x="665" y="5407"/>
                </a:lnTo>
                <a:lnTo>
                  <a:pt x="625" y="5385"/>
                </a:lnTo>
                <a:lnTo>
                  <a:pt x="592" y="5365"/>
                </a:lnTo>
                <a:lnTo>
                  <a:pt x="566" y="5350"/>
                </a:lnTo>
                <a:lnTo>
                  <a:pt x="546" y="5336"/>
                </a:lnTo>
                <a:lnTo>
                  <a:pt x="545" y="5335"/>
                </a:lnTo>
                <a:lnTo>
                  <a:pt x="548" y="5309"/>
                </a:lnTo>
                <a:lnTo>
                  <a:pt x="552" y="5281"/>
                </a:lnTo>
                <a:lnTo>
                  <a:pt x="557" y="5242"/>
                </a:lnTo>
                <a:lnTo>
                  <a:pt x="566" y="5197"/>
                </a:lnTo>
                <a:lnTo>
                  <a:pt x="577" y="5144"/>
                </a:lnTo>
                <a:lnTo>
                  <a:pt x="592" y="5088"/>
                </a:lnTo>
                <a:lnTo>
                  <a:pt x="600" y="5058"/>
                </a:lnTo>
                <a:lnTo>
                  <a:pt x="609" y="5028"/>
                </a:lnTo>
                <a:lnTo>
                  <a:pt x="620" y="4998"/>
                </a:lnTo>
                <a:lnTo>
                  <a:pt x="631" y="4966"/>
                </a:lnTo>
                <a:lnTo>
                  <a:pt x="643" y="4935"/>
                </a:lnTo>
                <a:lnTo>
                  <a:pt x="658" y="4904"/>
                </a:lnTo>
                <a:lnTo>
                  <a:pt x="672" y="4874"/>
                </a:lnTo>
                <a:lnTo>
                  <a:pt x="687" y="4843"/>
                </a:lnTo>
                <a:lnTo>
                  <a:pt x="705" y="4813"/>
                </a:lnTo>
                <a:lnTo>
                  <a:pt x="723" y="4784"/>
                </a:lnTo>
                <a:lnTo>
                  <a:pt x="742" y="4756"/>
                </a:lnTo>
                <a:lnTo>
                  <a:pt x="763" y="4729"/>
                </a:lnTo>
                <a:lnTo>
                  <a:pt x="785" y="4704"/>
                </a:lnTo>
                <a:lnTo>
                  <a:pt x="809" y="4680"/>
                </a:lnTo>
                <a:lnTo>
                  <a:pt x="835" y="4658"/>
                </a:lnTo>
                <a:lnTo>
                  <a:pt x="861" y="4638"/>
                </a:lnTo>
                <a:lnTo>
                  <a:pt x="875" y="4628"/>
                </a:lnTo>
                <a:lnTo>
                  <a:pt x="890" y="4619"/>
                </a:lnTo>
                <a:lnTo>
                  <a:pt x="904" y="4611"/>
                </a:lnTo>
                <a:lnTo>
                  <a:pt x="919" y="4603"/>
                </a:lnTo>
                <a:lnTo>
                  <a:pt x="940" y="4594"/>
                </a:lnTo>
                <a:lnTo>
                  <a:pt x="961" y="4588"/>
                </a:lnTo>
                <a:lnTo>
                  <a:pt x="982" y="4582"/>
                </a:lnTo>
                <a:lnTo>
                  <a:pt x="1003" y="4578"/>
                </a:lnTo>
                <a:lnTo>
                  <a:pt x="1025" y="4575"/>
                </a:lnTo>
                <a:lnTo>
                  <a:pt x="1046" y="4574"/>
                </a:lnTo>
                <a:lnTo>
                  <a:pt x="1067" y="4575"/>
                </a:lnTo>
                <a:lnTo>
                  <a:pt x="1088" y="4579"/>
                </a:lnTo>
                <a:lnTo>
                  <a:pt x="1109" y="4583"/>
                </a:lnTo>
                <a:lnTo>
                  <a:pt x="1129" y="4590"/>
                </a:lnTo>
                <a:lnTo>
                  <a:pt x="1148" y="4597"/>
                </a:lnTo>
                <a:lnTo>
                  <a:pt x="1168" y="4606"/>
                </a:lnTo>
                <a:lnTo>
                  <a:pt x="1187" y="4617"/>
                </a:lnTo>
                <a:lnTo>
                  <a:pt x="1204" y="4630"/>
                </a:lnTo>
                <a:lnTo>
                  <a:pt x="1222" y="4645"/>
                </a:lnTo>
                <a:lnTo>
                  <a:pt x="1239" y="4660"/>
                </a:lnTo>
                <a:lnTo>
                  <a:pt x="1247" y="4670"/>
                </a:lnTo>
                <a:lnTo>
                  <a:pt x="1256" y="4680"/>
                </a:lnTo>
                <a:lnTo>
                  <a:pt x="1263" y="4690"/>
                </a:lnTo>
                <a:lnTo>
                  <a:pt x="1270" y="4700"/>
                </a:lnTo>
                <a:lnTo>
                  <a:pt x="1281" y="4721"/>
                </a:lnTo>
                <a:lnTo>
                  <a:pt x="1291" y="4744"/>
                </a:lnTo>
                <a:lnTo>
                  <a:pt x="1299" y="4766"/>
                </a:lnTo>
                <a:lnTo>
                  <a:pt x="1303" y="4790"/>
                </a:lnTo>
                <a:lnTo>
                  <a:pt x="1307" y="4813"/>
                </a:lnTo>
                <a:lnTo>
                  <a:pt x="1308" y="4836"/>
                </a:lnTo>
                <a:lnTo>
                  <a:pt x="1308" y="4859"/>
                </a:lnTo>
                <a:lnTo>
                  <a:pt x="1305" y="4882"/>
                </a:lnTo>
                <a:lnTo>
                  <a:pt x="1300" y="4905"/>
                </a:lnTo>
                <a:lnTo>
                  <a:pt x="1295" y="4926"/>
                </a:lnTo>
                <a:lnTo>
                  <a:pt x="1287" y="4947"/>
                </a:lnTo>
                <a:lnTo>
                  <a:pt x="1278" y="4966"/>
                </a:lnTo>
                <a:lnTo>
                  <a:pt x="1268" y="4985"/>
                </a:lnTo>
                <a:lnTo>
                  <a:pt x="1256" y="5001"/>
                </a:lnTo>
                <a:lnTo>
                  <a:pt x="1276" y="5002"/>
                </a:lnTo>
                <a:lnTo>
                  <a:pt x="1297" y="5006"/>
                </a:lnTo>
                <a:lnTo>
                  <a:pt x="1318" y="5011"/>
                </a:lnTo>
                <a:lnTo>
                  <a:pt x="1339" y="5019"/>
                </a:lnTo>
                <a:lnTo>
                  <a:pt x="1358" y="5029"/>
                </a:lnTo>
                <a:lnTo>
                  <a:pt x="1378" y="5040"/>
                </a:lnTo>
                <a:lnTo>
                  <a:pt x="1398" y="5052"/>
                </a:lnTo>
                <a:lnTo>
                  <a:pt x="1416" y="5066"/>
                </a:lnTo>
                <a:lnTo>
                  <a:pt x="1433" y="5083"/>
                </a:lnTo>
                <a:lnTo>
                  <a:pt x="1450" y="5099"/>
                </a:lnTo>
                <a:lnTo>
                  <a:pt x="1464" y="5119"/>
                </a:lnTo>
                <a:lnTo>
                  <a:pt x="1477" y="5139"/>
                </a:lnTo>
                <a:lnTo>
                  <a:pt x="1488" y="5161"/>
                </a:lnTo>
                <a:lnTo>
                  <a:pt x="1497" y="5183"/>
                </a:lnTo>
                <a:lnTo>
                  <a:pt x="1500" y="5195"/>
                </a:lnTo>
                <a:lnTo>
                  <a:pt x="1504" y="5207"/>
                </a:lnTo>
                <a:lnTo>
                  <a:pt x="1506" y="5220"/>
                </a:lnTo>
                <a:lnTo>
                  <a:pt x="1508" y="5232"/>
                </a:lnTo>
                <a:close/>
                <a:moveTo>
                  <a:pt x="759" y="4044"/>
                </a:moveTo>
                <a:lnTo>
                  <a:pt x="759" y="4044"/>
                </a:lnTo>
                <a:lnTo>
                  <a:pt x="781" y="4043"/>
                </a:lnTo>
                <a:lnTo>
                  <a:pt x="804" y="4041"/>
                </a:lnTo>
                <a:lnTo>
                  <a:pt x="826" y="4035"/>
                </a:lnTo>
                <a:lnTo>
                  <a:pt x="849" y="4029"/>
                </a:lnTo>
                <a:lnTo>
                  <a:pt x="872" y="4019"/>
                </a:lnTo>
                <a:lnTo>
                  <a:pt x="894" y="4008"/>
                </a:lnTo>
                <a:lnTo>
                  <a:pt x="916" y="3996"/>
                </a:lnTo>
                <a:lnTo>
                  <a:pt x="937" y="3980"/>
                </a:lnTo>
                <a:lnTo>
                  <a:pt x="957" y="3964"/>
                </a:lnTo>
                <a:lnTo>
                  <a:pt x="976" y="3946"/>
                </a:lnTo>
                <a:lnTo>
                  <a:pt x="992" y="3926"/>
                </a:lnTo>
                <a:lnTo>
                  <a:pt x="1007" y="3904"/>
                </a:lnTo>
                <a:lnTo>
                  <a:pt x="1021" y="3882"/>
                </a:lnTo>
                <a:lnTo>
                  <a:pt x="1026" y="3870"/>
                </a:lnTo>
                <a:lnTo>
                  <a:pt x="1031" y="3857"/>
                </a:lnTo>
                <a:lnTo>
                  <a:pt x="1036" y="3845"/>
                </a:lnTo>
                <a:lnTo>
                  <a:pt x="1039" y="3832"/>
                </a:lnTo>
                <a:lnTo>
                  <a:pt x="1043" y="3819"/>
                </a:lnTo>
                <a:lnTo>
                  <a:pt x="1045" y="3804"/>
                </a:lnTo>
                <a:lnTo>
                  <a:pt x="1048" y="3779"/>
                </a:lnTo>
                <a:lnTo>
                  <a:pt x="1049" y="3755"/>
                </a:lnTo>
                <a:lnTo>
                  <a:pt x="1048" y="3731"/>
                </a:lnTo>
                <a:lnTo>
                  <a:pt x="1045" y="3707"/>
                </a:lnTo>
                <a:lnTo>
                  <a:pt x="1040" y="3684"/>
                </a:lnTo>
                <a:lnTo>
                  <a:pt x="1035" y="3661"/>
                </a:lnTo>
                <a:lnTo>
                  <a:pt x="1026" y="3640"/>
                </a:lnTo>
                <a:lnTo>
                  <a:pt x="1016" y="3619"/>
                </a:lnTo>
                <a:lnTo>
                  <a:pt x="1005" y="3598"/>
                </a:lnTo>
                <a:lnTo>
                  <a:pt x="992" y="3580"/>
                </a:lnTo>
                <a:lnTo>
                  <a:pt x="978" y="3561"/>
                </a:lnTo>
                <a:lnTo>
                  <a:pt x="962" y="3545"/>
                </a:lnTo>
                <a:lnTo>
                  <a:pt x="945" y="3528"/>
                </a:lnTo>
                <a:lnTo>
                  <a:pt x="926" y="3514"/>
                </a:lnTo>
                <a:lnTo>
                  <a:pt x="906" y="3501"/>
                </a:lnTo>
                <a:lnTo>
                  <a:pt x="884" y="3488"/>
                </a:lnTo>
                <a:lnTo>
                  <a:pt x="868" y="3481"/>
                </a:lnTo>
                <a:lnTo>
                  <a:pt x="851" y="3473"/>
                </a:lnTo>
                <a:lnTo>
                  <a:pt x="834" y="3466"/>
                </a:lnTo>
                <a:lnTo>
                  <a:pt x="816" y="3460"/>
                </a:lnTo>
                <a:lnTo>
                  <a:pt x="798" y="3454"/>
                </a:lnTo>
                <a:lnTo>
                  <a:pt x="781" y="3450"/>
                </a:lnTo>
                <a:lnTo>
                  <a:pt x="745" y="3442"/>
                </a:lnTo>
                <a:lnTo>
                  <a:pt x="708" y="3438"/>
                </a:lnTo>
                <a:lnTo>
                  <a:pt x="672" y="3435"/>
                </a:lnTo>
                <a:lnTo>
                  <a:pt x="635" y="3435"/>
                </a:lnTo>
                <a:lnTo>
                  <a:pt x="597" y="3436"/>
                </a:lnTo>
                <a:lnTo>
                  <a:pt x="560" y="3439"/>
                </a:lnTo>
                <a:lnTo>
                  <a:pt x="522" y="3443"/>
                </a:lnTo>
                <a:lnTo>
                  <a:pt x="486" y="3450"/>
                </a:lnTo>
                <a:lnTo>
                  <a:pt x="450" y="3458"/>
                </a:lnTo>
                <a:lnTo>
                  <a:pt x="413" y="3465"/>
                </a:lnTo>
                <a:lnTo>
                  <a:pt x="378" y="3475"/>
                </a:lnTo>
                <a:lnTo>
                  <a:pt x="344" y="3486"/>
                </a:lnTo>
                <a:lnTo>
                  <a:pt x="310" y="3497"/>
                </a:lnTo>
                <a:lnTo>
                  <a:pt x="277" y="3509"/>
                </a:lnTo>
                <a:lnTo>
                  <a:pt x="246" y="3521"/>
                </a:lnTo>
                <a:lnTo>
                  <a:pt x="187" y="3546"/>
                </a:lnTo>
                <a:lnTo>
                  <a:pt x="134" y="3570"/>
                </a:lnTo>
                <a:lnTo>
                  <a:pt x="89" y="3593"/>
                </a:lnTo>
                <a:lnTo>
                  <a:pt x="51" y="3613"/>
                </a:lnTo>
                <a:lnTo>
                  <a:pt x="24" y="3628"/>
                </a:lnTo>
                <a:lnTo>
                  <a:pt x="1" y="3643"/>
                </a:lnTo>
                <a:lnTo>
                  <a:pt x="0" y="3644"/>
                </a:lnTo>
                <a:lnTo>
                  <a:pt x="2" y="3671"/>
                </a:lnTo>
                <a:lnTo>
                  <a:pt x="4" y="3703"/>
                </a:lnTo>
                <a:lnTo>
                  <a:pt x="8" y="3745"/>
                </a:lnTo>
                <a:lnTo>
                  <a:pt x="15" y="3795"/>
                </a:lnTo>
                <a:lnTo>
                  <a:pt x="25" y="3853"/>
                </a:lnTo>
                <a:lnTo>
                  <a:pt x="38" y="3915"/>
                </a:lnTo>
                <a:lnTo>
                  <a:pt x="46" y="3948"/>
                </a:lnTo>
                <a:lnTo>
                  <a:pt x="55" y="3981"/>
                </a:lnTo>
                <a:lnTo>
                  <a:pt x="63" y="4015"/>
                </a:lnTo>
                <a:lnTo>
                  <a:pt x="74" y="4050"/>
                </a:lnTo>
                <a:lnTo>
                  <a:pt x="87" y="4085"/>
                </a:lnTo>
                <a:lnTo>
                  <a:pt x="100" y="4119"/>
                </a:lnTo>
                <a:lnTo>
                  <a:pt x="114" y="4154"/>
                </a:lnTo>
                <a:lnTo>
                  <a:pt x="130" y="4187"/>
                </a:lnTo>
                <a:lnTo>
                  <a:pt x="147" y="4221"/>
                </a:lnTo>
                <a:lnTo>
                  <a:pt x="166" y="4253"/>
                </a:lnTo>
                <a:lnTo>
                  <a:pt x="186" y="4285"/>
                </a:lnTo>
                <a:lnTo>
                  <a:pt x="207" y="4315"/>
                </a:lnTo>
                <a:lnTo>
                  <a:pt x="230" y="4344"/>
                </a:lnTo>
                <a:lnTo>
                  <a:pt x="255" y="4371"/>
                </a:lnTo>
                <a:lnTo>
                  <a:pt x="281" y="4397"/>
                </a:lnTo>
                <a:lnTo>
                  <a:pt x="295" y="4409"/>
                </a:lnTo>
                <a:lnTo>
                  <a:pt x="309" y="4420"/>
                </a:lnTo>
                <a:lnTo>
                  <a:pt x="324" y="4431"/>
                </a:lnTo>
                <a:lnTo>
                  <a:pt x="340" y="4442"/>
                </a:lnTo>
                <a:lnTo>
                  <a:pt x="355" y="4451"/>
                </a:lnTo>
                <a:lnTo>
                  <a:pt x="372" y="4461"/>
                </a:lnTo>
                <a:lnTo>
                  <a:pt x="394" y="4472"/>
                </a:lnTo>
                <a:lnTo>
                  <a:pt x="416" y="4481"/>
                </a:lnTo>
                <a:lnTo>
                  <a:pt x="439" y="4487"/>
                </a:lnTo>
                <a:lnTo>
                  <a:pt x="461" y="4493"/>
                </a:lnTo>
                <a:lnTo>
                  <a:pt x="484" y="4497"/>
                </a:lnTo>
                <a:lnTo>
                  <a:pt x="507" y="4498"/>
                </a:lnTo>
                <a:lnTo>
                  <a:pt x="530" y="4498"/>
                </a:lnTo>
                <a:lnTo>
                  <a:pt x="553" y="4496"/>
                </a:lnTo>
                <a:lnTo>
                  <a:pt x="576" y="4493"/>
                </a:lnTo>
                <a:lnTo>
                  <a:pt x="598" y="4487"/>
                </a:lnTo>
                <a:lnTo>
                  <a:pt x="621" y="4480"/>
                </a:lnTo>
                <a:lnTo>
                  <a:pt x="642" y="4470"/>
                </a:lnTo>
                <a:lnTo>
                  <a:pt x="663" y="4459"/>
                </a:lnTo>
                <a:lnTo>
                  <a:pt x="684" y="4447"/>
                </a:lnTo>
                <a:lnTo>
                  <a:pt x="704" y="4431"/>
                </a:lnTo>
                <a:lnTo>
                  <a:pt x="723" y="4415"/>
                </a:lnTo>
                <a:lnTo>
                  <a:pt x="732" y="4405"/>
                </a:lnTo>
                <a:lnTo>
                  <a:pt x="742" y="4395"/>
                </a:lnTo>
                <a:lnTo>
                  <a:pt x="751" y="4384"/>
                </a:lnTo>
                <a:lnTo>
                  <a:pt x="759" y="4374"/>
                </a:lnTo>
                <a:lnTo>
                  <a:pt x="767" y="4362"/>
                </a:lnTo>
                <a:lnTo>
                  <a:pt x="773" y="4351"/>
                </a:lnTo>
                <a:lnTo>
                  <a:pt x="784" y="4327"/>
                </a:lnTo>
                <a:lnTo>
                  <a:pt x="793" y="4303"/>
                </a:lnTo>
                <a:lnTo>
                  <a:pt x="801" y="4277"/>
                </a:lnTo>
                <a:lnTo>
                  <a:pt x="805" y="4252"/>
                </a:lnTo>
                <a:lnTo>
                  <a:pt x="807" y="4227"/>
                </a:lnTo>
                <a:lnTo>
                  <a:pt x="807" y="4201"/>
                </a:lnTo>
                <a:lnTo>
                  <a:pt x="806" y="4176"/>
                </a:lnTo>
                <a:lnTo>
                  <a:pt x="803" y="4151"/>
                </a:lnTo>
                <a:lnTo>
                  <a:pt x="797" y="4128"/>
                </a:lnTo>
                <a:lnTo>
                  <a:pt x="790" y="4105"/>
                </a:lnTo>
                <a:lnTo>
                  <a:pt x="781" y="4083"/>
                </a:lnTo>
                <a:lnTo>
                  <a:pt x="771" y="4063"/>
                </a:lnTo>
                <a:lnTo>
                  <a:pt x="759" y="4044"/>
                </a:lnTo>
                <a:close/>
                <a:moveTo>
                  <a:pt x="2320" y="3404"/>
                </a:moveTo>
                <a:lnTo>
                  <a:pt x="1982" y="3404"/>
                </a:lnTo>
                <a:lnTo>
                  <a:pt x="1978" y="3439"/>
                </a:lnTo>
                <a:lnTo>
                  <a:pt x="1968" y="3515"/>
                </a:lnTo>
                <a:lnTo>
                  <a:pt x="1956" y="3629"/>
                </a:lnTo>
                <a:lnTo>
                  <a:pt x="1949" y="3701"/>
                </a:lnTo>
                <a:lnTo>
                  <a:pt x="1943" y="3779"/>
                </a:lnTo>
                <a:lnTo>
                  <a:pt x="1937" y="3866"/>
                </a:lnTo>
                <a:lnTo>
                  <a:pt x="1932" y="3959"/>
                </a:lnTo>
                <a:lnTo>
                  <a:pt x="1926" y="4061"/>
                </a:lnTo>
                <a:lnTo>
                  <a:pt x="1923" y="4169"/>
                </a:lnTo>
                <a:lnTo>
                  <a:pt x="1921" y="4283"/>
                </a:lnTo>
                <a:lnTo>
                  <a:pt x="1920" y="4403"/>
                </a:lnTo>
                <a:lnTo>
                  <a:pt x="1920" y="4529"/>
                </a:lnTo>
                <a:lnTo>
                  <a:pt x="1923" y="4659"/>
                </a:lnTo>
                <a:lnTo>
                  <a:pt x="1898" y="4630"/>
                </a:lnTo>
                <a:lnTo>
                  <a:pt x="1872" y="4603"/>
                </a:lnTo>
                <a:lnTo>
                  <a:pt x="1847" y="4575"/>
                </a:lnTo>
                <a:lnTo>
                  <a:pt x="1821" y="4549"/>
                </a:lnTo>
                <a:lnTo>
                  <a:pt x="1794" y="4524"/>
                </a:lnTo>
                <a:lnTo>
                  <a:pt x="1767" y="4498"/>
                </a:lnTo>
                <a:lnTo>
                  <a:pt x="1739" y="4474"/>
                </a:lnTo>
                <a:lnTo>
                  <a:pt x="1712" y="4451"/>
                </a:lnTo>
                <a:lnTo>
                  <a:pt x="1656" y="4406"/>
                </a:lnTo>
                <a:lnTo>
                  <a:pt x="1599" y="4364"/>
                </a:lnTo>
                <a:lnTo>
                  <a:pt x="1543" y="4325"/>
                </a:lnTo>
                <a:lnTo>
                  <a:pt x="1488" y="4288"/>
                </a:lnTo>
                <a:lnTo>
                  <a:pt x="1434" y="4255"/>
                </a:lnTo>
                <a:lnTo>
                  <a:pt x="1383" y="4224"/>
                </a:lnTo>
                <a:lnTo>
                  <a:pt x="1333" y="4197"/>
                </a:lnTo>
                <a:lnTo>
                  <a:pt x="1286" y="4172"/>
                </a:lnTo>
                <a:lnTo>
                  <a:pt x="1243" y="4150"/>
                </a:lnTo>
                <a:lnTo>
                  <a:pt x="1203" y="4131"/>
                </a:lnTo>
                <a:lnTo>
                  <a:pt x="1167" y="4114"/>
                </a:lnTo>
                <a:lnTo>
                  <a:pt x="1136" y="4101"/>
                </a:lnTo>
                <a:lnTo>
                  <a:pt x="1112" y="4125"/>
                </a:lnTo>
                <a:lnTo>
                  <a:pt x="1086" y="4149"/>
                </a:lnTo>
                <a:lnTo>
                  <a:pt x="1058" y="4169"/>
                </a:lnTo>
                <a:lnTo>
                  <a:pt x="1031" y="4188"/>
                </a:lnTo>
                <a:lnTo>
                  <a:pt x="1031" y="4215"/>
                </a:lnTo>
                <a:lnTo>
                  <a:pt x="1029" y="4242"/>
                </a:lnTo>
                <a:lnTo>
                  <a:pt x="1027" y="4270"/>
                </a:lnTo>
                <a:lnTo>
                  <a:pt x="1024" y="4296"/>
                </a:lnTo>
                <a:lnTo>
                  <a:pt x="1059" y="4311"/>
                </a:lnTo>
                <a:lnTo>
                  <a:pt x="1105" y="4333"/>
                </a:lnTo>
                <a:lnTo>
                  <a:pt x="1163" y="4361"/>
                </a:lnTo>
                <a:lnTo>
                  <a:pt x="1226" y="4394"/>
                </a:lnTo>
                <a:lnTo>
                  <a:pt x="1262" y="4414"/>
                </a:lnTo>
                <a:lnTo>
                  <a:pt x="1298" y="4435"/>
                </a:lnTo>
                <a:lnTo>
                  <a:pt x="1334" y="4457"/>
                </a:lnTo>
                <a:lnTo>
                  <a:pt x="1373" y="4481"/>
                </a:lnTo>
                <a:lnTo>
                  <a:pt x="1411" y="4506"/>
                </a:lnTo>
                <a:lnTo>
                  <a:pt x="1450" y="4533"/>
                </a:lnTo>
                <a:lnTo>
                  <a:pt x="1489" y="4560"/>
                </a:lnTo>
                <a:lnTo>
                  <a:pt x="1528" y="4591"/>
                </a:lnTo>
                <a:lnTo>
                  <a:pt x="1566" y="4622"/>
                </a:lnTo>
                <a:lnTo>
                  <a:pt x="1605" y="4655"/>
                </a:lnTo>
                <a:lnTo>
                  <a:pt x="1642" y="4689"/>
                </a:lnTo>
                <a:lnTo>
                  <a:pt x="1679" y="4724"/>
                </a:lnTo>
                <a:lnTo>
                  <a:pt x="1714" y="4761"/>
                </a:lnTo>
                <a:lnTo>
                  <a:pt x="1748" y="4800"/>
                </a:lnTo>
                <a:lnTo>
                  <a:pt x="1781" y="4839"/>
                </a:lnTo>
                <a:lnTo>
                  <a:pt x="1812" y="4881"/>
                </a:lnTo>
                <a:lnTo>
                  <a:pt x="1826" y="4902"/>
                </a:lnTo>
                <a:lnTo>
                  <a:pt x="1839" y="4924"/>
                </a:lnTo>
                <a:lnTo>
                  <a:pt x="1854" y="4946"/>
                </a:lnTo>
                <a:lnTo>
                  <a:pt x="1866" y="4968"/>
                </a:lnTo>
                <a:lnTo>
                  <a:pt x="1878" y="4991"/>
                </a:lnTo>
                <a:lnTo>
                  <a:pt x="1890" y="5014"/>
                </a:lnTo>
                <a:lnTo>
                  <a:pt x="1901" y="5037"/>
                </a:lnTo>
                <a:lnTo>
                  <a:pt x="1911" y="5061"/>
                </a:lnTo>
                <a:lnTo>
                  <a:pt x="1920" y="5085"/>
                </a:lnTo>
                <a:lnTo>
                  <a:pt x="1928" y="5110"/>
                </a:lnTo>
                <a:lnTo>
                  <a:pt x="1936" y="5134"/>
                </a:lnTo>
                <a:lnTo>
                  <a:pt x="1943" y="5160"/>
                </a:lnTo>
                <a:lnTo>
                  <a:pt x="1949" y="5185"/>
                </a:lnTo>
                <a:lnTo>
                  <a:pt x="1955" y="5211"/>
                </a:lnTo>
                <a:lnTo>
                  <a:pt x="1959" y="5237"/>
                </a:lnTo>
                <a:lnTo>
                  <a:pt x="1962" y="5264"/>
                </a:lnTo>
                <a:lnTo>
                  <a:pt x="1976" y="5388"/>
                </a:lnTo>
                <a:lnTo>
                  <a:pt x="1988" y="5504"/>
                </a:lnTo>
                <a:lnTo>
                  <a:pt x="2002" y="5611"/>
                </a:lnTo>
                <a:lnTo>
                  <a:pt x="2009" y="5663"/>
                </a:lnTo>
                <a:lnTo>
                  <a:pt x="2018" y="5716"/>
                </a:lnTo>
                <a:lnTo>
                  <a:pt x="2026" y="5769"/>
                </a:lnTo>
                <a:lnTo>
                  <a:pt x="2036" y="5822"/>
                </a:lnTo>
                <a:lnTo>
                  <a:pt x="2047" y="5877"/>
                </a:lnTo>
                <a:lnTo>
                  <a:pt x="2059" y="5933"/>
                </a:lnTo>
                <a:lnTo>
                  <a:pt x="2073" y="5992"/>
                </a:lnTo>
                <a:lnTo>
                  <a:pt x="2088" y="6054"/>
                </a:lnTo>
                <a:lnTo>
                  <a:pt x="2104" y="6119"/>
                </a:lnTo>
                <a:lnTo>
                  <a:pt x="2123" y="6187"/>
                </a:lnTo>
                <a:lnTo>
                  <a:pt x="2447" y="6098"/>
                </a:lnTo>
                <a:lnTo>
                  <a:pt x="2429" y="6033"/>
                </a:lnTo>
                <a:lnTo>
                  <a:pt x="2412" y="5968"/>
                </a:lnTo>
                <a:lnTo>
                  <a:pt x="2397" y="5903"/>
                </a:lnTo>
                <a:lnTo>
                  <a:pt x="2382" y="5839"/>
                </a:lnTo>
                <a:lnTo>
                  <a:pt x="2368" y="5776"/>
                </a:lnTo>
                <a:lnTo>
                  <a:pt x="2355" y="5712"/>
                </a:lnTo>
                <a:lnTo>
                  <a:pt x="2343" y="5648"/>
                </a:lnTo>
                <a:lnTo>
                  <a:pt x="2331" y="5584"/>
                </a:lnTo>
                <a:lnTo>
                  <a:pt x="2320" y="5522"/>
                </a:lnTo>
                <a:lnTo>
                  <a:pt x="2310" y="5460"/>
                </a:lnTo>
                <a:lnTo>
                  <a:pt x="2293" y="5336"/>
                </a:lnTo>
                <a:lnTo>
                  <a:pt x="2277" y="5213"/>
                </a:lnTo>
                <a:lnTo>
                  <a:pt x="2265" y="5095"/>
                </a:lnTo>
                <a:lnTo>
                  <a:pt x="2255" y="4977"/>
                </a:lnTo>
                <a:lnTo>
                  <a:pt x="2247" y="4861"/>
                </a:lnTo>
                <a:lnTo>
                  <a:pt x="2241" y="4749"/>
                </a:lnTo>
                <a:lnTo>
                  <a:pt x="2238" y="4640"/>
                </a:lnTo>
                <a:lnTo>
                  <a:pt x="2235" y="4534"/>
                </a:lnTo>
                <a:lnTo>
                  <a:pt x="2235" y="4431"/>
                </a:lnTo>
                <a:lnTo>
                  <a:pt x="2236" y="4332"/>
                </a:lnTo>
                <a:lnTo>
                  <a:pt x="2239" y="4237"/>
                </a:lnTo>
                <a:lnTo>
                  <a:pt x="2242" y="4145"/>
                </a:lnTo>
                <a:lnTo>
                  <a:pt x="2247" y="4058"/>
                </a:lnTo>
                <a:lnTo>
                  <a:pt x="2252" y="3975"/>
                </a:lnTo>
                <a:lnTo>
                  <a:pt x="2258" y="3897"/>
                </a:lnTo>
                <a:lnTo>
                  <a:pt x="2265" y="3824"/>
                </a:lnTo>
                <a:lnTo>
                  <a:pt x="2272" y="3756"/>
                </a:lnTo>
                <a:lnTo>
                  <a:pt x="2278" y="3693"/>
                </a:lnTo>
                <a:lnTo>
                  <a:pt x="2285" y="3636"/>
                </a:lnTo>
                <a:lnTo>
                  <a:pt x="2298" y="3539"/>
                </a:lnTo>
                <a:lnTo>
                  <a:pt x="2309" y="3466"/>
                </a:lnTo>
                <a:lnTo>
                  <a:pt x="2320" y="3404"/>
                </a:lnTo>
                <a:close/>
                <a:moveTo>
                  <a:pt x="2047" y="1713"/>
                </a:moveTo>
                <a:lnTo>
                  <a:pt x="2047" y="1713"/>
                </a:lnTo>
                <a:lnTo>
                  <a:pt x="2085" y="1715"/>
                </a:lnTo>
                <a:lnTo>
                  <a:pt x="2122" y="1715"/>
                </a:lnTo>
                <a:lnTo>
                  <a:pt x="2159" y="1715"/>
                </a:lnTo>
                <a:lnTo>
                  <a:pt x="2196" y="1714"/>
                </a:lnTo>
                <a:lnTo>
                  <a:pt x="2232" y="1712"/>
                </a:lnTo>
                <a:lnTo>
                  <a:pt x="2268" y="1708"/>
                </a:lnTo>
                <a:lnTo>
                  <a:pt x="2305" y="1705"/>
                </a:lnTo>
                <a:lnTo>
                  <a:pt x="2340" y="1700"/>
                </a:lnTo>
                <a:lnTo>
                  <a:pt x="2375" y="1694"/>
                </a:lnTo>
                <a:lnTo>
                  <a:pt x="2410" y="1688"/>
                </a:lnTo>
                <a:lnTo>
                  <a:pt x="2444" y="1680"/>
                </a:lnTo>
                <a:lnTo>
                  <a:pt x="2478" y="1672"/>
                </a:lnTo>
                <a:lnTo>
                  <a:pt x="2512" y="1662"/>
                </a:lnTo>
                <a:lnTo>
                  <a:pt x="2545" y="1652"/>
                </a:lnTo>
                <a:lnTo>
                  <a:pt x="2578" y="1641"/>
                </a:lnTo>
                <a:lnTo>
                  <a:pt x="2609" y="1630"/>
                </a:lnTo>
                <a:lnTo>
                  <a:pt x="2641" y="1618"/>
                </a:lnTo>
                <a:lnTo>
                  <a:pt x="2672" y="1605"/>
                </a:lnTo>
                <a:lnTo>
                  <a:pt x="2703" y="1591"/>
                </a:lnTo>
                <a:lnTo>
                  <a:pt x="2733" y="1575"/>
                </a:lnTo>
                <a:lnTo>
                  <a:pt x="2762" y="1560"/>
                </a:lnTo>
                <a:lnTo>
                  <a:pt x="2791" y="1543"/>
                </a:lnTo>
                <a:lnTo>
                  <a:pt x="2820" y="1527"/>
                </a:lnTo>
                <a:lnTo>
                  <a:pt x="2847" y="1508"/>
                </a:lnTo>
                <a:lnTo>
                  <a:pt x="2873" y="1490"/>
                </a:lnTo>
                <a:lnTo>
                  <a:pt x="2899" y="1471"/>
                </a:lnTo>
                <a:lnTo>
                  <a:pt x="2924" y="1450"/>
                </a:lnTo>
                <a:lnTo>
                  <a:pt x="2949" y="1429"/>
                </a:lnTo>
                <a:lnTo>
                  <a:pt x="2973" y="1408"/>
                </a:lnTo>
                <a:lnTo>
                  <a:pt x="2996" y="1385"/>
                </a:lnTo>
                <a:lnTo>
                  <a:pt x="3018" y="1362"/>
                </a:lnTo>
                <a:lnTo>
                  <a:pt x="3039" y="1339"/>
                </a:lnTo>
                <a:lnTo>
                  <a:pt x="3064" y="1308"/>
                </a:lnTo>
                <a:lnTo>
                  <a:pt x="3089" y="1277"/>
                </a:lnTo>
                <a:lnTo>
                  <a:pt x="3112" y="1244"/>
                </a:lnTo>
                <a:lnTo>
                  <a:pt x="3135" y="1210"/>
                </a:lnTo>
                <a:lnTo>
                  <a:pt x="3158" y="1175"/>
                </a:lnTo>
                <a:lnTo>
                  <a:pt x="3179" y="1140"/>
                </a:lnTo>
                <a:lnTo>
                  <a:pt x="3201" y="1102"/>
                </a:lnTo>
                <a:lnTo>
                  <a:pt x="3221" y="1066"/>
                </a:lnTo>
                <a:lnTo>
                  <a:pt x="3240" y="1029"/>
                </a:lnTo>
                <a:lnTo>
                  <a:pt x="3259" y="990"/>
                </a:lnTo>
                <a:lnTo>
                  <a:pt x="3277" y="953"/>
                </a:lnTo>
                <a:lnTo>
                  <a:pt x="3294" y="914"/>
                </a:lnTo>
                <a:lnTo>
                  <a:pt x="3310" y="876"/>
                </a:lnTo>
                <a:lnTo>
                  <a:pt x="3325" y="838"/>
                </a:lnTo>
                <a:lnTo>
                  <a:pt x="3339" y="800"/>
                </a:lnTo>
                <a:lnTo>
                  <a:pt x="3353" y="762"/>
                </a:lnTo>
                <a:lnTo>
                  <a:pt x="3338" y="770"/>
                </a:lnTo>
                <a:lnTo>
                  <a:pt x="3320" y="776"/>
                </a:lnTo>
                <a:lnTo>
                  <a:pt x="3301" y="780"/>
                </a:lnTo>
                <a:lnTo>
                  <a:pt x="3279" y="783"/>
                </a:lnTo>
                <a:lnTo>
                  <a:pt x="3257" y="785"/>
                </a:lnTo>
                <a:lnTo>
                  <a:pt x="3233" y="785"/>
                </a:lnTo>
                <a:lnTo>
                  <a:pt x="3208" y="784"/>
                </a:lnTo>
                <a:lnTo>
                  <a:pt x="3182" y="782"/>
                </a:lnTo>
                <a:lnTo>
                  <a:pt x="3156" y="779"/>
                </a:lnTo>
                <a:lnTo>
                  <a:pt x="3130" y="774"/>
                </a:lnTo>
                <a:lnTo>
                  <a:pt x="3103" y="768"/>
                </a:lnTo>
                <a:lnTo>
                  <a:pt x="3078" y="760"/>
                </a:lnTo>
                <a:lnTo>
                  <a:pt x="3053" y="750"/>
                </a:lnTo>
                <a:lnTo>
                  <a:pt x="3030" y="740"/>
                </a:lnTo>
                <a:lnTo>
                  <a:pt x="3007" y="728"/>
                </a:lnTo>
                <a:lnTo>
                  <a:pt x="2986" y="714"/>
                </a:lnTo>
                <a:lnTo>
                  <a:pt x="2985" y="736"/>
                </a:lnTo>
                <a:lnTo>
                  <a:pt x="2982" y="758"/>
                </a:lnTo>
                <a:lnTo>
                  <a:pt x="2978" y="780"/>
                </a:lnTo>
                <a:lnTo>
                  <a:pt x="2974" y="802"/>
                </a:lnTo>
                <a:lnTo>
                  <a:pt x="2967" y="827"/>
                </a:lnTo>
                <a:lnTo>
                  <a:pt x="2959" y="853"/>
                </a:lnTo>
                <a:lnTo>
                  <a:pt x="2952" y="877"/>
                </a:lnTo>
                <a:lnTo>
                  <a:pt x="2943" y="900"/>
                </a:lnTo>
                <a:lnTo>
                  <a:pt x="2933" y="923"/>
                </a:lnTo>
                <a:lnTo>
                  <a:pt x="2922" y="945"/>
                </a:lnTo>
                <a:lnTo>
                  <a:pt x="2911" y="967"/>
                </a:lnTo>
                <a:lnTo>
                  <a:pt x="2899" y="988"/>
                </a:lnTo>
                <a:lnTo>
                  <a:pt x="2886" y="1008"/>
                </a:lnTo>
                <a:lnTo>
                  <a:pt x="2871" y="1027"/>
                </a:lnTo>
                <a:lnTo>
                  <a:pt x="2856" y="1046"/>
                </a:lnTo>
                <a:lnTo>
                  <a:pt x="2840" y="1065"/>
                </a:lnTo>
                <a:lnTo>
                  <a:pt x="2823" y="1082"/>
                </a:lnTo>
                <a:lnTo>
                  <a:pt x="2805" y="1099"/>
                </a:lnTo>
                <a:lnTo>
                  <a:pt x="2787" y="1115"/>
                </a:lnTo>
                <a:lnTo>
                  <a:pt x="2767" y="1131"/>
                </a:lnTo>
                <a:lnTo>
                  <a:pt x="2746" y="1145"/>
                </a:lnTo>
                <a:lnTo>
                  <a:pt x="2724" y="1160"/>
                </a:lnTo>
                <a:lnTo>
                  <a:pt x="2702" y="1173"/>
                </a:lnTo>
                <a:lnTo>
                  <a:pt x="2678" y="1185"/>
                </a:lnTo>
                <a:lnTo>
                  <a:pt x="2652" y="1197"/>
                </a:lnTo>
                <a:lnTo>
                  <a:pt x="2626" y="1208"/>
                </a:lnTo>
                <a:lnTo>
                  <a:pt x="2600" y="1218"/>
                </a:lnTo>
                <a:lnTo>
                  <a:pt x="2571" y="1228"/>
                </a:lnTo>
                <a:lnTo>
                  <a:pt x="2541" y="1237"/>
                </a:lnTo>
                <a:lnTo>
                  <a:pt x="2510" y="1245"/>
                </a:lnTo>
                <a:lnTo>
                  <a:pt x="2478" y="1252"/>
                </a:lnTo>
                <a:lnTo>
                  <a:pt x="2445" y="1259"/>
                </a:lnTo>
                <a:lnTo>
                  <a:pt x="2411" y="1265"/>
                </a:lnTo>
                <a:lnTo>
                  <a:pt x="2376" y="1270"/>
                </a:lnTo>
                <a:lnTo>
                  <a:pt x="2339" y="1274"/>
                </a:lnTo>
                <a:lnTo>
                  <a:pt x="2301" y="1278"/>
                </a:lnTo>
                <a:lnTo>
                  <a:pt x="2238" y="1283"/>
                </a:lnTo>
                <a:lnTo>
                  <a:pt x="2178" y="1286"/>
                </a:lnTo>
                <a:lnTo>
                  <a:pt x="2122" y="1287"/>
                </a:lnTo>
                <a:lnTo>
                  <a:pt x="2068" y="1288"/>
                </a:lnTo>
                <a:lnTo>
                  <a:pt x="2019" y="1288"/>
                </a:lnTo>
                <a:lnTo>
                  <a:pt x="1971" y="1287"/>
                </a:lnTo>
                <a:lnTo>
                  <a:pt x="1927" y="1285"/>
                </a:lnTo>
                <a:lnTo>
                  <a:pt x="1885" y="1283"/>
                </a:lnTo>
                <a:lnTo>
                  <a:pt x="1807" y="1276"/>
                </a:lnTo>
                <a:lnTo>
                  <a:pt x="1736" y="1268"/>
                </a:lnTo>
                <a:lnTo>
                  <a:pt x="1670" y="1262"/>
                </a:lnTo>
                <a:lnTo>
                  <a:pt x="1608" y="1256"/>
                </a:lnTo>
                <a:lnTo>
                  <a:pt x="1641" y="1300"/>
                </a:lnTo>
                <a:lnTo>
                  <a:pt x="1674" y="1344"/>
                </a:lnTo>
                <a:lnTo>
                  <a:pt x="1707" y="1386"/>
                </a:lnTo>
                <a:lnTo>
                  <a:pt x="1740" y="1426"/>
                </a:lnTo>
                <a:lnTo>
                  <a:pt x="1773" y="1464"/>
                </a:lnTo>
                <a:lnTo>
                  <a:pt x="1805" y="1499"/>
                </a:lnTo>
                <a:lnTo>
                  <a:pt x="1836" y="1534"/>
                </a:lnTo>
                <a:lnTo>
                  <a:pt x="1867" y="1565"/>
                </a:lnTo>
                <a:lnTo>
                  <a:pt x="1895" y="1594"/>
                </a:lnTo>
                <a:lnTo>
                  <a:pt x="1923" y="1620"/>
                </a:lnTo>
                <a:lnTo>
                  <a:pt x="1949" y="1644"/>
                </a:lnTo>
                <a:lnTo>
                  <a:pt x="1973" y="1664"/>
                </a:lnTo>
                <a:lnTo>
                  <a:pt x="1995" y="1682"/>
                </a:lnTo>
                <a:lnTo>
                  <a:pt x="2015" y="1695"/>
                </a:lnTo>
                <a:lnTo>
                  <a:pt x="2033" y="1706"/>
                </a:lnTo>
                <a:lnTo>
                  <a:pt x="2047" y="1713"/>
                </a:lnTo>
                <a:close/>
                <a:moveTo>
                  <a:pt x="1446" y="969"/>
                </a:moveTo>
                <a:lnTo>
                  <a:pt x="1446" y="969"/>
                </a:lnTo>
                <a:lnTo>
                  <a:pt x="1448" y="968"/>
                </a:lnTo>
                <a:lnTo>
                  <a:pt x="1449" y="952"/>
                </a:lnTo>
                <a:lnTo>
                  <a:pt x="1450" y="935"/>
                </a:lnTo>
                <a:lnTo>
                  <a:pt x="1454" y="902"/>
                </a:lnTo>
                <a:lnTo>
                  <a:pt x="1461" y="868"/>
                </a:lnTo>
                <a:lnTo>
                  <a:pt x="1471" y="834"/>
                </a:lnTo>
                <a:lnTo>
                  <a:pt x="1483" y="799"/>
                </a:lnTo>
                <a:lnTo>
                  <a:pt x="1498" y="762"/>
                </a:lnTo>
                <a:lnTo>
                  <a:pt x="1516" y="727"/>
                </a:lnTo>
                <a:lnTo>
                  <a:pt x="1537" y="691"/>
                </a:lnTo>
                <a:lnTo>
                  <a:pt x="1559" y="658"/>
                </a:lnTo>
                <a:lnTo>
                  <a:pt x="1583" y="625"/>
                </a:lnTo>
                <a:lnTo>
                  <a:pt x="1610" y="591"/>
                </a:lnTo>
                <a:lnTo>
                  <a:pt x="1641" y="557"/>
                </a:lnTo>
                <a:lnTo>
                  <a:pt x="1673" y="523"/>
                </a:lnTo>
                <a:lnTo>
                  <a:pt x="1708" y="490"/>
                </a:lnTo>
                <a:lnTo>
                  <a:pt x="1745" y="457"/>
                </a:lnTo>
                <a:lnTo>
                  <a:pt x="1782" y="424"/>
                </a:lnTo>
                <a:lnTo>
                  <a:pt x="1794" y="386"/>
                </a:lnTo>
                <a:lnTo>
                  <a:pt x="1806" y="350"/>
                </a:lnTo>
                <a:lnTo>
                  <a:pt x="1821" y="316"/>
                </a:lnTo>
                <a:lnTo>
                  <a:pt x="1836" y="283"/>
                </a:lnTo>
                <a:lnTo>
                  <a:pt x="1852" y="251"/>
                </a:lnTo>
                <a:lnTo>
                  <a:pt x="1870" y="221"/>
                </a:lnTo>
                <a:lnTo>
                  <a:pt x="1889" y="192"/>
                </a:lnTo>
                <a:lnTo>
                  <a:pt x="1909" y="166"/>
                </a:lnTo>
                <a:lnTo>
                  <a:pt x="1929" y="141"/>
                </a:lnTo>
                <a:lnTo>
                  <a:pt x="1951" y="117"/>
                </a:lnTo>
                <a:lnTo>
                  <a:pt x="1973" y="95"/>
                </a:lnTo>
                <a:lnTo>
                  <a:pt x="1998" y="73"/>
                </a:lnTo>
                <a:lnTo>
                  <a:pt x="2022" y="53"/>
                </a:lnTo>
                <a:lnTo>
                  <a:pt x="2046" y="34"/>
                </a:lnTo>
                <a:lnTo>
                  <a:pt x="2071" y="16"/>
                </a:lnTo>
                <a:lnTo>
                  <a:pt x="2098" y="0"/>
                </a:lnTo>
                <a:lnTo>
                  <a:pt x="2063" y="2"/>
                </a:lnTo>
                <a:lnTo>
                  <a:pt x="2029" y="4"/>
                </a:lnTo>
                <a:lnTo>
                  <a:pt x="1994" y="9"/>
                </a:lnTo>
                <a:lnTo>
                  <a:pt x="1960" y="14"/>
                </a:lnTo>
                <a:lnTo>
                  <a:pt x="1927" y="20"/>
                </a:lnTo>
                <a:lnTo>
                  <a:pt x="1895" y="26"/>
                </a:lnTo>
                <a:lnTo>
                  <a:pt x="1863" y="34"/>
                </a:lnTo>
                <a:lnTo>
                  <a:pt x="1832" y="43"/>
                </a:lnTo>
                <a:lnTo>
                  <a:pt x="1801" y="52"/>
                </a:lnTo>
                <a:lnTo>
                  <a:pt x="1771" y="63"/>
                </a:lnTo>
                <a:lnTo>
                  <a:pt x="1741" y="73"/>
                </a:lnTo>
                <a:lnTo>
                  <a:pt x="1712" y="85"/>
                </a:lnTo>
                <a:lnTo>
                  <a:pt x="1684" y="97"/>
                </a:lnTo>
                <a:lnTo>
                  <a:pt x="1656" y="109"/>
                </a:lnTo>
                <a:lnTo>
                  <a:pt x="1629" y="122"/>
                </a:lnTo>
                <a:lnTo>
                  <a:pt x="1603" y="136"/>
                </a:lnTo>
                <a:lnTo>
                  <a:pt x="1576" y="151"/>
                </a:lnTo>
                <a:lnTo>
                  <a:pt x="1551" y="165"/>
                </a:lnTo>
                <a:lnTo>
                  <a:pt x="1527" y="180"/>
                </a:lnTo>
                <a:lnTo>
                  <a:pt x="1504" y="196"/>
                </a:lnTo>
                <a:lnTo>
                  <a:pt x="1481" y="212"/>
                </a:lnTo>
                <a:lnTo>
                  <a:pt x="1459" y="228"/>
                </a:lnTo>
                <a:lnTo>
                  <a:pt x="1417" y="261"/>
                </a:lnTo>
                <a:lnTo>
                  <a:pt x="1377" y="295"/>
                </a:lnTo>
                <a:lnTo>
                  <a:pt x="1342" y="329"/>
                </a:lnTo>
                <a:lnTo>
                  <a:pt x="1309" y="364"/>
                </a:lnTo>
                <a:lnTo>
                  <a:pt x="1280" y="398"/>
                </a:lnTo>
                <a:lnTo>
                  <a:pt x="1276" y="431"/>
                </a:lnTo>
                <a:lnTo>
                  <a:pt x="1275" y="466"/>
                </a:lnTo>
                <a:lnTo>
                  <a:pt x="1276" y="502"/>
                </a:lnTo>
                <a:lnTo>
                  <a:pt x="1278" y="538"/>
                </a:lnTo>
                <a:lnTo>
                  <a:pt x="1283" y="574"/>
                </a:lnTo>
                <a:lnTo>
                  <a:pt x="1290" y="612"/>
                </a:lnTo>
                <a:lnTo>
                  <a:pt x="1298" y="649"/>
                </a:lnTo>
                <a:lnTo>
                  <a:pt x="1309" y="688"/>
                </a:lnTo>
                <a:lnTo>
                  <a:pt x="1321" y="725"/>
                </a:lnTo>
                <a:lnTo>
                  <a:pt x="1334" y="765"/>
                </a:lnTo>
                <a:lnTo>
                  <a:pt x="1349" y="803"/>
                </a:lnTo>
                <a:lnTo>
                  <a:pt x="1365" y="842"/>
                </a:lnTo>
                <a:lnTo>
                  <a:pt x="1383" y="881"/>
                </a:lnTo>
                <a:lnTo>
                  <a:pt x="1401" y="920"/>
                </a:lnTo>
                <a:lnTo>
                  <a:pt x="1421" y="958"/>
                </a:lnTo>
                <a:lnTo>
                  <a:pt x="1442" y="998"/>
                </a:lnTo>
                <a:lnTo>
                  <a:pt x="1446" y="969"/>
                </a:lnTo>
                <a:close/>
                <a:moveTo>
                  <a:pt x="1905" y="3153"/>
                </a:moveTo>
                <a:lnTo>
                  <a:pt x="1905" y="3153"/>
                </a:lnTo>
                <a:lnTo>
                  <a:pt x="1882" y="3134"/>
                </a:lnTo>
                <a:lnTo>
                  <a:pt x="1859" y="3116"/>
                </a:lnTo>
                <a:lnTo>
                  <a:pt x="1838" y="3096"/>
                </a:lnTo>
                <a:lnTo>
                  <a:pt x="1816" y="3075"/>
                </a:lnTo>
                <a:lnTo>
                  <a:pt x="1796" y="3054"/>
                </a:lnTo>
                <a:lnTo>
                  <a:pt x="1777" y="3032"/>
                </a:lnTo>
                <a:lnTo>
                  <a:pt x="1757" y="3010"/>
                </a:lnTo>
                <a:lnTo>
                  <a:pt x="1738" y="2987"/>
                </a:lnTo>
                <a:lnTo>
                  <a:pt x="1720" y="2963"/>
                </a:lnTo>
                <a:lnTo>
                  <a:pt x="1703" y="2938"/>
                </a:lnTo>
                <a:lnTo>
                  <a:pt x="1686" y="2914"/>
                </a:lnTo>
                <a:lnTo>
                  <a:pt x="1670" y="2889"/>
                </a:lnTo>
                <a:lnTo>
                  <a:pt x="1654" y="2863"/>
                </a:lnTo>
                <a:lnTo>
                  <a:pt x="1640" y="2836"/>
                </a:lnTo>
                <a:lnTo>
                  <a:pt x="1626" y="2810"/>
                </a:lnTo>
                <a:lnTo>
                  <a:pt x="1612" y="2782"/>
                </a:lnTo>
                <a:lnTo>
                  <a:pt x="1598" y="2755"/>
                </a:lnTo>
                <a:lnTo>
                  <a:pt x="1585" y="2727"/>
                </a:lnTo>
                <a:lnTo>
                  <a:pt x="1561" y="2670"/>
                </a:lnTo>
                <a:lnTo>
                  <a:pt x="1539" y="2611"/>
                </a:lnTo>
                <a:lnTo>
                  <a:pt x="1519" y="2551"/>
                </a:lnTo>
                <a:lnTo>
                  <a:pt x="1500" y="2491"/>
                </a:lnTo>
                <a:lnTo>
                  <a:pt x="1485" y="2429"/>
                </a:lnTo>
                <a:lnTo>
                  <a:pt x="1470" y="2366"/>
                </a:lnTo>
                <a:lnTo>
                  <a:pt x="1456" y="2303"/>
                </a:lnTo>
                <a:lnTo>
                  <a:pt x="1445" y="2240"/>
                </a:lnTo>
                <a:lnTo>
                  <a:pt x="1435" y="2176"/>
                </a:lnTo>
                <a:lnTo>
                  <a:pt x="1427" y="2112"/>
                </a:lnTo>
                <a:lnTo>
                  <a:pt x="1419" y="2048"/>
                </a:lnTo>
                <a:lnTo>
                  <a:pt x="1413" y="1985"/>
                </a:lnTo>
                <a:lnTo>
                  <a:pt x="1408" y="1922"/>
                </a:lnTo>
                <a:lnTo>
                  <a:pt x="1405" y="1860"/>
                </a:lnTo>
                <a:lnTo>
                  <a:pt x="1402" y="1799"/>
                </a:lnTo>
                <a:lnTo>
                  <a:pt x="1400" y="1737"/>
                </a:lnTo>
                <a:lnTo>
                  <a:pt x="1399" y="1678"/>
                </a:lnTo>
                <a:lnTo>
                  <a:pt x="1399" y="1619"/>
                </a:lnTo>
                <a:lnTo>
                  <a:pt x="1400" y="1563"/>
                </a:lnTo>
                <a:lnTo>
                  <a:pt x="1402" y="1454"/>
                </a:lnTo>
                <a:lnTo>
                  <a:pt x="1408" y="1353"/>
                </a:lnTo>
                <a:lnTo>
                  <a:pt x="1386" y="1320"/>
                </a:lnTo>
                <a:lnTo>
                  <a:pt x="1355" y="1275"/>
                </a:lnTo>
                <a:lnTo>
                  <a:pt x="1325" y="1228"/>
                </a:lnTo>
                <a:lnTo>
                  <a:pt x="1296" y="1179"/>
                </a:lnTo>
                <a:lnTo>
                  <a:pt x="1266" y="1129"/>
                </a:lnTo>
                <a:lnTo>
                  <a:pt x="1237" y="1077"/>
                </a:lnTo>
                <a:lnTo>
                  <a:pt x="1211" y="1023"/>
                </a:lnTo>
                <a:lnTo>
                  <a:pt x="1185" y="969"/>
                </a:lnTo>
                <a:lnTo>
                  <a:pt x="1160" y="914"/>
                </a:lnTo>
                <a:lnTo>
                  <a:pt x="1154" y="969"/>
                </a:lnTo>
                <a:lnTo>
                  <a:pt x="1146" y="1022"/>
                </a:lnTo>
                <a:lnTo>
                  <a:pt x="1137" y="1074"/>
                </a:lnTo>
                <a:lnTo>
                  <a:pt x="1129" y="1123"/>
                </a:lnTo>
                <a:lnTo>
                  <a:pt x="1119" y="1172"/>
                </a:lnTo>
                <a:lnTo>
                  <a:pt x="1108" y="1219"/>
                </a:lnTo>
                <a:lnTo>
                  <a:pt x="1087" y="1309"/>
                </a:lnTo>
                <a:lnTo>
                  <a:pt x="1064" y="1394"/>
                </a:lnTo>
                <a:lnTo>
                  <a:pt x="1042" y="1475"/>
                </a:lnTo>
                <a:lnTo>
                  <a:pt x="996" y="1626"/>
                </a:lnTo>
                <a:lnTo>
                  <a:pt x="976" y="1697"/>
                </a:lnTo>
                <a:lnTo>
                  <a:pt x="957" y="1767"/>
                </a:lnTo>
                <a:lnTo>
                  <a:pt x="948" y="1801"/>
                </a:lnTo>
                <a:lnTo>
                  <a:pt x="940" y="1835"/>
                </a:lnTo>
                <a:lnTo>
                  <a:pt x="934" y="1869"/>
                </a:lnTo>
                <a:lnTo>
                  <a:pt x="928" y="1902"/>
                </a:lnTo>
                <a:lnTo>
                  <a:pt x="923" y="1936"/>
                </a:lnTo>
                <a:lnTo>
                  <a:pt x="918" y="1969"/>
                </a:lnTo>
                <a:lnTo>
                  <a:pt x="916" y="2003"/>
                </a:lnTo>
                <a:lnTo>
                  <a:pt x="914" y="2037"/>
                </a:lnTo>
                <a:lnTo>
                  <a:pt x="914" y="2072"/>
                </a:lnTo>
                <a:lnTo>
                  <a:pt x="914" y="2107"/>
                </a:lnTo>
                <a:lnTo>
                  <a:pt x="916" y="2142"/>
                </a:lnTo>
                <a:lnTo>
                  <a:pt x="921" y="2177"/>
                </a:lnTo>
                <a:lnTo>
                  <a:pt x="924" y="2207"/>
                </a:lnTo>
                <a:lnTo>
                  <a:pt x="929" y="2235"/>
                </a:lnTo>
                <a:lnTo>
                  <a:pt x="935" y="2263"/>
                </a:lnTo>
                <a:lnTo>
                  <a:pt x="941" y="2292"/>
                </a:lnTo>
                <a:lnTo>
                  <a:pt x="949" y="2318"/>
                </a:lnTo>
                <a:lnTo>
                  <a:pt x="958" y="2345"/>
                </a:lnTo>
                <a:lnTo>
                  <a:pt x="968" y="2372"/>
                </a:lnTo>
                <a:lnTo>
                  <a:pt x="978" y="2398"/>
                </a:lnTo>
                <a:lnTo>
                  <a:pt x="989" y="2424"/>
                </a:lnTo>
                <a:lnTo>
                  <a:pt x="1000" y="2449"/>
                </a:lnTo>
                <a:lnTo>
                  <a:pt x="1012" y="2474"/>
                </a:lnTo>
                <a:lnTo>
                  <a:pt x="1025" y="2498"/>
                </a:lnTo>
                <a:lnTo>
                  <a:pt x="1038" y="2523"/>
                </a:lnTo>
                <a:lnTo>
                  <a:pt x="1053" y="2547"/>
                </a:lnTo>
                <a:lnTo>
                  <a:pt x="1067" y="2570"/>
                </a:lnTo>
                <a:lnTo>
                  <a:pt x="1082" y="2593"/>
                </a:lnTo>
                <a:lnTo>
                  <a:pt x="1114" y="2637"/>
                </a:lnTo>
                <a:lnTo>
                  <a:pt x="1148" y="2680"/>
                </a:lnTo>
                <a:lnTo>
                  <a:pt x="1184" y="2721"/>
                </a:lnTo>
                <a:lnTo>
                  <a:pt x="1220" y="2760"/>
                </a:lnTo>
                <a:lnTo>
                  <a:pt x="1258" y="2798"/>
                </a:lnTo>
                <a:lnTo>
                  <a:pt x="1297" y="2833"/>
                </a:lnTo>
                <a:lnTo>
                  <a:pt x="1336" y="2867"/>
                </a:lnTo>
                <a:lnTo>
                  <a:pt x="1377" y="2899"/>
                </a:lnTo>
                <a:lnTo>
                  <a:pt x="1418" y="2929"/>
                </a:lnTo>
                <a:lnTo>
                  <a:pt x="1459" y="2957"/>
                </a:lnTo>
                <a:lnTo>
                  <a:pt x="1498" y="2984"/>
                </a:lnTo>
                <a:lnTo>
                  <a:pt x="1539" y="3009"/>
                </a:lnTo>
                <a:lnTo>
                  <a:pt x="1577" y="3031"/>
                </a:lnTo>
                <a:lnTo>
                  <a:pt x="1616" y="3052"/>
                </a:lnTo>
                <a:lnTo>
                  <a:pt x="1653" y="3072"/>
                </a:lnTo>
                <a:lnTo>
                  <a:pt x="1690" y="3088"/>
                </a:lnTo>
                <a:lnTo>
                  <a:pt x="1725" y="3103"/>
                </a:lnTo>
                <a:lnTo>
                  <a:pt x="1757" y="3117"/>
                </a:lnTo>
                <a:lnTo>
                  <a:pt x="1788" y="3128"/>
                </a:lnTo>
                <a:lnTo>
                  <a:pt x="1817" y="3136"/>
                </a:lnTo>
                <a:lnTo>
                  <a:pt x="1843" y="3143"/>
                </a:lnTo>
                <a:lnTo>
                  <a:pt x="1867" y="3149"/>
                </a:lnTo>
                <a:lnTo>
                  <a:pt x="1888" y="3152"/>
                </a:lnTo>
                <a:lnTo>
                  <a:pt x="1905" y="3153"/>
                </a:lnTo>
                <a:close/>
                <a:moveTo>
                  <a:pt x="3351" y="1263"/>
                </a:moveTo>
                <a:lnTo>
                  <a:pt x="3351" y="1263"/>
                </a:lnTo>
                <a:lnTo>
                  <a:pt x="3334" y="1293"/>
                </a:lnTo>
                <a:lnTo>
                  <a:pt x="3318" y="1322"/>
                </a:lnTo>
                <a:lnTo>
                  <a:pt x="3299" y="1351"/>
                </a:lnTo>
                <a:lnTo>
                  <a:pt x="3282" y="1380"/>
                </a:lnTo>
                <a:lnTo>
                  <a:pt x="3262" y="1408"/>
                </a:lnTo>
                <a:lnTo>
                  <a:pt x="3241" y="1436"/>
                </a:lnTo>
                <a:lnTo>
                  <a:pt x="3220" y="1462"/>
                </a:lnTo>
                <a:lnTo>
                  <a:pt x="3198" y="1488"/>
                </a:lnTo>
                <a:lnTo>
                  <a:pt x="3175" y="1515"/>
                </a:lnTo>
                <a:lnTo>
                  <a:pt x="3150" y="1541"/>
                </a:lnTo>
                <a:lnTo>
                  <a:pt x="3124" y="1567"/>
                </a:lnTo>
                <a:lnTo>
                  <a:pt x="3098" y="1591"/>
                </a:lnTo>
                <a:lnTo>
                  <a:pt x="3072" y="1615"/>
                </a:lnTo>
                <a:lnTo>
                  <a:pt x="3044" y="1637"/>
                </a:lnTo>
                <a:lnTo>
                  <a:pt x="3015" y="1659"/>
                </a:lnTo>
                <a:lnTo>
                  <a:pt x="2987" y="1681"/>
                </a:lnTo>
                <a:lnTo>
                  <a:pt x="2957" y="1702"/>
                </a:lnTo>
                <a:lnTo>
                  <a:pt x="2927" y="1721"/>
                </a:lnTo>
                <a:lnTo>
                  <a:pt x="2897" y="1740"/>
                </a:lnTo>
                <a:lnTo>
                  <a:pt x="2865" y="1758"/>
                </a:lnTo>
                <a:lnTo>
                  <a:pt x="2833" y="1776"/>
                </a:lnTo>
                <a:lnTo>
                  <a:pt x="2800" y="1792"/>
                </a:lnTo>
                <a:lnTo>
                  <a:pt x="2767" y="1807"/>
                </a:lnTo>
                <a:lnTo>
                  <a:pt x="2734" y="1822"/>
                </a:lnTo>
                <a:lnTo>
                  <a:pt x="2699" y="1836"/>
                </a:lnTo>
                <a:lnTo>
                  <a:pt x="2664" y="1849"/>
                </a:lnTo>
                <a:lnTo>
                  <a:pt x="2629" y="1861"/>
                </a:lnTo>
                <a:lnTo>
                  <a:pt x="2593" y="1872"/>
                </a:lnTo>
                <a:lnTo>
                  <a:pt x="2557" y="1883"/>
                </a:lnTo>
                <a:lnTo>
                  <a:pt x="2520" y="1893"/>
                </a:lnTo>
                <a:lnTo>
                  <a:pt x="2483" y="1902"/>
                </a:lnTo>
                <a:lnTo>
                  <a:pt x="2445" y="1910"/>
                </a:lnTo>
                <a:lnTo>
                  <a:pt x="2408" y="1916"/>
                </a:lnTo>
                <a:lnTo>
                  <a:pt x="2370" y="1922"/>
                </a:lnTo>
                <a:lnTo>
                  <a:pt x="2330" y="1927"/>
                </a:lnTo>
                <a:lnTo>
                  <a:pt x="2291" y="1932"/>
                </a:lnTo>
                <a:lnTo>
                  <a:pt x="2252" y="1935"/>
                </a:lnTo>
                <a:lnTo>
                  <a:pt x="2212" y="1937"/>
                </a:lnTo>
                <a:lnTo>
                  <a:pt x="2173" y="1938"/>
                </a:lnTo>
                <a:lnTo>
                  <a:pt x="2132" y="1939"/>
                </a:lnTo>
                <a:lnTo>
                  <a:pt x="2080" y="1938"/>
                </a:lnTo>
                <a:lnTo>
                  <a:pt x="2030" y="1936"/>
                </a:lnTo>
                <a:lnTo>
                  <a:pt x="2019" y="1935"/>
                </a:lnTo>
                <a:lnTo>
                  <a:pt x="2009" y="1933"/>
                </a:lnTo>
                <a:lnTo>
                  <a:pt x="1998" y="1931"/>
                </a:lnTo>
                <a:lnTo>
                  <a:pt x="1987" y="1927"/>
                </a:lnTo>
                <a:lnTo>
                  <a:pt x="1962" y="1917"/>
                </a:lnTo>
                <a:lnTo>
                  <a:pt x="1938" y="1905"/>
                </a:lnTo>
                <a:lnTo>
                  <a:pt x="1912" y="1890"/>
                </a:lnTo>
                <a:lnTo>
                  <a:pt x="1885" y="1872"/>
                </a:lnTo>
                <a:lnTo>
                  <a:pt x="1858" y="1851"/>
                </a:lnTo>
                <a:lnTo>
                  <a:pt x="1830" y="1829"/>
                </a:lnTo>
                <a:lnTo>
                  <a:pt x="1802" y="1805"/>
                </a:lnTo>
                <a:lnTo>
                  <a:pt x="1772" y="1779"/>
                </a:lnTo>
                <a:lnTo>
                  <a:pt x="1744" y="1750"/>
                </a:lnTo>
                <a:lnTo>
                  <a:pt x="1714" y="1722"/>
                </a:lnTo>
                <a:lnTo>
                  <a:pt x="1684" y="1691"/>
                </a:lnTo>
                <a:lnTo>
                  <a:pt x="1654" y="1659"/>
                </a:lnTo>
                <a:lnTo>
                  <a:pt x="1625" y="1626"/>
                </a:lnTo>
                <a:lnTo>
                  <a:pt x="1596" y="1593"/>
                </a:lnTo>
                <a:lnTo>
                  <a:pt x="1597" y="1691"/>
                </a:lnTo>
                <a:lnTo>
                  <a:pt x="1599" y="1741"/>
                </a:lnTo>
                <a:lnTo>
                  <a:pt x="1602" y="1793"/>
                </a:lnTo>
                <a:lnTo>
                  <a:pt x="1605" y="1846"/>
                </a:lnTo>
                <a:lnTo>
                  <a:pt x="1609" y="1900"/>
                </a:lnTo>
                <a:lnTo>
                  <a:pt x="1615" y="1954"/>
                </a:lnTo>
                <a:lnTo>
                  <a:pt x="1621" y="2009"/>
                </a:lnTo>
                <a:lnTo>
                  <a:pt x="1628" y="2064"/>
                </a:lnTo>
                <a:lnTo>
                  <a:pt x="1637" y="2120"/>
                </a:lnTo>
                <a:lnTo>
                  <a:pt x="1646" y="2176"/>
                </a:lnTo>
                <a:lnTo>
                  <a:pt x="1657" y="2232"/>
                </a:lnTo>
                <a:lnTo>
                  <a:pt x="1669" y="2288"/>
                </a:lnTo>
                <a:lnTo>
                  <a:pt x="1682" y="2343"/>
                </a:lnTo>
                <a:lnTo>
                  <a:pt x="1696" y="2399"/>
                </a:lnTo>
                <a:lnTo>
                  <a:pt x="1712" y="2454"/>
                </a:lnTo>
                <a:lnTo>
                  <a:pt x="1729" y="2509"/>
                </a:lnTo>
                <a:lnTo>
                  <a:pt x="1748" y="2564"/>
                </a:lnTo>
                <a:lnTo>
                  <a:pt x="1769" y="2618"/>
                </a:lnTo>
                <a:lnTo>
                  <a:pt x="1791" y="2671"/>
                </a:lnTo>
                <a:lnTo>
                  <a:pt x="1815" y="2724"/>
                </a:lnTo>
                <a:lnTo>
                  <a:pt x="1841" y="2774"/>
                </a:lnTo>
                <a:lnTo>
                  <a:pt x="1869" y="2825"/>
                </a:lnTo>
                <a:lnTo>
                  <a:pt x="1899" y="2874"/>
                </a:lnTo>
                <a:lnTo>
                  <a:pt x="1929" y="2922"/>
                </a:lnTo>
                <a:lnTo>
                  <a:pt x="1964" y="2968"/>
                </a:lnTo>
                <a:lnTo>
                  <a:pt x="1980" y="2990"/>
                </a:lnTo>
                <a:lnTo>
                  <a:pt x="1999" y="3012"/>
                </a:lnTo>
                <a:lnTo>
                  <a:pt x="2018" y="3034"/>
                </a:lnTo>
                <a:lnTo>
                  <a:pt x="2036" y="3055"/>
                </a:lnTo>
                <a:lnTo>
                  <a:pt x="2056" y="3076"/>
                </a:lnTo>
                <a:lnTo>
                  <a:pt x="2076" y="3097"/>
                </a:lnTo>
                <a:lnTo>
                  <a:pt x="2097" y="3117"/>
                </a:lnTo>
                <a:lnTo>
                  <a:pt x="2118" y="3136"/>
                </a:lnTo>
                <a:lnTo>
                  <a:pt x="2140" y="3155"/>
                </a:lnTo>
                <a:lnTo>
                  <a:pt x="2163" y="3174"/>
                </a:lnTo>
                <a:lnTo>
                  <a:pt x="2186" y="3191"/>
                </a:lnTo>
                <a:lnTo>
                  <a:pt x="2209" y="3209"/>
                </a:lnTo>
                <a:lnTo>
                  <a:pt x="2239" y="3206"/>
                </a:lnTo>
                <a:lnTo>
                  <a:pt x="2272" y="3201"/>
                </a:lnTo>
                <a:lnTo>
                  <a:pt x="2308" y="3196"/>
                </a:lnTo>
                <a:lnTo>
                  <a:pt x="2348" y="3188"/>
                </a:lnTo>
                <a:lnTo>
                  <a:pt x="2390" y="3178"/>
                </a:lnTo>
                <a:lnTo>
                  <a:pt x="2434" y="3167"/>
                </a:lnTo>
                <a:lnTo>
                  <a:pt x="2482" y="3155"/>
                </a:lnTo>
                <a:lnTo>
                  <a:pt x="2530" y="3140"/>
                </a:lnTo>
                <a:lnTo>
                  <a:pt x="2581" y="3124"/>
                </a:lnTo>
                <a:lnTo>
                  <a:pt x="2633" y="3106"/>
                </a:lnTo>
                <a:lnTo>
                  <a:pt x="2685" y="3086"/>
                </a:lnTo>
                <a:lnTo>
                  <a:pt x="2739" y="3064"/>
                </a:lnTo>
                <a:lnTo>
                  <a:pt x="2793" y="3041"/>
                </a:lnTo>
                <a:lnTo>
                  <a:pt x="2847" y="3014"/>
                </a:lnTo>
                <a:lnTo>
                  <a:pt x="2901" y="2987"/>
                </a:lnTo>
                <a:lnTo>
                  <a:pt x="2955" y="2957"/>
                </a:lnTo>
                <a:lnTo>
                  <a:pt x="3008" y="2926"/>
                </a:lnTo>
                <a:lnTo>
                  <a:pt x="3061" y="2892"/>
                </a:lnTo>
                <a:lnTo>
                  <a:pt x="3111" y="2857"/>
                </a:lnTo>
                <a:lnTo>
                  <a:pt x="3136" y="2838"/>
                </a:lnTo>
                <a:lnTo>
                  <a:pt x="3161" y="2819"/>
                </a:lnTo>
                <a:lnTo>
                  <a:pt x="3185" y="2799"/>
                </a:lnTo>
                <a:lnTo>
                  <a:pt x="3209" y="2779"/>
                </a:lnTo>
                <a:lnTo>
                  <a:pt x="3232" y="2758"/>
                </a:lnTo>
                <a:lnTo>
                  <a:pt x="3254" y="2736"/>
                </a:lnTo>
                <a:lnTo>
                  <a:pt x="3276" y="2714"/>
                </a:lnTo>
                <a:lnTo>
                  <a:pt x="3298" y="2692"/>
                </a:lnTo>
                <a:lnTo>
                  <a:pt x="3318" y="2669"/>
                </a:lnTo>
                <a:lnTo>
                  <a:pt x="3339" y="2645"/>
                </a:lnTo>
                <a:lnTo>
                  <a:pt x="3358" y="2620"/>
                </a:lnTo>
                <a:lnTo>
                  <a:pt x="3376" y="2596"/>
                </a:lnTo>
                <a:lnTo>
                  <a:pt x="3394" y="2571"/>
                </a:lnTo>
                <a:lnTo>
                  <a:pt x="3410" y="2545"/>
                </a:lnTo>
                <a:lnTo>
                  <a:pt x="3427" y="2518"/>
                </a:lnTo>
                <a:lnTo>
                  <a:pt x="3442" y="2492"/>
                </a:lnTo>
                <a:lnTo>
                  <a:pt x="3457" y="2463"/>
                </a:lnTo>
                <a:lnTo>
                  <a:pt x="3470" y="2436"/>
                </a:lnTo>
                <a:lnTo>
                  <a:pt x="3482" y="2406"/>
                </a:lnTo>
                <a:lnTo>
                  <a:pt x="3493" y="2377"/>
                </a:lnTo>
                <a:lnTo>
                  <a:pt x="3503" y="2347"/>
                </a:lnTo>
                <a:lnTo>
                  <a:pt x="3512" y="2316"/>
                </a:lnTo>
                <a:lnTo>
                  <a:pt x="3519" y="2285"/>
                </a:lnTo>
                <a:lnTo>
                  <a:pt x="3526" y="2253"/>
                </a:lnTo>
                <a:lnTo>
                  <a:pt x="3531" y="2220"/>
                </a:lnTo>
                <a:lnTo>
                  <a:pt x="3536" y="2187"/>
                </a:lnTo>
                <a:lnTo>
                  <a:pt x="3539" y="2151"/>
                </a:lnTo>
                <a:lnTo>
                  <a:pt x="3541" y="2116"/>
                </a:lnTo>
                <a:lnTo>
                  <a:pt x="3542" y="2080"/>
                </a:lnTo>
                <a:lnTo>
                  <a:pt x="3542" y="2046"/>
                </a:lnTo>
                <a:lnTo>
                  <a:pt x="3541" y="2013"/>
                </a:lnTo>
                <a:lnTo>
                  <a:pt x="3540" y="1980"/>
                </a:lnTo>
                <a:lnTo>
                  <a:pt x="3537" y="1947"/>
                </a:lnTo>
                <a:lnTo>
                  <a:pt x="3534" y="1916"/>
                </a:lnTo>
                <a:lnTo>
                  <a:pt x="3530" y="1884"/>
                </a:lnTo>
                <a:lnTo>
                  <a:pt x="3525" y="1854"/>
                </a:lnTo>
                <a:lnTo>
                  <a:pt x="3519" y="1824"/>
                </a:lnTo>
                <a:lnTo>
                  <a:pt x="3514" y="1794"/>
                </a:lnTo>
                <a:lnTo>
                  <a:pt x="3500" y="1736"/>
                </a:lnTo>
                <a:lnTo>
                  <a:pt x="3484" y="1680"/>
                </a:lnTo>
                <a:lnTo>
                  <a:pt x="3468" y="1625"/>
                </a:lnTo>
                <a:lnTo>
                  <a:pt x="3450" y="1571"/>
                </a:lnTo>
                <a:lnTo>
                  <a:pt x="3414" y="1466"/>
                </a:lnTo>
                <a:lnTo>
                  <a:pt x="3396" y="1415"/>
                </a:lnTo>
                <a:lnTo>
                  <a:pt x="3380" y="1364"/>
                </a:lnTo>
                <a:lnTo>
                  <a:pt x="3364" y="1314"/>
                </a:lnTo>
                <a:lnTo>
                  <a:pt x="3351" y="1263"/>
                </a:lnTo>
                <a:close/>
                <a:moveTo>
                  <a:pt x="2817" y="628"/>
                </a:moveTo>
                <a:lnTo>
                  <a:pt x="2817" y="628"/>
                </a:lnTo>
                <a:lnTo>
                  <a:pt x="2814" y="613"/>
                </a:lnTo>
                <a:lnTo>
                  <a:pt x="2809" y="594"/>
                </a:lnTo>
                <a:lnTo>
                  <a:pt x="2800" y="573"/>
                </a:lnTo>
                <a:lnTo>
                  <a:pt x="2789" y="552"/>
                </a:lnTo>
                <a:lnTo>
                  <a:pt x="2776" y="530"/>
                </a:lnTo>
                <a:lnTo>
                  <a:pt x="2759" y="508"/>
                </a:lnTo>
                <a:lnTo>
                  <a:pt x="2750" y="497"/>
                </a:lnTo>
                <a:lnTo>
                  <a:pt x="2740" y="487"/>
                </a:lnTo>
                <a:lnTo>
                  <a:pt x="2730" y="476"/>
                </a:lnTo>
                <a:lnTo>
                  <a:pt x="2719" y="468"/>
                </a:lnTo>
                <a:lnTo>
                  <a:pt x="2707" y="459"/>
                </a:lnTo>
                <a:lnTo>
                  <a:pt x="2695" y="450"/>
                </a:lnTo>
                <a:lnTo>
                  <a:pt x="2682" y="442"/>
                </a:lnTo>
                <a:lnTo>
                  <a:pt x="2669" y="436"/>
                </a:lnTo>
                <a:lnTo>
                  <a:pt x="2655" y="429"/>
                </a:lnTo>
                <a:lnTo>
                  <a:pt x="2640" y="424"/>
                </a:lnTo>
                <a:lnTo>
                  <a:pt x="2625" y="420"/>
                </a:lnTo>
                <a:lnTo>
                  <a:pt x="2608" y="417"/>
                </a:lnTo>
                <a:lnTo>
                  <a:pt x="2592" y="415"/>
                </a:lnTo>
                <a:lnTo>
                  <a:pt x="2574" y="415"/>
                </a:lnTo>
                <a:lnTo>
                  <a:pt x="2557" y="416"/>
                </a:lnTo>
                <a:lnTo>
                  <a:pt x="2538" y="418"/>
                </a:lnTo>
                <a:lnTo>
                  <a:pt x="2519" y="421"/>
                </a:lnTo>
                <a:lnTo>
                  <a:pt x="2499" y="427"/>
                </a:lnTo>
                <a:lnTo>
                  <a:pt x="2480" y="435"/>
                </a:lnTo>
                <a:lnTo>
                  <a:pt x="2459" y="443"/>
                </a:lnTo>
                <a:lnTo>
                  <a:pt x="2444" y="451"/>
                </a:lnTo>
                <a:lnTo>
                  <a:pt x="2429" y="459"/>
                </a:lnTo>
                <a:lnTo>
                  <a:pt x="2414" y="469"/>
                </a:lnTo>
                <a:lnTo>
                  <a:pt x="2398" y="479"/>
                </a:lnTo>
                <a:lnTo>
                  <a:pt x="2383" y="490"/>
                </a:lnTo>
                <a:lnTo>
                  <a:pt x="2367" y="503"/>
                </a:lnTo>
                <a:lnTo>
                  <a:pt x="2351" y="516"/>
                </a:lnTo>
                <a:lnTo>
                  <a:pt x="2335" y="530"/>
                </a:lnTo>
                <a:lnTo>
                  <a:pt x="2320" y="545"/>
                </a:lnTo>
                <a:lnTo>
                  <a:pt x="2305" y="561"/>
                </a:lnTo>
                <a:lnTo>
                  <a:pt x="2289" y="579"/>
                </a:lnTo>
                <a:lnTo>
                  <a:pt x="2274" y="596"/>
                </a:lnTo>
                <a:lnTo>
                  <a:pt x="2260" y="615"/>
                </a:lnTo>
                <a:lnTo>
                  <a:pt x="2245" y="635"/>
                </a:lnTo>
                <a:lnTo>
                  <a:pt x="2231" y="656"/>
                </a:lnTo>
                <a:lnTo>
                  <a:pt x="2217" y="677"/>
                </a:lnTo>
                <a:lnTo>
                  <a:pt x="2203" y="700"/>
                </a:lnTo>
                <a:lnTo>
                  <a:pt x="2190" y="723"/>
                </a:lnTo>
                <a:lnTo>
                  <a:pt x="2178" y="746"/>
                </a:lnTo>
                <a:lnTo>
                  <a:pt x="2166" y="771"/>
                </a:lnTo>
                <a:lnTo>
                  <a:pt x="2155" y="796"/>
                </a:lnTo>
                <a:lnTo>
                  <a:pt x="2144" y="823"/>
                </a:lnTo>
                <a:lnTo>
                  <a:pt x="2134" y="850"/>
                </a:lnTo>
                <a:lnTo>
                  <a:pt x="2125" y="879"/>
                </a:lnTo>
                <a:lnTo>
                  <a:pt x="2117" y="908"/>
                </a:lnTo>
                <a:lnTo>
                  <a:pt x="2109" y="937"/>
                </a:lnTo>
                <a:lnTo>
                  <a:pt x="2102" y="967"/>
                </a:lnTo>
                <a:lnTo>
                  <a:pt x="2096" y="999"/>
                </a:lnTo>
                <a:lnTo>
                  <a:pt x="2091" y="1031"/>
                </a:lnTo>
                <a:lnTo>
                  <a:pt x="2087" y="1063"/>
                </a:lnTo>
                <a:lnTo>
                  <a:pt x="2085" y="1097"/>
                </a:lnTo>
                <a:lnTo>
                  <a:pt x="2082" y="1130"/>
                </a:lnTo>
                <a:lnTo>
                  <a:pt x="2141" y="1132"/>
                </a:lnTo>
                <a:lnTo>
                  <a:pt x="2196" y="1132"/>
                </a:lnTo>
                <a:lnTo>
                  <a:pt x="2249" y="1130"/>
                </a:lnTo>
                <a:lnTo>
                  <a:pt x="2298" y="1125"/>
                </a:lnTo>
                <a:lnTo>
                  <a:pt x="2344" y="1120"/>
                </a:lnTo>
                <a:lnTo>
                  <a:pt x="2389" y="1112"/>
                </a:lnTo>
                <a:lnTo>
                  <a:pt x="2430" y="1103"/>
                </a:lnTo>
                <a:lnTo>
                  <a:pt x="2470" y="1092"/>
                </a:lnTo>
                <a:lnTo>
                  <a:pt x="2506" y="1080"/>
                </a:lnTo>
                <a:lnTo>
                  <a:pt x="2540" y="1067"/>
                </a:lnTo>
                <a:lnTo>
                  <a:pt x="2571" y="1052"/>
                </a:lnTo>
                <a:lnTo>
                  <a:pt x="2601" y="1036"/>
                </a:lnTo>
                <a:lnTo>
                  <a:pt x="2628" y="1020"/>
                </a:lnTo>
                <a:lnTo>
                  <a:pt x="2653" y="1002"/>
                </a:lnTo>
                <a:lnTo>
                  <a:pt x="2675" y="983"/>
                </a:lnTo>
                <a:lnTo>
                  <a:pt x="2697" y="964"/>
                </a:lnTo>
                <a:lnTo>
                  <a:pt x="2716" y="944"/>
                </a:lnTo>
                <a:lnTo>
                  <a:pt x="2733" y="923"/>
                </a:lnTo>
                <a:lnTo>
                  <a:pt x="2748" y="902"/>
                </a:lnTo>
                <a:lnTo>
                  <a:pt x="2762" y="880"/>
                </a:lnTo>
                <a:lnTo>
                  <a:pt x="2774" y="859"/>
                </a:lnTo>
                <a:lnTo>
                  <a:pt x="2784" y="837"/>
                </a:lnTo>
                <a:lnTo>
                  <a:pt x="2793" y="815"/>
                </a:lnTo>
                <a:lnTo>
                  <a:pt x="2801" y="793"/>
                </a:lnTo>
                <a:lnTo>
                  <a:pt x="2807" y="771"/>
                </a:lnTo>
                <a:lnTo>
                  <a:pt x="2812" y="749"/>
                </a:lnTo>
                <a:lnTo>
                  <a:pt x="2815" y="728"/>
                </a:lnTo>
                <a:lnTo>
                  <a:pt x="2818" y="707"/>
                </a:lnTo>
                <a:lnTo>
                  <a:pt x="2820" y="686"/>
                </a:lnTo>
                <a:lnTo>
                  <a:pt x="2820" y="667"/>
                </a:lnTo>
                <a:lnTo>
                  <a:pt x="2818" y="647"/>
                </a:lnTo>
                <a:lnTo>
                  <a:pt x="2817" y="628"/>
                </a:lnTo>
                <a:close/>
                <a:moveTo>
                  <a:pt x="2837" y="396"/>
                </a:moveTo>
                <a:lnTo>
                  <a:pt x="2837" y="396"/>
                </a:lnTo>
                <a:lnTo>
                  <a:pt x="2859" y="416"/>
                </a:lnTo>
                <a:lnTo>
                  <a:pt x="2881" y="433"/>
                </a:lnTo>
                <a:lnTo>
                  <a:pt x="2903" y="450"/>
                </a:lnTo>
                <a:lnTo>
                  <a:pt x="2924" y="465"/>
                </a:lnTo>
                <a:lnTo>
                  <a:pt x="2945" y="481"/>
                </a:lnTo>
                <a:lnTo>
                  <a:pt x="2966" y="494"/>
                </a:lnTo>
                <a:lnTo>
                  <a:pt x="2987" y="507"/>
                </a:lnTo>
                <a:lnTo>
                  <a:pt x="3007" y="519"/>
                </a:lnTo>
                <a:lnTo>
                  <a:pt x="3047" y="540"/>
                </a:lnTo>
                <a:lnTo>
                  <a:pt x="3085" y="558"/>
                </a:lnTo>
                <a:lnTo>
                  <a:pt x="3122" y="572"/>
                </a:lnTo>
                <a:lnTo>
                  <a:pt x="3157" y="583"/>
                </a:lnTo>
                <a:lnTo>
                  <a:pt x="3191" y="591"/>
                </a:lnTo>
                <a:lnTo>
                  <a:pt x="3223" y="595"/>
                </a:lnTo>
                <a:lnTo>
                  <a:pt x="3239" y="596"/>
                </a:lnTo>
                <a:lnTo>
                  <a:pt x="3253" y="597"/>
                </a:lnTo>
                <a:lnTo>
                  <a:pt x="3267" y="597"/>
                </a:lnTo>
                <a:lnTo>
                  <a:pt x="3282" y="596"/>
                </a:lnTo>
                <a:lnTo>
                  <a:pt x="3294" y="595"/>
                </a:lnTo>
                <a:lnTo>
                  <a:pt x="3307" y="593"/>
                </a:lnTo>
                <a:lnTo>
                  <a:pt x="3319" y="591"/>
                </a:lnTo>
                <a:lnTo>
                  <a:pt x="3330" y="587"/>
                </a:lnTo>
                <a:lnTo>
                  <a:pt x="3341" y="584"/>
                </a:lnTo>
                <a:lnTo>
                  <a:pt x="3351" y="580"/>
                </a:lnTo>
                <a:lnTo>
                  <a:pt x="3361" y="575"/>
                </a:lnTo>
                <a:lnTo>
                  <a:pt x="3370" y="570"/>
                </a:lnTo>
                <a:lnTo>
                  <a:pt x="3375" y="553"/>
                </a:lnTo>
                <a:lnTo>
                  <a:pt x="3377" y="537"/>
                </a:lnTo>
                <a:lnTo>
                  <a:pt x="3380" y="519"/>
                </a:lnTo>
                <a:lnTo>
                  <a:pt x="3380" y="502"/>
                </a:lnTo>
                <a:lnTo>
                  <a:pt x="3377" y="483"/>
                </a:lnTo>
                <a:lnTo>
                  <a:pt x="3375" y="463"/>
                </a:lnTo>
                <a:lnTo>
                  <a:pt x="3370" y="444"/>
                </a:lnTo>
                <a:lnTo>
                  <a:pt x="3363" y="425"/>
                </a:lnTo>
                <a:lnTo>
                  <a:pt x="3355" y="404"/>
                </a:lnTo>
                <a:lnTo>
                  <a:pt x="3345" y="384"/>
                </a:lnTo>
                <a:lnTo>
                  <a:pt x="3334" y="364"/>
                </a:lnTo>
                <a:lnTo>
                  <a:pt x="3321" y="343"/>
                </a:lnTo>
                <a:lnTo>
                  <a:pt x="3307" y="323"/>
                </a:lnTo>
                <a:lnTo>
                  <a:pt x="3290" y="303"/>
                </a:lnTo>
                <a:lnTo>
                  <a:pt x="3273" y="283"/>
                </a:lnTo>
                <a:lnTo>
                  <a:pt x="3253" y="263"/>
                </a:lnTo>
                <a:lnTo>
                  <a:pt x="3232" y="244"/>
                </a:lnTo>
                <a:lnTo>
                  <a:pt x="3209" y="224"/>
                </a:lnTo>
                <a:lnTo>
                  <a:pt x="3184" y="206"/>
                </a:lnTo>
                <a:lnTo>
                  <a:pt x="3157" y="188"/>
                </a:lnTo>
                <a:lnTo>
                  <a:pt x="3130" y="170"/>
                </a:lnTo>
                <a:lnTo>
                  <a:pt x="3100" y="153"/>
                </a:lnTo>
                <a:lnTo>
                  <a:pt x="3068" y="136"/>
                </a:lnTo>
                <a:lnTo>
                  <a:pt x="3035" y="121"/>
                </a:lnTo>
                <a:lnTo>
                  <a:pt x="3000" y="107"/>
                </a:lnTo>
                <a:lnTo>
                  <a:pt x="2963" y="93"/>
                </a:lnTo>
                <a:lnTo>
                  <a:pt x="2924" y="80"/>
                </a:lnTo>
                <a:lnTo>
                  <a:pt x="2884" y="68"/>
                </a:lnTo>
                <a:lnTo>
                  <a:pt x="2842" y="58"/>
                </a:lnTo>
                <a:lnTo>
                  <a:pt x="2799" y="48"/>
                </a:lnTo>
                <a:lnTo>
                  <a:pt x="2752" y="41"/>
                </a:lnTo>
                <a:lnTo>
                  <a:pt x="2705" y="34"/>
                </a:lnTo>
                <a:lnTo>
                  <a:pt x="2675" y="31"/>
                </a:lnTo>
                <a:lnTo>
                  <a:pt x="2646" y="29"/>
                </a:lnTo>
                <a:lnTo>
                  <a:pt x="2616" y="26"/>
                </a:lnTo>
                <a:lnTo>
                  <a:pt x="2587" y="26"/>
                </a:lnTo>
                <a:lnTo>
                  <a:pt x="2560" y="27"/>
                </a:lnTo>
                <a:lnTo>
                  <a:pt x="2531" y="29"/>
                </a:lnTo>
                <a:lnTo>
                  <a:pt x="2504" y="31"/>
                </a:lnTo>
                <a:lnTo>
                  <a:pt x="2477" y="34"/>
                </a:lnTo>
                <a:lnTo>
                  <a:pt x="2451" y="37"/>
                </a:lnTo>
                <a:lnTo>
                  <a:pt x="2426" y="42"/>
                </a:lnTo>
                <a:lnTo>
                  <a:pt x="2400" y="47"/>
                </a:lnTo>
                <a:lnTo>
                  <a:pt x="2376" y="53"/>
                </a:lnTo>
                <a:lnTo>
                  <a:pt x="2352" y="59"/>
                </a:lnTo>
                <a:lnTo>
                  <a:pt x="2330" y="66"/>
                </a:lnTo>
                <a:lnTo>
                  <a:pt x="2307" y="73"/>
                </a:lnTo>
                <a:lnTo>
                  <a:pt x="2286" y="81"/>
                </a:lnTo>
                <a:lnTo>
                  <a:pt x="2265" y="89"/>
                </a:lnTo>
                <a:lnTo>
                  <a:pt x="2245" y="98"/>
                </a:lnTo>
                <a:lnTo>
                  <a:pt x="2227" y="107"/>
                </a:lnTo>
                <a:lnTo>
                  <a:pt x="2209" y="117"/>
                </a:lnTo>
                <a:lnTo>
                  <a:pt x="2191" y="125"/>
                </a:lnTo>
                <a:lnTo>
                  <a:pt x="2176" y="135"/>
                </a:lnTo>
                <a:lnTo>
                  <a:pt x="2161" y="145"/>
                </a:lnTo>
                <a:lnTo>
                  <a:pt x="2146" y="156"/>
                </a:lnTo>
                <a:lnTo>
                  <a:pt x="2134" y="166"/>
                </a:lnTo>
                <a:lnTo>
                  <a:pt x="2122" y="176"/>
                </a:lnTo>
                <a:lnTo>
                  <a:pt x="2111" y="187"/>
                </a:lnTo>
                <a:lnTo>
                  <a:pt x="2101" y="197"/>
                </a:lnTo>
                <a:lnTo>
                  <a:pt x="2093" y="208"/>
                </a:lnTo>
                <a:lnTo>
                  <a:pt x="2086" y="218"/>
                </a:lnTo>
                <a:lnTo>
                  <a:pt x="2080" y="228"/>
                </a:lnTo>
                <a:lnTo>
                  <a:pt x="2076" y="238"/>
                </a:lnTo>
                <a:lnTo>
                  <a:pt x="2085" y="232"/>
                </a:lnTo>
                <a:lnTo>
                  <a:pt x="2096" y="227"/>
                </a:lnTo>
                <a:lnTo>
                  <a:pt x="2121" y="216"/>
                </a:lnTo>
                <a:lnTo>
                  <a:pt x="2136" y="210"/>
                </a:lnTo>
                <a:lnTo>
                  <a:pt x="2152" y="205"/>
                </a:lnTo>
                <a:lnTo>
                  <a:pt x="2169" y="200"/>
                </a:lnTo>
                <a:lnTo>
                  <a:pt x="2187" y="196"/>
                </a:lnTo>
                <a:lnTo>
                  <a:pt x="2207" y="192"/>
                </a:lnTo>
                <a:lnTo>
                  <a:pt x="2227" y="189"/>
                </a:lnTo>
                <a:lnTo>
                  <a:pt x="2247" y="187"/>
                </a:lnTo>
                <a:lnTo>
                  <a:pt x="2269" y="185"/>
                </a:lnTo>
                <a:lnTo>
                  <a:pt x="2293" y="184"/>
                </a:lnTo>
                <a:lnTo>
                  <a:pt x="2317" y="184"/>
                </a:lnTo>
                <a:lnTo>
                  <a:pt x="2341" y="184"/>
                </a:lnTo>
                <a:lnTo>
                  <a:pt x="2367" y="185"/>
                </a:lnTo>
                <a:lnTo>
                  <a:pt x="2393" y="188"/>
                </a:lnTo>
                <a:lnTo>
                  <a:pt x="2420" y="191"/>
                </a:lnTo>
                <a:lnTo>
                  <a:pt x="2447" y="197"/>
                </a:lnTo>
                <a:lnTo>
                  <a:pt x="2475" y="202"/>
                </a:lnTo>
                <a:lnTo>
                  <a:pt x="2504" y="210"/>
                </a:lnTo>
                <a:lnTo>
                  <a:pt x="2532" y="219"/>
                </a:lnTo>
                <a:lnTo>
                  <a:pt x="2562" y="229"/>
                </a:lnTo>
                <a:lnTo>
                  <a:pt x="2592" y="241"/>
                </a:lnTo>
                <a:lnTo>
                  <a:pt x="2622" y="254"/>
                </a:lnTo>
                <a:lnTo>
                  <a:pt x="2651" y="268"/>
                </a:lnTo>
                <a:lnTo>
                  <a:pt x="2682" y="285"/>
                </a:lnTo>
                <a:lnTo>
                  <a:pt x="2713" y="304"/>
                </a:lnTo>
                <a:lnTo>
                  <a:pt x="2744" y="323"/>
                </a:lnTo>
                <a:lnTo>
                  <a:pt x="2776" y="347"/>
                </a:lnTo>
                <a:lnTo>
                  <a:pt x="2806" y="371"/>
                </a:lnTo>
                <a:lnTo>
                  <a:pt x="2837" y="396"/>
                </a:lnTo>
                <a:close/>
                <a:moveTo>
                  <a:pt x="1670" y="772"/>
                </a:moveTo>
                <a:lnTo>
                  <a:pt x="1670" y="772"/>
                </a:lnTo>
                <a:lnTo>
                  <a:pt x="1658" y="794"/>
                </a:lnTo>
                <a:lnTo>
                  <a:pt x="1646" y="815"/>
                </a:lnTo>
                <a:lnTo>
                  <a:pt x="1636" y="836"/>
                </a:lnTo>
                <a:lnTo>
                  <a:pt x="1627" y="857"/>
                </a:lnTo>
                <a:lnTo>
                  <a:pt x="1620" y="878"/>
                </a:lnTo>
                <a:lnTo>
                  <a:pt x="1614" y="898"/>
                </a:lnTo>
                <a:lnTo>
                  <a:pt x="1609" y="916"/>
                </a:lnTo>
                <a:lnTo>
                  <a:pt x="1606" y="935"/>
                </a:lnTo>
                <a:lnTo>
                  <a:pt x="1604" y="954"/>
                </a:lnTo>
                <a:lnTo>
                  <a:pt x="1604" y="971"/>
                </a:lnTo>
                <a:lnTo>
                  <a:pt x="1604" y="988"/>
                </a:lnTo>
                <a:lnTo>
                  <a:pt x="1606" y="1004"/>
                </a:lnTo>
                <a:lnTo>
                  <a:pt x="1609" y="1020"/>
                </a:lnTo>
                <a:lnTo>
                  <a:pt x="1615" y="1034"/>
                </a:lnTo>
                <a:lnTo>
                  <a:pt x="1621" y="1048"/>
                </a:lnTo>
                <a:lnTo>
                  <a:pt x="1629" y="1060"/>
                </a:lnTo>
                <a:lnTo>
                  <a:pt x="1638" y="1073"/>
                </a:lnTo>
                <a:lnTo>
                  <a:pt x="1649" y="1082"/>
                </a:lnTo>
                <a:lnTo>
                  <a:pt x="1661" y="1092"/>
                </a:lnTo>
                <a:lnTo>
                  <a:pt x="1675" y="1100"/>
                </a:lnTo>
                <a:lnTo>
                  <a:pt x="1691" y="1108"/>
                </a:lnTo>
                <a:lnTo>
                  <a:pt x="1707" y="1114"/>
                </a:lnTo>
                <a:lnTo>
                  <a:pt x="1725" y="1120"/>
                </a:lnTo>
                <a:lnTo>
                  <a:pt x="1744" y="1124"/>
                </a:lnTo>
                <a:lnTo>
                  <a:pt x="1763" y="1128"/>
                </a:lnTo>
                <a:lnTo>
                  <a:pt x="1784" y="1131"/>
                </a:lnTo>
                <a:lnTo>
                  <a:pt x="1806" y="1133"/>
                </a:lnTo>
                <a:lnTo>
                  <a:pt x="1828" y="1134"/>
                </a:lnTo>
                <a:lnTo>
                  <a:pt x="1873" y="1135"/>
                </a:lnTo>
                <a:lnTo>
                  <a:pt x="1922" y="1133"/>
                </a:lnTo>
                <a:lnTo>
                  <a:pt x="1922" y="1097"/>
                </a:lnTo>
                <a:lnTo>
                  <a:pt x="1924" y="1059"/>
                </a:lnTo>
                <a:lnTo>
                  <a:pt x="1927" y="1024"/>
                </a:lnTo>
                <a:lnTo>
                  <a:pt x="1933" y="989"/>
                </a:lnTo>
                <a:lnTo>
                  <a:pt x="1938" y="954"/>
                </a:lnTo>
                <a:lnTo>
                  <a:pt x="1945" y="921"/>
                </a:lnTo>
                <a:lnTo>
                  <a:pt x="1954" y="888"/>
                </a:lnTo>
                <a:lnTo>
                  <a:pt x="1962" y="855"/>
                </a:lnTo>
                <a:lnTo>
                  <a:pt x="1972" y="823"/>
                </a:lnTo>
                <a:lnTo>
                  <a:pt x="1983" y="792"/>
                </a:lnTo>
                <a:lnTo>
                  <a:pt x="1995" y="762"/>
                </a:lnTo>
                <a:lnTo>
                  <a:pt x="2008" y="733"/>
                </a:lnTo>
                <a:lnTo>
                  <a:pt x="2021" y="704"/>
                </a:lnTo>
                <a:lnTo>
                  <a:pt x="2035" y="677"/>
                </a:lnTo>
                <a:lnTo>
                  <a:pt x="2051" y="650"/>
                </a:lnTo>
                <a:lnTo>
                  <a:pt x="2066" y="624"/>
                </a:lnTo>
                <a:lnTo>
                  <a:pt x="2081" y="598"/>
                </a:lnTo>
                <a:lnTo>
                  <a:pt x="2098" y="573"/>
                </a:lnTo>
                <a:lnTo>
                  <a:pt x="2115" y="550"/>
                </a:lnTo>
                <a:lnTo>
                  <a:pt x="2133" y="527"/>
                </a:lnTo>
                <a:lnTo>
                  <a:pt x="2151" y="505"/>
                </a:lnTo>
                <a:lnTo>
                  <a:pt x="2168" y="484"/>
                </a:lnTo>
                <a:lnTo>
                  <a:pt x="2187" y="463"/>
                </a:lnTo>
                <a:lnTo>
                  <a:pt x="2206" y="444"/>
                </a:lnTo>
                <a:lnTo>
                  <a:pt x="2224" y="426"/>
                </a:lnTo>
                <a:lnTo>
                  <a:pt x="2243" y="408"/>
                </a:lnTo>
                <a:lnTo>
                  <a:pt x="2262" y="392"/>
                </a:lnTo>
                <a:lnTo>
                  <a:pt x="2282" y="376"/>
                </a:lnTo>
                <a:lnTo>
                  <a:pt x="2300" y="362"/>
                </a:lnTo>
                <a:lnTo>
                  <a:pt x="2319" y="348"/>
                </a:lnTo>
                <a:lnTo>
                  <a:pt x="2338" y="334"/>
                </a:lnTo>
                <a:lnTo>
                  <a:pt x="2356" y="323"/>
                </a:lnTo>
                <a:lnTo>
                  <a:pt x="2330" y="326"/>
                </a:lnTo>
                <a:lnTo>
                  <a:pt x="2304" y="329"/>
                </a:lnTo>
                <a:lnTo>
                  <a:pt x="2277" y="334"/>
                </a:lnTo>
                <a:lnTo>
                  <a:pt x="2252" y="340"/>
                </a:lnTo>
                <a:lnTo>
                  <a:pt x="2225" y="347"/>
                </a:lnTo>
                <a:lnTo>
                  <a:pt x="2200" y="355"/>
                </a:lnTo>
                <a:lnTo>
                  <a:pt x="2174" y="364"/>
                </a:lnTo>
                <a:lnTo>
                  <a:pt x="2148" y="374"/>
                </a:lnTo>
                <a:lnTo>
                  <a:pt x="2123" y="384"/>
                </a:lnTo>
                <a:lnTo>
                  <a:pt x="2098" y="396"/>
                </a:lnTo>
                <a:lnTo>
                  <a:pt x="2074" y="408"/>
                </a:lnTo>
                <a:lnTo>
                  <a:pt x="2049" y="421"/>
                </a:lnTo>
                <a:lnTo>
                  <a:pt x="2025" y="436"/>
                </a:lnTo>
                <a:lnTo>
                  <a:pt x="2001" y="450"/>
                </a:lnTo>
                <a:lnTo>
                  <a:pt x="1978" y="464"/>
                </a:lnTo>
                <a:lnTo>
                  <a:pt x="1955" y="480"/>
                </a:lnTo>
                <a:lnTo>
                  <a:pt x="1933" y="496"/>
                </a:lnTo>
                <a:lnTo>
                  <a:pt x="1911" y="513"/>
                </a:lnTo>
                <a:lnTo>
                  <a:pt x="1868" y="548"/>
                </a:lnTo>
                <a:lnTo>
                  <a:pt x="1828" y="583"/>
                </a:lnTo>
                <a:lnTo>
                  <a:pt x="1790" y="620"/>
                </a:lnTo>
                <a:lnTo>
                  <a:pt x="1756" y="658"/>
                </a:lnTo>
                <a:lnTo>
                  <a:pt x="1724" y="696"/>
                </a:lnTo>
                <a:lnTo>
                  <a:pt x="1708" y="715"/>
                </a:lnTo>
                <a:lnTo>
                  <a:pt x="1695" y="735"/>
                </a:lnTo>
                <a:lnTo>
                  <a:pt x="1682" y="754"/>
                </a:lnTo>
                <a:lnTo>
                  <a:pt x="1670" y="772"/>
                </a:lnTo>
                <a:close/>
              </a:path>
            </a:pathLst>
          </a:custGeom>
          <a:solidFill>
            <a:srgbClr val="E89CA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9251267" y="6326592"/>
            <a:ext cx="302903" cy="529859"/>
          </a:xfrm>
          <a:custGeom>
            <a:avLst/>
            <a:gdLst>
              <a:gd name="T0" fmla="*/ 410028 w 3542"/>
              <a:gd name="T1" fmla="*/ 1700244 h 6187"/>
              <a:gd name="T2" fmla="*/ 219482 w 3542"/>
              <a:gd name="T3" fmla="*/ 1672533 h 6187"/>
              <a:gd name="T4" fmla="*/ 206861 w 3542"/>
              <a:gd name="T5" fmla="*/ 1500722 h 6187"/>
              <a:gd name="T6" fmla="*/ 321989 w 3542"/>
              <a:gd name="T7" fmla="*/ 1408351 h 6187"/>
              <a:gd name="T8" fmla="*/ 402333 w 3542"/>
              <a:gd name="T9" fmla="*/ 1481940 h 6187"/>
              <a:gd name="T10" fmla="*/ 446352 w 3542"/>
              <a:gd name="T11" fmla="*/ 1570001 h 6187"/>
              <a:gd name="T12" fmla="*/ 294593 w 3542"/>
              <a:gd name="T13" fmla="*/ 1220530 h 6187"/>
              <a:gd name="T14" fmla="*/ 309368 w 3542"/>
              <a:gd name="T15" fmla="*/ 1107837 h 6187"/>
              <a:gd name="T16" fmla="*/ 172384 w 3542"/>
              <a:gd name="T17" fmla="*/ 1058881 h 6187"/>
              <a:gd name="T18" fmla="*/ 2463 w 3542"/>
              <a:gd name="T19" fmla="*/ 1153099 h 6187"/>
              <a:gd name="T20" fmla="*/ 95119 w 3542"/>
              <a:gd name="T21" fmla="*/ 1360934 h 6187"/>
              <a:gd name="T22" fmla="*/ 216712 w 3542"/>
              <a:gd name="T23" fmla="*/ 1364321 h 6187"/>
              <a:gd name="T24" fmla="*/ 237336 w 3542"/>
              <a:gd name="T25" fmla="*/ 1251013 h 6187"/>
              <a:gd name="T26" fmla="*/ 584260 w 3542"/>
              <a:gd name="T27" fmla="*/ 1425594 h 6187"/>
              <a:gd name="T28" fmla="*/ 349694 w 3542"/>
              <a:gd name="T29" fmla="*/ 1262713 h 6187"/>
              <a:gd name="T30" fmla="*/ 446352 w 3542"/>
              <a:gd name="T31" fmla="*/ 1395727 h 6187"/>
              <a:gd name="T32" fmla="*/ 593495 w 3542"/>
              <a:gd name="T33" fmla="*/ 1573388 h 6187"/>
              <a:gd name="T34" fmla="*/ 653521 w 3542"/>
              <a:gd name="T35" fmla="*/ 1905000 h 6187"/>
              <a:gd name="T36" fmla="*/ 687998 w 3542"/>
              <a:gd name="T37" fmla="*/ 1396035 h 6187"/>
              <a:gd name="T38" fmla="*/ 664603 w 3542"/>
              <a:gd name="T39" fmla="*/ 528055 h 6187"/>
              <a:gd name="T40" fmla="*/ 868078 w 3542"/>
              <a:gd name="T41" fmla="*/ 470169 h 6187"/>
              <a:gd name="T42" fmla="*/ 1003215 w 3542"/>
              <a:gd name="T43" fmla="*/ 304825 h 6187"/>
              <a:gd name="T44" fmla="*/ 939803 w 3542"/>
              <a:gd name="T45" fmla="*/ 230928 h 6187"/>
              <a:gd name="T46" fmla="*/ 879160 w 3542"/>
              <a:gd name="T47" fmla="*/ 322067 h 6187"/>
              <a:gd name="T48" fmla="*/ 720012 w 3542"/>
              <a:gd name="T49" fmla="*/ 392269 h 6187"/>
              <a:gd name="T50" fmla="*/ 545781 w 3542"/>
              <a:gd name="T51" fmla="*/ 450771 h 6187"/>
              <a:gd name="T52" fmla="*/ 449738 w 3542"/>
              <a:gd name="T53" fmla="*/ 267260 h 6187"/>
              <a:gd name="T54" fmla="*/ 570100 w 3542"/>
              <a:gd name="T55" fmla="*/ 77284 h 6187"/>
              <a:gd name="T56" fmla="*/ 563943 w 3542"/>
              <a:gd name="T57" fmla="*/ 13240 h 6187"/>
              <a:gd name="T58" fmla="*/ 394021 w 3542"/>
              <a:gd name="T59" fmla="*/ 122546 h 6187"/>
              <a:gd name="T60" fmla="*/ 586415 w 3542"/>
              <a:gd name="T61" fmla="*/ 970820 h 6187"/>
              <a:gd name="T62" fmla="*/ 480521 w 3542"/>
              <a:gd name="T63" fmla="*/ 822103 h 6187"/>
              <a:gd name="T64" fmla="*/ 433424 w 3542"/>
              <a:gd name="T65" fmla="*/ 416594 h 6187"/>
              <a:gd name="T66" fmla="*/ 327530 w 3542"/>
              <a:gd name="T67" fmla="*/ 429218 h 6187"/>
              <a:gd name="T68" fmla="*/ 287820 w 3542"/>
              <a:gd name="T69" fmla="*/ 696786 h 6187"/>
              <a:gd name="T70" fmla="*/ 411260 w 3542"/>
              <a:gd name="T71" fmla="*/ 882760 h 6187"/>
              <a:gd name="T72" fmla="*/ 1031536 w 3542"/>
              <a:gd name="T73" fmla="*/ 388882 h 6187"/>
              <a:gd name="T74" fmla="*/ 891781 w 3542"/>
              <a:gd name="T75" fmla="*/ 535752 h 6187"/>
              <a:gd name="T76" fmla="*/ 668913 w 3542"/>
              <a:gd name="T77" fmla="*/ 596717 h 6187"/>
              <a:gd name="T78" fmla="*/ 518384 w 3542"/>
              <a:gd name="T79" fmla="*/ 520665 h 6187"/>
              <a:gd name="T80" fmla="*/ 532237 w 3542"/>
              <a:gd name="T81" fmla="*/ 772530 h 6187"/>
              <a:gd name="T82" fmla="*/ 672915 w 3542"/>
              <a:gd name="T83" fmla="*/ 982521 h 6187"/>
              <a:gd name="T84" fmla="*/ 942265 w 3542"/>
              <a:gd name="T85" fmla="*/ 890457 h 6187"/>
              <a:gd name="T86" fmla="*/ 1071861 w 3542"/>
              <a:gd name="T87" fmla="*/ 740816 h 6187"/>
              <a:gd name="T88" fmla="*/ 1081712 w 3542"/>
              <a:gd name="T89" fmla="*/ 552379 h 6187"/>
              <a:gd name="T90" fmla="*/ 843452 w 3542"/>
              <a:gd name="T91" fmla="*/ 149949 h 6187"/>
              <a:gd name="T92" fmla="*/ 752335 w 3542"/>
              <a:gd name="T93" fmla="*/ 138865 h 6187"/>
              <a:gd name="T94" fmla="*/ 663372 w 3542"/>
              <a:gd name="T95" fmla="*/ 245091 h 6187"/>
              <a:gd name="T96" fmla="*/ 760338 w 3542"/>
              <a:gd name="T97" fmla="*/ 336231 h 6187"/>
              <a:gd name="T98" fmla="*/ 867463 w 3542"/>
              <a:gd name="T99" fmla="*/ 217688 h 6187"/>
              <a:gd name="T100" fmla="*/ 982283 w 3542"/>
              <a:gd name="T101" fmla="*/ 181971 h 6187"/>
              <a:gd name="T102" fmla="*/ 1038924 w 3542"/>
              <a:gd name="T103" fmla="*/ 142559 h 6187"/>
              <a:gd name="T104" fmla="*/ 912098 w 3542"/>
              <a:gd name="T105" fmla="*/ 28635 h 6187"/>
              <a:gd name="T106" fmla="*/ 724014 w 3542"/>
              <a:gd name="T107" fmla="*/ 18166 h 6187"/>
              <a:gd name="T108" fmla="*/ 639053 w 3542"/>
              <a:gd name="T109" fmla="*/ 73281 h 6187"/>
              <a:gd name="T110" fmla="*/ 770804 w 3542"/>
              <a:gd name="T111" fmla="*/ 64660 h 6187"/>
              <a:gd name="T112" fmla="*/ 496836 w 3542"/>
              <a:gd name="T113" fmla="*/ 276497 h 6187"/>
              <a:gd name="T114" fmla="*/ 542703 w 3542"/>
              <a:gd name="T115" fmla="*/ 347315 h 6187"/>
              <a:gd name="T116" fmla="*/ 626432 w 3542"/>
              <a:gd name="T117" fmla="*/ 208451 h 6187"/>
              <a:gd name="T118" fmla="*/ 717242 w 3542"/>
              <a:gd name="T119" fmla="*/ 100377 h 6187"/>
              <a:gd name="T120" fmla="*/ 551014 w 3542"/>
              <a:gd name="T121" fmla="*/ 190900 h 618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542" h="6187">
                <a:moveTo>
                  <a:pt x="1508" y="5232"/>
                </a:moveTo>
                <a:lnTo>
                  <a:pt x="1508" y="5232"/>
                </a:lnTo>
                <a:lnTo>
                  <a:pt x="1509" y="5255"/>
                </a:lnTo>
                <a:lnTo>
                  <a:pt x="1509" y="5277"/>
                </a:lnTo>
                <a:lnTo>
                  <a:pt x="1507" y="5299"/>
                </a:lnTo>
                <a:lnTo>
                  <a:pt x="1504" y="5321"/>
                </a:lnTo>
                <a:lnTo>
                  <a:pt x="1498" y="5342"/>
                </a:lnTo>
                <a:lnTo>
                  <a:pt x="1492" y="5362"/>
                </a:lnTo>
                <a:lnTo>
                  <a:pt x="1484" y="5382"/>
                </a:lnTo>
                <a:lnTo>
                  <a:pt x="1474" y="5401"/>
                </a:lnTo>
                <a:lnTo>
                  <a:pt x="1462" y="5418"/>
                </a:lnTo>
                <a:lnTo>
                  <a:pt x="1450" y="5436"/>
                </a:lnTo>
                <a:lnTo>
                  <a:pt x="1435" y="5451"/>
                </a:lnTo>
                <a:lnTo>
                  <a:pt x="1420" y="5467"/>
                </a:lnTo>
                <a:lnTo>
                  <a:pt x="1404" y="5480"/>
                </a:lnTo>
                <a:lnTo>
                  <a:pt x="1386" y="5493"/>
                </a:lnTo>
                <a:lnTo>
                  <a:pt x="1367" y="5504"/>
                </a:lnTo>
                <a:lnTo>
                  <a:pt x="1347" y="5514"/>
                </a:lnTo>
                <a:lnTo>
                  <a:pt x="1332" y="5522"/>
                </a:lnTo>
                <a:lnTo>
                  <a:pt x="1316" y="5527"/>
                </a:lnTo>
                <a:lnTo>
                  <a:pt x="1300" y="5533"/>
                </a:lnTo>
                <a:lnTo>
                  <a:pt x="1284" y="5537"/>
                </a:lnTo>
                <a:lnTo>
                  <a:pt x="1251" y="5545"/>
                </a:lnTo>
                <a:lnTo>
                  <a:pt x="1218" y="5550"/>
                </a:lnTo>
                <a:lnTo>
                  <a:pt x="1185" y="5553"/>
                </a:lnTo>
                <a:lnTo>
                  <a:pt x="1151" y="5553"/>
                </a:lnTo>
                <a:lnTo>
                  <a:pt x="1116" y="5553"/>
                </a:lnTo>
                <a:lnTo>
                  <a:pt x="1082" y="5550"/>
                </a:lnTo>
                <a:lnTo>
                  <a:pt x="1048" y="5546"/>
                </a:lnTo>
                <a:lnTo>
                  <a:pt x="1015" y="5540"/>
                </a:lnTo>
                <a:lnTo>
                  <a:pt x="981" y="5533"/>
                </a:lnTo>
                <a:lnTo>
                  <a:pt x="948" y="5524"/>
                </a:lnTo>
                <a:lnTo>
                  <a:pt x="916" y="5515"/>
                </a:lnTo>
                <a:lnTo>
                  <a:pt x="884" y="5504"/>
                </a:lnTo>
                <a:lnTo>
                  <a:pt x="852" y="5493"/>
                </a:lnTo>
                <a:lnTo>
                  <a:pt x="823" y="5482"/>
                </a:lnTo>
                <a:lnTo>
                  <a:pt x="793" y="5470"/>
                </a:lnTo>
                <a:lnTo>
                  <a:pt x="765" y="5457"/>
                </a:lnTo>
                <a:lnTo>
                  <a:pt x="713" y="5432"/>
                </a:lnTo>
                <a:lnTo>
                  <a:pt x="665" y="5407"/>
                </a:lnTo>
                <a:lnTo>
                  <a:pt x="625" y="5385"/>
                </a:lnTo>
                <a:lnTo>
                  <a:pt x="592" y="5365"/>
                </a:lnTo>
                <a:lnTo>
                  <a:pt x="566" y="5350"/>
                </a:lnTo>
                <a:lnTo>
                  <a:pt x="546" y="5336"/>
                </a:lnTo>
                <a:lnTo>
                  <a:pt x="545" y="5335"/>
                </a:lnTo>
                <a:lnTo>
                  <a:pt x="548" y="5309"/>
                </a:lnTo>
                <a:lnTo>
                  <a:pt x="552" y="5281"/>
                </a:lnTo>
                <a:lnTo>
                  <a:pt x="557" y="5242"/>
                </a:lnTo>
                <a:lnTo>
                  <a:pt x="566" y="5197"/>
                </a:lnTo>
                <a:lnTo>
                  <a:pt x="577" y="5144"/>
                </a:lnTo>
                <a:lnTo>
                  <a:pt x="592" y="5088"/>
                </a:lnTo>
                <a:lnTo>
                  <a:pt x="600" y="5058"/>
                </a:lnTo>
                <a:lnTo>
                  <a:pt x="609" y="5028"/>
                </a:lnTo>
                <a:lnTo>
                  <a:pt x="620" y="4998"/>
                </a:lnTo>
                <a:lnTo>
                  <a:pt x="631" y="4966"/>
                </a:lnTo>
                <a:lnTo>
                  <a:pt x="643" y="4935"/>
                </a:lnTo>
                <a:lnTo>
                  <a:pt x="658" y="4904"/>
                </a:lnTo>
                <a:lnTo>
                  <a:pt x="672" y="4874"/>
                </a:lnTo>
                <a:lnTo>
                  <a:pt x="687" y="4843"/>
                </a:lnTo>
                <a:lnTo>
                  <a:pt x="705" y="4813"/>
                </a:lnTo>
                <a:lnTo>
                  <a:pt x="723" y="4784"/>
                </a:lnTo>
                <a:lnTo>
                  <a:pt x="742" y="4756"/>
                </a:lnTo>
                <a:lnTo>
                  <a:pt x="763" y="4729"/>
                </a:lnTo>
                <a:lnTo>
                  <a:pt x="785" y="4704"/>
                </a:lnTo>
                <a:lnTo>
                  <a:pt x="809" y="4680"/>
                </a:lnTo>
                <a:lnTo>
                  <a:pt x="835" y="4658"/>
                </a:lnTo>
                <a:lnTo>
                  <a:pt x="861" y="4638"/>
                </a:lnTo>
                <a:lnTo>
                  <a:pt x="875" y="4628"/>
                </a:lnTo>
                <a:lnTo>
                  <a:pt x="890" y="4619"/>
                </a:lnTo>
                <a:lnTo>
                  <a:pt x="904" y="4611"/>
                </a:lnTo>
                <a:lnTo>
                  <a:pt x="919" y="4603"/>
                </a:lnTo>
                <a:lnTo>
                  <a:pt x="940" y="4594"/>
                </a:lnTo>
                <a:lnTo>
                  <a:pt x="961" y="4588"/>
                </a:lnTo>
                <a:lnTo>
                  <a:pt x="982" y="4582"/>
                </a:lnTo>
                <a:lnTo>
                  <a:pt x="1003" y="4578"/>
                </a:lnTo>
                <a:lnTo>
                  <a:pt x="1025" y="4575"/>
                </a:lnTo>
                <a:lnTo>
                  <a:pt x="1046" y="4574"/>
                </a:lnTo>
                <a:lnTo>
                  <a:pt x="1067" y="4575"/>
                </a:lnTo>
                <a:lnTo>
                  <a:pt x="1088" y="4579"/>
                </a:lnTo>
                <a:lnTo>
                  <a:pt x="1109" y="4583"/>
                </a:lnTo>
                <a:lnTo>
                  <a:pt x="1129" y="4590"/>
                </a:lnTo>
                <a:lnTo>
                  <a:pt x="1148" y="4597"/>
                </a:lnTo>
                <a:lnTo>
                  <a:pt x="1168" y="4606"/>
                </a:lnTo>
                <a:lnTo>
                  <a:pt x="1187" y="4617"/>
                </a:lnTo>
                <a:lnTo>
                  <a:pt x="1204" y="4630"/>
                </a:lnTo>
                <a:lnTo>
                  <a:pt x="1222" y="4645"/>
                </a:lnTo>
                <a:lnTo>
                  <a:pt x="1239" y="4660"/>
                </a:lnTo>
                <a:lnTo>
                  <a:pt x="1247" y="4670"/>
                </a:lnTo>
                <a:lnTo>
                  <a:pt x="1256" y="4680"/>
                </a:lnTo>
                <a:lnTo>
                  <a:pt x="1263" y="4690"/>
                </a:lnTo>
                <a:lnTo>
                  <a:pt x="1270" y="4700"/>
                </a:lnTo>
                <a:lnTo>
                  <a:pt x="1281" y="4721"/>
                </a:lnTo>
                <a:lnTo>
                  <a:pt x="1291" y="4744"/>
                </a:lnTo>
                <a:lnTo>
                  <a:pt x="1299" y="4766"/>
                </a:lnTo>
                <a:lnTo>
                  <a:pt x="1303" y="4790"/>
                </a:lnTo>
                <a:lnTo>
                  <a:pt x="1307" y="4813"/>
                </a:lnTo>
                <a:lnTo>
                  <a:pt x="1308" y="4836"/>
                </a:lnTo>
                <a:lnTo>
                  <a:pt x="1308" y="4859"/>
                </a:lnTo>
                <a:lnTo>
                  <a:pt x="1305" y="4882"/>
                </a:lnTo>
                <a:lnTo>
                  <a:pt x="1300" y="4905"/>
                </a:lnTo>
                <a:lnTo>
                  <a:pt x="1295" y="4926"/>
                </a:lnTo>
                <a:lnTo>
                  <a:pt x="1287" y="4947"/>
                </a:lnTo>
                <a:lnTo>
                  <a:pt x="1278" y="4966"/>
                </a:lnTo>
                <a:lnTo>
                  <a:pt x="1268" y="4985"/>
                </a:lnTo>
                <a:lnTo>
                  <a:pt x="1256" y="5001"/>
                </a:lnTo>
                <a:lnTo>
                  <a:pt x="1276" y="5002"/>
                </a:lnTo>
                <a:lnTo>
                  <a:pt x="1297" y="5006"/>
                </a:lnTo>
                <a:lnTo>
                  <a:pt x="1318" y="5011"/>
                </a:lnTo>
                <a:lnTo>
                  <a:pt x="1339" y="5019"/>
                </a:lnTo>
                <a:lnTo>
                  <a:pt x="1358" y="5029"/>
                </a:lnTo>
                <a:lnTo>
                  <a:pt x="1378" y="5040"/>
                </a:lnTo>
                <a:lnTo>
                  <a:pt x="1398" y="5052"/>
                </a:lnTo>
                <a:lnTo>
                  <a:pt x="1416" y="5066"/>
                </a:lnTo>
                <a:lnTo>
                  <a:pt x="1433" y="5083"/>
                </a:lnTo>
                <a:lnTo>
                  <a:pt x="1450" y="5099"/>
                </a:lnTo>
                <a:lnTo>
                  <a:pt x="1464" y="5119"/>
                </a:lnTo>
                <a:lnTo>
                  <a:pt x="1477" y="5139"/>
                </a:lnTo>
                <a:lnTo>
                  <a:pt x="1488" y="5161"/>
                </a:lnTo>
                <a:lnTo>
                  <a:pt x="1497" y="5183"/>
                </a:lnTo>
                <a:lnTo>
                  <a:pt x="1500" y="5195"/>
                </a:lnTo>
                <a:lnTo>
                  <a:pt x="1504" y="5207"/>
                </a:lnTo>
                <a:lnTo>
                  <a:pt x="1506" y="5220"/>
                </a:lnTo>
                <a:lnTo>
                  <a:pt x="1508" y="5232"/>
                </a:lnTo>
                <a:close/>
                <a:moveTo>
                  <a:pt x="759" y="4044"/>
                </a:moveTo>
                <a:lnTo>
                  <a:pt x="759" y="4044"/>
                </a:lnTo>
                <a:lnTo>
                  <a:pt x="781" y="4043"/>
                </a:lnTo>
                <a:lnTo>
                  <a:pt x="804" y="4041"/>
                </a:lnTo>
                <a:lnTo>
                  <a:pt x="826" y="4035"/>
                </a:lnTo>
                <a:lnTo>
                  <a:pt x="849" y="4029"/>
                </a:lnTo>
                <a:lnTo>
                  <a:pt x="872" y="4019"/>
                </a:lnTo>
                <a:lnTo>
                  <a:pt x="894" y="4008"/>
                </a:lnTo>
                <a:lnTo>
                  <a:pt x="916" y="3996"/>
                </a:lnTo>
                <a:lnTo>
                  <a:pt x="937" y="3980"/>
                </a:lnTo>
                <a:lnTo>
                  <a:pt x="957" y="3964"/>
                </a:lnTo>
                <a:lnTo>
                  <a:pt x="976" y="3946"/>
                </a:lnTo>
                <a:lnTo>
                  <a:pt x="992" y="3926"/>
                </a:lnTo>
                <a:lnTo>
                  <a:pt x="1007" y="3904"/>
                </a:lnTo>
                <a:lnTo>
                  <a:pt x="1021" y="3882"/>
                </a:lnTo>
                <a:lnTo>
                  <a:pt x="1026" y="3870"/>
                </a:lnTo>
                <a:lnTo>
                  <a:pt x="1031" y="3857"/>
                </a:lnTo>
                <a:lnTo>
                  <a:pt x="1036" y="3845"/>
                </a:lnTo>
                <a:lnTo>
                  <a:pt x="1039" y="3832"/>
                </a:lnTo>
                <a:lnTo>
                  <a:pt x="1043" y="3819"/>
                </a:lnTo>
                <a:lnTo>
                  <a:pt x="1045" y="3804"/>
                </a:lnTo>
                <a:lnTo>
                  <a:pt x="1048" y="3779"/>
                </a:lnTo>
                <a:lnTo>
                  <a:pt x="1049" y="3755"/>
                </a:lnTo>
                <a:lnTo>
                  <a:pt x="1048" y="3731"/>
                </a:lnTo>
                <a:lnTo>
                  <a:pt x="1045" y="3707"/>
                </a:lnTo>
                <a:lnTo>
                  <a:pt x="1040" y="3684"/>
                </a:lnTo>
                <a:lnTo>
                  <a:pt x="1035" y="3661"/>
                </a:lnTo>
                <a:lnTo>
                  <a:pt x="1026" y="3640"/>
                </a:lnTo>
                <a:lnTo>
                  <a:pt x="1016" y="3619"/>
                </a:lnTo>
                <a:lnTo>
                  <a:pt x="1005" y="3598"/>
                </a:lnTo>
                <a:lnTo>
                  <a:pt x="992" y="3580"/>
                </a:lnTo>
                <a:lnTo>
                  <a:pt x="978" y="3561"/>
                </a:lnTo>
                <a:lnTo>
                  <a:pt x="962" y="3545"/>
                </a:lnTo>
                <a:lnTo>
                  <a:pt x="945" y="3528"/>
                </a:lnTo>
                <a:lnTo>
                  <a:pt x="926" y="3514"/>
                </a:lnTo>
                <a:lnTo>
                  <a:pt x="906" y="3501"/>
                </a:lnTo>
                <a:lnTo>
                  <a:pt x="884" y="3488"/>
                </a:lnTo>
                <a:lnTo>
                  <a:pt x="868" y="3481"/>
                </a:lnTo>
                <a:lnTo>
                  <a:pt x="851" y="3473"/>
                </a:lnTo>
                <a:lnTo>
                  <a:pt x="834" y="3466"/>
                </a:lnTo>
                <a:lnTo>
                  <a:pt x="816" y="3460"/>
                </a:lnTo>
                <a:lnTo>
                  <a:pt x="798" y="3454"/>
                </a:lnTo>
                <a:lnTo>
                  <a:pt x="781" y="3450"/>
                </a:lnTo>
                <a:lnTo>
                  <a:pt x="745" y="3442"/>
                </a:lnTo>
                <a:lnTo>
                  <a:pt x="708" y="3438"/>
                </a:lnTo>
                <a:lnTo>
                  <a:pt x="672" y="3435"/>
                </a:lnTo>
                <a:lnTo>
                  <a:pt x="635" y="3435"/>
                </a:lnTo>
                <a:lnTo>
                  <a:pt x="597" y="3436"/>
                </a:lnTo>
                <a:lnTo>
                  <a:pt x="560" y="3439"/>
                </a:lnTo>
                <a:lnTo>
                  <a:pt x="522" y="3443"/>
                </a:lnTo>
                <a:lnTo>
                  <a:pt x="486" y="3450"/>
                </a:lnTo>
                <a:lnTo>
                  <a:pt x="450" y="3458"/>
                </a:lnTo>
                <a:lnTo>
                  <a:pt x="413" y="3465"/>
                </a:lnTo>
                <a:lnTo>
                  <a:pt x="378" y="3475"/>
                </a:lnTo>
                <a:lnTo>
                  <a:pt x="344" y="3486"/>
                </a:lnTo>
                <a:lnTo>
                  <a:pt x="310" y="3497"/>
                </a:lnTo>
                <a:lnTo>
                  <a:pt x="277" y="3509"/>
                </a:lnTo>
                <a:lnTo>
                  <a:pt x="246" y="3521"/>
                </a:lnTo>
                <a:lnTo>
                  <a:pt x="187" y="3546"/>
                </a:lnTo>
                <a:lnTo>
                  <a:pt x="134" y="3570"/>
                </a:lnTo>
                <a:lnTo>
                  <a:pt x="89" y="3593"/>
                </a:lnTo>
                <a:lnTo>
                  <a:pt x="51" y="3613"/>
                </a:lnTo>
                <a:lnTo>
                  <a:pt x="24" y="3628"/>
                </a:lnTo>
                <a:lnTo>
                  <a:pt x="1" y="3643"/>
                </a:lnTo>
                <a:lnTo>
                  <a:pt x="0" y="3644"/>
                </a:lnTo>
                <a:lnTo>
                  <a:pt x="2" y="3671"/>
                </a:lnTo>
                <a:lnTo>
                  <a:pt x="4" y="3703"/>
                </a:lnTo>
                <a:lnTo>
                  <a:pt x="8" y="3745"/>
                </a:lnTo>
                <a:lnTo>
                  <a:pt x="15" y="3795"/>
                </a:lnTo>
                <a:lnTo>
                  <a:pt x="25" y="3853"/>
                </a:lnTo>
                <a:lnTo>
                  <a:pt x="38" y="3915"/>
                </a:lnTo>
                <a:lnTo>
                  <a:pt x="46" y="3948"/>
                </a:lnTo>
                <a:lnTo>
                  <a:pt x="55" y="3981"/>
                </a:lnTo>
                <a:lnTo>
                  <a:pt x="63" y="4015"/>
                </a:lnTo>
                <a:lnTo>
                  <a:pt x="74" y="4050"/>
                </a:lnTo>
                <a:lnTo>
                  <a:pt x="87" y="4085"/>
                </a:lnTo>
                <a:lnTo>
                  <a:pt x="100" y="4119"/>
                </a:lnTo>
                <a:lnTo>
                  <a:pt x="114" y="4154"/>
                </a:lnTo>
                <a:lnTo>
                  <a:pt x="130" y="4187"/>
                </a:lnTo>
                <a:lnTo>
                  <a:pt x="147" y="4221"/>
                </a:lnTo>
                <a:lnTo>
                  <a:pt x="166" y="4253"/>
                </a:lnTo>
                <a:lnTo>
                  <a:pt x="186" y="4285"/>
                </a:lnTo>
                <a:lnTo>
                  <a:pt x="207" y="4315"/>
                </a:lnTo>
                <a:lnTo>
                  <a:pt x="230" y="4344"/>
                </a:lnTo>
                <a:lnTo>
                  <a:pt x="255" y="4371"/>
                </a:lnTo>
                <a:lnTo>
                  <a:pt x="281" y="4397"/>
                </a:lnTo>
                <a:lnTo>
                  <a:pt x="295" y="4409"/>
                </a:lnTo>
                <a:lnTo>
                  <a:pt x="309" y="4420"/>
                </a:lnTo>
                <a:lnTo>
                  <a:pt x="324" y="4431"/>
                </a:lnTo>
                <a:lnTo>
                  <a:pt x="340" y="4442"/>
                </a:lnTo>
                <a:lnTo>
                  <a:pt x="355" y="4451"/>
                </a:lnTo>
                <a:lnTo>
                  <a:pt x="372" y="4461"/>
                </a:lnTo>
                <a:lnTo>
                  <a:pt x="394" y="4472"/>
                </a:lnTo>
                <a:lnTo>
                  <a:pt x="416" y="4481"/>
                </a:lnTo>
                <a:lnTo>
                  <a:pt x="439" y="4487"/>
                </a:lnTo>
                <a:lnTo>
                  <a:pt x="461" y="4493"/>
                </a:lnTo>
                <a:lnTo>
                  <a:pt x="484" y="4497"/>
                </a:lnTo>
                <a:lnTo>
                  <a:pt x="507" y="4498"/>
                </a:lnTo>
                <a:lnTo>
                  <a:pt x="530" y="4498"/>
                </a:lnTo>
                <a:lnTo>
                  <a:pt x="553" y="4496"/>
                </a:lnTo>
                <a:lnTo>
                  <a:pt x="576" y="4493"/>
                </a:lnTo>
                <a:lnTo>
                  <a:pt x="598" y="4487"/>
                </a:lnTo>
                <a:lnTo>
                  <a:pt x="621" y="4480"/>
                </a:lnTo>
                <a:lnTo>
                  <a:pt x="642" y="4470"/>
                </a:lnTo>
                <a:lnTo>
                  <a:pt x="663" y="4459"/>
                </a:lnTo>
                <a:lnTo>
                  <a:pt x="684" y="4447"/>
                </a:lnTo>
                <a:lnTo>
                  <a:pt x="704" y="4431"/>
                </a:lnTo>
                <a:lnTo>
                  <a:pt x="723" y="4415"/>
                </a:lnTo>
                <a:lnTo>
                  <a:pt x="732" y="4405"/>
                </a:lnTo>
                <a:lnTo>
                  <a:pt x="742" y="4395"/>
                </a:lnTo>
                <a:lnTo>
                  <a:pt x="751" y="4384"/>
                </a:lnTo>
                <a:lnTo>
                  <a:pt x="759" y="4374"/>
                </a:lnTo>
                <a:lnTo>
                  <a:pt x="767" y="4362"/>
                </a:lnTo>
                <a:lnTo>
                  <a:pt x="773" y="4351"/>
                </a:lnTo>
                <a:lnTo>
                  <a:pt x="784" y="4327"/>
                </a:lnTo>
                <a:lnTo>
                  <a:pt x="793" y="4303"/>
                </a:lnTo>
                <a:lnTo>
                  <a:pt x="801" y="4277"/>
                </a:lnTo>
                <a:lnTo>
                  <a:pt x="805" y="4252"/>
                </a:lnTo>
                <a:lnTo>
                  <a:pt x="807" y="4227"/>
                </a:lnTo>
                <a:lnTo>
                  <a:pt x="807" y="4201"/>
                </a:lnTo>
                <a:lnTo>
                  <a:pt x="806" y="4176"/>
                </a:lnTo>
                <a:lnTo>
                  <a:pt x="803" y="4151"/>
                </a:lnTo>
                <a:lnTo>
                  <a:pt x="797" y="4128"/>
                </a:lnTo>
                <a:lnTo>
                  <a:pt x="790" y="4105"/>
                </a:lnTo>
                <a:lnTo>
                  <a:pt x="781" y="4083"/>
                </a:lnTo>
                <a:lnTo>
                  <a:pt x="771" y="4063"/>
                </a:lnTo>
                <a:lnTo>
                  <a:pt x="759" y="4044"/>
                </a:lnTo>
                <a:close/>
                <a:moveTo>
                  <a:pt x="2320" y="3404"/>
                </a:moveTo>
                <a:lnTo>
                  <a:pt x="1982" y="3404"/>
                </a:lnTo>
                <a:lnTo>
                  <a:pt x="1978" y="3439"/>
                </a:lnTo>
                <a:lnTo>
                  <a:pt x="1968" y="3515"/>
                </a:lnTo>
                <a:lnTo>
                  <a:pt x="1956" y="3629"/>
                </a:lnTo>
                <a:lnTo>
                  <a:pt x="1949" y="3701"/>
                </a:lnTo>
                <a:lnTo>
                  <a:pt x="1943" y="3779"/>
                </a:lnTo>
                <a:lnTo>
                  <a:pt x="1937" y="3866"/>
                </a:lnTo>
                <a:lnTo>
                  <a:pt x="1932" y="3959"/>
                </a:lnTo>
                <a:lnTo>
                  <a:pt x="1926" y="4061"/>
                </a:lnTo>
                <a:lnTo>
                  <a:pt x="1923" y="4169"/>
                </a:lnTo>
                <a:lnTo>
                  <a:pt x="1921" y="4283"/>
                </a:lnTo>
                <a:lnTo>
                  <a:pt x="1920" y="4403"/>
                </a:lnTo>
                <a:lnTo>
                  <a:pt x="1920" y="4529"/>
                </a:lnTo>
                <a:lnTo>
                  <a:pt x="1923" y="4659"/>
                </a:lnTo>
                <a:lnTo>
                  <a:pt x="1898" y="4630"/>
                </a:lnTo>
                <a:lnTo>
                  <a:pt x="1872" y="4603"/>
                </a:lnTo>
                <a:lnTo>
                  <a:pt x="1847" y="4575"/>
                </a:lnTo>
                <a:lnTo>
                  <a:pt x="1821" y="4549"/>
                </a:lnTo>
                <a:lnTo>
                  <a:pt x="1794" y="4524"/>
                </a:lnTo>
                <a:lnTo>
                  <a:pt x="1767" y="4498"/>
                </a:lnTo>
                <a:lnTo>
                  <a:pt x="1739" y="4474"/>
                </a:lnTo>
                <a:lnTo>
                  <a:pt x="1712" y="4451"/>
                </a:lnTo>
                <a:lnTo>
                  <a:pt x="1656" y="4406"/>
                </a:lnTo>
                <a:lnTo>
                  <a:pt x="1599" y="4364"/>
                </a:lnTo>
                <a:lnTo>
                  <a:pt x="1543" y="4325"/>
                </a:lnTo>
                <a:lnTo>
                  <a:pt x="1488" y="4288"/>
                </a:lnTo>
                <a:lnTo>
                  <a:pt x="1434" y="4255"/>
                </a:lnTo>
                <a:lnTo>
                  <a:pt x="1383" y="4224"/>
                </a:lnTo>
                <a:lnTo>
                  <a:pt x="1333" y="4197"/>
                </a:lnTo>
                <a:lnTo>
                  <a:pt x="1286" y="4172"/>
                </a:lnTo>
                <a:lnTo>
                  <a:pt x="1243" y="4150"/>
                </a:lnTo>
                <a:lnTo>
                  <a:pt x="1203" y="4131"/>
                </a:lnTo>
                <a:lnTo>
                  <a:pt x="1167" y="4114"/>
                </a:lnTo>
                <a:lnTo>
                  <a:pt x="1136" y="4101"/>
                </a:lnTo>
                <a:lnTo>
                  <a:pt x="1112" y="4125"/>
                </a:lnTo>
                <a:lnTo>
                  <a:pt x="1086" y="4149"/>
                </a:lnTo>
                <a:lnTo>
                  <a:pt x="1058" y="4169"/>
                </a:lnTo>
                <a:lnTo>
                  <a:pt x="1031" y="4188"/>
                </a:lnTo>
                <a:lnTo>
                  <a:pt x="1031" y="4215"/>
                </a:lnTo>
                <a:lnTo>
                  <a:pt x="1029" y="4242"/>
                </a:lnTo>
                <a:lnTo>
                  <a:pt x="1027" y="4270"/>
                </a:lnTo>
                <a:lnTo>
                  <a:pt x="1024" y="4296"/>
                </a:lnTo>
                <a:lnTo>
                  <a:pt x="1059" y="4311"/>
                </a:lnTo>
                <a:lnTo>
                  <a:pt x="1105" y="4333"/>
                </a:lnTo>
                <a:lnTo>
                  <a:pt x="1163" y="4361"/>
                </a:lnTo>
                <a:lnTo>
                  <a:pt x="1226" y="4394"/>
                </a:lnTo>
                <a:lnTo>
                  <a:pt x="1262" y="4414"/>
                </a:lnTo>
                <a:lnTo>
                  <a:pt x="1298" y="4435"/>
                </a:lnTo>
                <a:lnTo>
                  <a:pt x="1334" y="4457"/>
                </a:lnTo>
                <a:lnTo>
                  <a:pt x="1373" y="4481"/>
                </a:lnTo>
                <a:lnTo>
                  <a:pt x="1411" y="4506"/>
                </a:lnTo>
                <a:lnTo>
                  <a:pt x="1450" y="4533"/>
                </a:lnTo>
                <a:lnTo>
                  <a:pt x="1489" y="4560"/>
                </a:lnTo>
                <a:lnTo>
                  <a:pt x="1528" y="4591"/>
                </a:lnTo>
                <a:lnTo>
                  <a:pt x="1566" y="4622"/>
                </a:lnTo>
                <a:lnTo>
                  <a:pt x="1605" y="4655"/>
                </a:lnTo>
                <a:lnTo>
                  <a:pt x="1642" y="4689"/>
                </a:lnTo>
                <a:lnTo>
                  <a:pt x="1679" y="4724"/>
                </a:lnTo>
                <a:lnTo>
                  <a:pt x="1714" y="4761"/>
                </a:lnTo>
                <a:lnTo>
                  <a:pt x="1748" y="4800"/>
                </a:lnTo>
                <a:lnTo>
                  <a:pt x="1781" y="4839"/>
                </a:lnTo>
                <a:lnTo>
                  <a:pt x="1812" y="4881"/>
                </a:lnTo>
                <a:lnTo>
                  <a:pt x="1826" y="4902"/>
                </a:lnTo>
                <a:lnTo>
                  <a:pt x="1839" y="4924"/>
                </a:lnTo>
                <a:lnTo>
                  <a:pt x="1854" y="4946"/>
                </a:lnTo>
                <a:lnTo>
                  <a:pt x="1866" y="4968"/>
                </a:lnTo>
                <a:lnTo>
                  <a:pt x="1878" y="4991"/>
                </a:lnTo>
                <a:lnTo>
                  <a:pt x="1890" y="5014"/>
                </a:lnTo>
                <a:lnTo>
                  <a:pt x="1901" y="5037"/>
                </a:lnTo>
                <a:lnTo>
                  <a:pt x="1911" y="5061"/>
                </a:lnTo>
                <a:lnTo>
                  <a:pt x="1920" y="5085"/>
                </a:lnTo>
                <a:lnTo>
                  <a:pt x="1928" y="5110"/>
                </a:lnTo>
                <a:lnTo>
                  <a:pt x="1936" y="5134"/>
                </a:lnTo>
                <a:lnTo>
                  <a:pt x="1943" y="5160"/>
                </a:lnTo>
                <a:lnTo>
                  <a:pt x="1949" y="5185"/>
                </a:lnTo>
                <a:lnTo>
                  <a:pt x="1955" y="5211"/>
                </a:lnTo>
                <a:lnTo>
                  <a:pt x="1959" y="5237"/>
                </a:lnTo>
                <a:lnTo>
                  <a:pt x="1962" y="5264"/>
                </a:lnTo>
                <a:lnTo>
                  <a:pt x="1976" y="5388"/>
                </a:lnTo>
                <a:lnTo>
                  <a:pt x="1988" y="5504"/>
                </a:lnTo>
                <a:lnTo>
                  <a:pt x="2002" y="5611"/>
                </a:lnTo>
                <a:lnTo>
                  <a:pt x="2009" y="5663"/>
                </a:lnTo>
                <a:lnTo>
                  <a:pt x="2018" y="5716"/>
                </a:lnTo>
                <a:lnTo>
                  <a:pt x="2026" y="5769"/>
                </a:lnTo>
                <a:lnTo>
                  <a:pt x="2036" y="5822"/>
                </a:lnTo>
                <a:lnTo>
                  <a:pt x="2047" y="5877"/>
                </a:lnTo>
                <a:lnTo>
                  <a:pt x="2059" y="5933"/>
                </a:lnTo>
                <a:lnTo>
                  <a:pt x="2073" y="5992"/>
                </a:lnTo>
                <a:lnTo>
                  <a:pt x="2088" y="6054"/>
                </a:lnTo>
                <a:lnTo>
                  <a:pt x="2104" y="6119"/>
                </a:lnTo>
                <a:lnTo>
                  <a:pt x="2123" y="6187"/>
                </a:lnTo>
                <a:lnTo>
                  <a:pt x="2447" y="6098"/>
                </a:lnTo>
                <a:lnTo>
                  <a:pt x="2429" y="6033"/>
                </a:lnTo>
                <a:lnTo>
                  <a:pt x="2412" y="5968"/>
                </a:lnTo>
                <a:lnTo>
                  <a:pt x="2397" y="5903"/>
                </a:lnTo>
                <a:lnTo>
                  <a:pt x="2382" y="5839"/>
                </a:lnTo>
                <a:lnTo>
                  <a:pt x="2368" y="5776"/>
                </a:lnTo>
                <a:lnTo>
                  <a:pt x="2355" y="5712"/>
                </a:lnTo>
                <a:lnTo>
                  <a:pt x="2343" y="5648"/>
                </a:lnTo>
                <a:lnTo>
                  <a:pt x="2331" y="5584"/>
                </a:lnTo>
                <a:lnTo>
                  <a:pt x="2320" y="5522"/>
                </a:lnTo>
                <a:lnTo>
                  <a:pt x="2310" y="5460"/>
                </a:lnTo>
                <a:lnTo>
                  <a:pt x="2293" y="5336"/>
                </a:lnTo>
                <a:lnTo>
                  <a:pt x="2277" y="5213"/>
                </a:lnTo>
                <a:lnTo>
                  <a:pt x="2265" y="5095"/>
                </a:lnTo>
                <a:lnTo>
                  <a:pt x="2255" y="4977"/>
                </a:lnTo>
                <a:lnTo>
                  <a:pt x="2247" y="4861"/>
                </a:lnTo>
                <a:lnTo>
                  <a:pt x="2241" y="4749"/>
                </a:lnTo>
                <a:lnTo>
                  <a:pt x="2238" y="4640"/>
                </a:lnTo>
                <a:lnTo>
                  <a:pt x="2235" y="4534"/>
                </a:lnTo>
                <a:lnTo>
                  <a:pt x="2235" y="4431"/>
                </a:lnTo>
                <a:lnTo>
                  <a:pt x="2236" y="4332"/>
                </a:lnTo>
                <a:lnTo>
                  <a:pt x="2239" y="4237"/>
                </a:lnTo>
                <a:lnTo>
                  <a:pt x="2242" y="4145"/>
                </a:lnTo>
                <a:lnTo>
                  <a:pt x="2247" y="4058"/>
                </a:lnTo>
                <a:lnTo>
                  <a:pt x="2252" y="3975"/>
                </a:lnTo>
                <a:lnTo>
                  <a:pt x="2258" y="3897"/>
                </a:lnTo>
                <a:lnTo>
                  <a:pt x="2265" y="3824"/>
                </a:lnTo>
                <a:lnTo>
                  <a:pt x="2272" y="3756"/>
                </a:lnTo>
                <a:lnTo>
                  <a:pt x="2278" y="3693"/>
                </a:lnTo>
                <a:lnTo>
                  <a:pt x="2285" y="3636"/>
                </a:lnTo>
                <a:lnTo>
                  <a:pt x="2298" y="3539"/>
                </a:lnTo>
                <a:lnTo>
                  <a:pt x="2309" y="3466"/>
                </a:lnTo>
                <a:lnTo>
                  <a:pt x="2320" y="3404"/>
                </a:lnTo>
                <a:close/>
                <a:moveTo>
                  <a:pt x="2047" y="1713"/>
                </a:moveTo>
                <a:lnTo>
                  <a:pt x="2047" y="1713"/>
                </a:lnTo>
                <a:lnTo>
                  <a:pt x="2085" y="1715"/>
                </a:lnTo>
                <a:lnTo>
                  <a:pt x="2122" y="1715"/>
                </a:lnTo>
                <a:lnTo>
                  <a:pt x="2159" y="1715"/>
                </a:lnTo>
                <a:lnTo>
                  <a:pt x="2196" y="1714"/>
                </a:lnTo>
                <a:lnTo>
                  <a:pt x="2232" y="1712"/>
                </a:lnTo>
                <a:lnTo>
                  <a:pt x="2268" y="1708"/>
                </a:lnTo>
                <a:lnTo>
                  <a:pt x="2305" y="1705"/>
                </a:lnTo>
                <a:lnTo>
                  <a:pt x="2340" y="1700"/>
                </a:lnTo>
                <a:lnTo>
                  <a:pt x="2375" y="1694"/>
                </a:lnTo>
                <a:lnTo>
                  <a:pt x="2410" y="1688"/>
                </a:lnTo>
                <a:lnTo>
                  <a:pt x="2444" y="1680"/>
                </a:lnTo>
                <a:lnTo>
                  <a:pt x="2478" y="1672"/>
                </a:lnTo>
                <a:lnTo>
                  <a:pt x="2512" y="1662"/>
                </a:lnTo>
                <a:lnTo>
                  <a:pt x="2545" y="1652"/>
                </a:lnTo>
                <a:lnTo>
                  <a:pt x="2578" y="1641"/>
                </a:lnTo>
                <a:lnTo>
                  <a:pt x="2609" y="1630"/>
                </a:lnTo>
                <a:lnTo>
                  <a:pt x="2641" y="1618"/>
                </a:lnTo>
                <a:lnTo>
                  <a:pt x="2672" y="1605"/>
                </a:lnTo>
                <a:lnTo>
                  <a:pt x="2703" y="1591"/>
                </a:lnTo>
                <a:lnTo>
                  <a:pt x="2733" y="1575"/>
                </a:lnTo>
                <a:lnTo>
                  <a:pt x="2762" y="1560"/>
                </a:lnTo>
                <a:lnTo>
                  <a:pt x="2791" y="1543"/>
                </a:lnTo>
                <a:lnTo>
                  <a:pt x="2820" y="1527"/>
                </a:lnTo>
                <a:lnTo>
                  <a:pt x="2847" y="1508"/>
                </a:lnTo>
                <a:lnTo>
                  <a:pt x="2873" y="1490"/>
                </a:lnTo>
                <a:lnTo>
                  <a:pt x="2899" y="1471"/>
                </a:lnTo>
                <a:lnTo>
                  <a:pt x="2924" y="1450"/>
                </a:lnTo>
                <a:lnTo>
                  <a:pt x="2949" y="1429"/>
                </a:lnTo>
                <a:lnTo>
                  <a:pt x="2973" y="1408"/>
                </a:lnTo>
                <a:lnTo>
                  <a:pt x="2996" y="1385"/>
                </a:lnTo>
                <a:lnTo>
                  <a:pt x="3018" y="1362"/>
                </a:lnTo>
                <a:lnTo>
                  <a:pt x="3039" y="1339"/>
                </a:lnTo>
                <a:lnTo>
                  <a:pt x="3064" y="1308"/>
                </a:lnTo>
                <a:lnTo>
                  <a:pt x="3089" y="1277"/>
                </a:lnTo>
                <a:lnTo>
                  <a:pt x="3112" y="1244"/>
                </a:lnTo>
                <a:lnTo>
                  <a:pt x="3135" y="1210"/>
                </a:lnTo>
                <a:lnTo>
                  <a:pt x="3158" y="1175"/>
                </a:lnTo>
                <a:lnTo>
                  <a:pt x="3179" y="1140"/>
                </a:lnTo>
                <a:lnTo>
                  <a:pt x="3201" y="1102"/>
                </a:lnTo>
                <a:lnTo>
                  <a:pt x="3221" y="1066"/>
                </a:lnTo>
                <a:lnTo>
                  <a:pt x="3240" y="1029"/>
                </a:lnTo>
                <a:lnTo>
                  <a:pt x="3259" y="990"/>
                </a:lnTo>
                <a:lnTo>
                  <a:pt x="3277" y="953"/>
                </a:lnTo>
                <a:lnTo>
                  <a:pt x="3294" y="914"/>
                </a:lnTo>
                <a:lnTo>
                  <a:pt x="3310" y="876"/>
                </a:lnTo>
                <a:lnTo>
                  <a:pt x="3325" y="838"/>
                </a:lnTo>
                <a:lnTo>
                  <a:pt x="3339" y="800"/>
                </a:lnTo>
                <a:lnTo>
                  <a:pt x="3353" y="762"/>
                </a:lnTo>
                <a:lnTo>
                  <a:pt x="3338" y="770"/>
                </a:lnTo>
                <a:lnTo>
                  <a:pt x="3320" y="776"/>
                </a:lnTo>
                <a:lnTo>
                  <a:pt x="3301" y="780"/>
                </a:lnTo>
                <a:lnTo>
                  <a:pt x="3279" y="783"/>
                </a:lnTo>
                <a:lnTo>
                  <a:pt x="3257" y="785"/>
                </a:lnTo>
                <a:lnTo>
                  <a:pt x="3233" y="785"/>
                </a:lnTo>
                <a:lnTo>
                  <a:pt x="3208" y="784"/>
                </a:lnTo>
                <a:lnTo>
                  <a:pt x="3182" y="782"/>
                </a:lnTo>
                <a:lnTo>
                  <a:pt x="3156" y="779"/>
                </a:lnTo>
                <a:lnTo>
                  <a:pt x="3130" y="774"/>
                </a:lnTo>
                <a:lnTo>
                  <a:pt x="3103" y="768"/>
                </a:lnTo>
                <a:lnTo>
                  <a:pt x="3078" y="760"/>
                </a:lnTo>
                <a:lnTo>
                  <a:pt x="3053" y="750"/>
                </a:lnTo>
                <a:lnTo>
                  <a:pt x="3030" y="740"/>
                </a:lnTo>
                <a:lnTo>
                  <a:pt x="3007" y="728"/>
                </a:lnTo>
                <a:lnTo>
                  <a:pt x="2986" y="714"/>
                </a:lnTo>
                <a:lnTo>
                  <a:pt x="2985" y="736"/>
                </a:lnTo>
                <a:lnTo>
                  <a:pt x="2982" y="758"/>
                </a:lnTo>
                <a:lnTo>
                  <a:pt x="2978" y="780"/>
                </a:lnTo>
                <a:lnTo>
                  <a:pt x="2974" y="802"/>
                </a:lnTo>
                <a:lnTo>
                  <a:pt x="2967" y="827"/>
                </a:lnTo>
                <a:lnTo>
                  <a:pt x="2959" y="853"/>
                </a:lnTo>
                <a:lnTo>
                  <a:pt x="2952" y="877"/>
                </a:lnTo>
                <a:lnTo>
                  <a:pt x="2943" y="900"/>
                </a:lnTo>
                <a:lnTo>
                  <a:pt x="2933" y="923"/>
                </a:lnTo>
                <a:lnTo>
                  <a:pt x="2922" y="945"/>
                </a:lnTo>
                <a:lnTo>
                  <a:pt x="2911" y="967"/>
                </a:lnTo>
                <a:lnTo>
                  <a:pt x="2899" y="988"/>
                </a:lnTo>
                <a:lnTo>
                  <a:pt x="2886" y="1008"/>
                </a:lnTo>
                <a:lnTo>
                  <a:pt x="2871" y="1027"/>
                </a:lnTo>
                <a:lnTo>
                  <a:pt x="2856" y="1046"/>
                </a:lnTo>
                <a:lnTo>
                  <a:pt x="2840" y="1065"/>
                </a:lnTo>
                <a:lnTo>
                  <a:pt x="2823" y="1082"/>
                </a:lnTo>
                <a:lnTo>
                  <a:pt x="2805" y="1099"/>
                </a:lnTo>
                <a:lnTo>
                  <a:pt x="2787" y="1115"/>
                </a:lnTo>
                <a:lnTo>
                  <a:pt x="2767" y="1131"/>
                </a:lnTo>
                <a:lnTo>
                  <a:pt x="2746" y="1145"/>
                </a:lnTo>
                <a:lnTo>
                  <a:pt x="2724" y="1160"/>
                </a:lnTo>
                <a:lnTo>
                  <a:pt x="2702" y="1173"/>
                </a:lnTo>
                <a:lnTo>
                  <a:pt x="2678" y="1185"/>
                </a:lnTo>
                <a:lnTo>
                  <a:pt x="2652" y="1197"/>
                </a:lnTo>
                <a:lnTo>
                  <a:pt x="2626" y="1208"/>
                </a:lnTo>
                <a:lnTo>
                  <a:pt x="2600" y="1218"/>
                </a:lnTo>
                <a:lnTo>
                  <a:pt x="2571" y="1228"/>
                </a:lnTo>
                <a:lnTo>
                  <a:pt x="2541" y="1237"/>
                </a:lnTo>
                <a:lnTo>
                  <a:pt x="2510" y="1245"/>
                </a:lnTo>
                <a:lnTo>
                  <a:pt x="2478" y="1252"/>
                </a:lnTo>
                <a:lnTo>
                  <a:pt x="2445" y="1259"/>
                </a:lnTo>
                <a:lnTo>
                  <a:pt x="2411" y="1265"/>
                </a:lnTo>
                <a:lnTo>
                  <a:pt x="2376" y="1270"/>
                </a:lnTo>
                <a:lnTo>
                  <a:pt x="2339" y="1274"/>
                </a:lnTo>
                <a:lnTo>
                  <a:pt x="2301" y="1278"/>
                </a:lnTo>
                <a:lnTo>
                  <a:pt x="2238" y="1283"/>
                </a:lnTo>
                <a:lnTo>
                  <a:pt x="2178" y="1286"/>
                </a:lnTo>
                <a:lnTo>
                  <a:pt x="2122" y="1287"/>
                </a:lnTo>
                <a:lnTo>
                  <a:pt x="2068" y="1288"/>
                </a:lnTo>
                <a:lnTo>
                  <a:pt x="2019" y="1288"/>
                </a:lnTo>
                <a:lnTo>
                  <a:pt x="1971" y="1287"/>
                </a:lnTo>
                <a:lnTo>
                  <a:pt x="1927" y="1285"/>
                </a:lnTo>
                <a:lnTo>
                  <a:pt x="1885" y="1283"/>
                </a:lnTo>
                <a:lnTo>
                  <a:pt x="1807" y="1276"/>
                </a:lnTo>
                <a:lnTo>
                  <a:pt x="1736" y="1268"/>
                </a:lnTo>
                <a:lnTo>
                  <a:pt x="1670" y="1262"/>
                </a:lnTo>
                <a:lnTo>
                  <a:pt x="1608" y="1256"/>
                </a:lnTo>
                <a:lnTo>
                  <a:pt x="1641" y="1300"/>
                </a:lnTo>
                <a:lnTo>
                  <a:pt x="1674" y="1344"/>
                </a:lnTo>
                <a:lnTo>
                  <a:pt x="1707" y="1386"/>
                </a:lnTo>
                <a:lnTo>
                  <a:pt x="1740" y="1426"/>
                </a:lnTo>
                <a:lnTo>
                  <a:pt x="1773" y="1464"/>
                </a:lnTo>
                <a:lnTo>
                  <a:pt x="1805" y="1499"/>
                </a:lnTo>
                <a:lnTo>
                  <a:pt x="1836" y="1534"/>
                </a:lnTo>
                <a:lnTo>
                  <a:pt x="1867" y="1565"/>
                </a:lnTo>
                <a:lnTo>
                  <a:pt x="1895" y="1594"/>
                </a:lnTo>
                <a:lnTo>
                  <a:pt x="1923" y="1620"/>
                </a:lnTo>
                <a:lnTo>
                  <a:pt x="1949" y="1644"/>
                </a:lnTo>
                <a:lnTo>
                  <a:pt x="1973" y="1664"/>
                </a:lnTo>
                <a:lnTo>
                  <a:pt x="1995" y="1682"/>
                </a:lnTo>
                <a:lnTo>
                  <a:pt x="2015" y="1695"/>
                </a:lnTo>
                <a:lnTo>
                  <a:pt x="2033" y="1706"/>
                </a:lnTo>
                <a:lnTo>
                  <a:pt x="2047" y="1713"/>
                </a:lnTo>
                <a:close/>
                <a:moveTo>
                  <a:pt x="1446" y="969"/>
                </a:moveTo>
                <a:lnTo>
                  <a:pt x="1446" y="969"/>
                </a:lnTo>
                <a:lnTo>
                  <a:pt x="1448" y="968"/>
                </a:lnTo>
                <a:lnTo>
                  <a:pt x="1449" y="952"/>
                </a:lnTo>
                <a:lnTo>
                  <a:pt x="1450" y="935"/>
                </a:lnTo>
                <a:lnTo>
                  <a:pt x="1454" y="902"/>
                </a:lnTo>
                <a:lnTo>
                  <a:pt x="1461" y="868"/>
                </a:lnTo>
                <a:lnTo>
                  <a:pt x="1471" y="834"/>
                </a:lnTo>
                <a:lnTo>
                  <a:pt x="1483" y="799"/>
                </a:lnTo>
                <a:lnTo>
                  <a:pt x="1498" y="762"/>
                </a:lnTo>
                <a:lnTo>
                  <a:pt x="1516" y="727"/>
                </a:lnTo>
                <a:lnTo>
                  <a:pt x="1537" y="691"/>
                </a:lnTo>
                <a:lnTo>
                  <a:pt x="1559" y="658"/>
                </a:lnTo>
                <a:lnTo>
                  <a:pt x="1583" y="625"/>
                </a:lnTo>
                <a:lnTo>
                  <a:pt x="1610" y="591"/>
                </a:lnTo>
                <a:lnTo>
                  <a:pt x="1641" y="557"/>
                </a:lnTo>
                <a:lnTo>
                  <a:pt x="1673" y="523"/>
                </a:lnTo>
                <a:lnTo>
                  <a:pt x="1708" y="490"/>
                </a:lnTo>
                <a:lnTo>
                  <a:pt x="1745" y="457"/>
                </a:lnTo>
                <a:lnTo>
                  <a:pt x="1782" y="424"/>
                </a:lnTo>
                <a:lnTo>
                  <a:pt x="1794" y="386"/>
                </a:lnTo>
                <a:lnTo>
                  <a:pt x="1806" y="350"/>
                </a:lnTo>
                <a:lnTo>
                  <a:pt x="1821" y="316"/>
                </a:lnTo>
                <a:lnTo>
                  <a:pt x="1836" y="283"/>
                </a:lnTo>
                <a:lnTo>
                  <a:pt x="1852" y="251"/>
                </a:lnTo>
                <a:lnTo>
                  <a:pt x="1870" y="221"/>
                </a:lnTo>
                <a:lnTo>
                  <a:pt x="1889" y="192"/>
                </a:lnTo>
                <a:lnTo>
                  <a:pt x="1909" y="166"/>
                </a:lnTo>
                <a:lnTo>
                  <a:pt x="1929" y="141"/>
                </a:lnTo>
                <a:lnTo>
                  <a:pt x="1951" y="117"/>
                </a:lnTo>
                <a:lnTo>
                  <a:pt x="1973" y="95"/>
                </a:lnTo>
                <a:lnTo>
                  <a:pt x="1998" y="73"/>
                </a:lnTo>
                <a:lnTo>
                  <a:pt x="2022" y="53"/>
                </a:lnTo>
                <a:lnTo>
                  <a:pt x="2046" y="34"/>
                </a:lnTo>
                <a:lnTo>
                  <a:pt x="2071" y="16"/>
                </a:lnTo>
                <a:lnTo>
                  <a:pt x="2098" y="0"/>
                </a:lnTo>
                <a:lnTo>
                  <a:pt x="2063" y="2"/>
                </a:lnTo>
                <a:lnTo>
                  <a:pt x="2029" y="4"/>
                </a:lnTo>
                <a:lnTo>
                  <a:pt x="1994" y="9"/>
                </a:lnTo>
                <a:lnTo>
                  <a:pt x="1960" y="14"/>
                </a:lnTo>
                <a:lnTo>
                  <a:pt x="1927" y="20"/>
                </a:lnTo>
                <a:lnTo>
                  <a:pt x="1895" y="26"/>
                </a:lnTo>
                <a:lnTo>
                  <a:pt x="1863" y="34"/>
                </a:lnTo>
                <a:lnTo>
                  <a:pt x="1832" y="43"/>
                </a:lnTo>
                <a:lnTo>
                  <a:pt x="1801" y="52"/>
                </a:lnTo>
                <a:lnTo>
                  <a:pt x="1771" y="63"/>
                </a:lnTo>
                <a:lnTo>
                  <a:pt x="1741" y="73"/>
                </a:lnTo>
                <a:lnTo>
                  <a:pt x="1712" y="85"/>
                </a:lnTo>
                <a:lnTo>
                  <a:pt x="1684" y="97"/>
                </a:lnTo>
                <a:lnTo>
                  <a:pt x="1656" y="109"/>
                </a:lnTo>
                <a:lnTo>
                  <a:pt x="1629" y="122"/>
                </a:lnTo>
                <a:lnTo>
                  <a:pt x="1603" y="136"/>
                </a:lnTo>
                <a:lnTo>
                  <a:pt x="1576" y="151"/>
                </a:lnTo>
                <a:lnTo>
                  <a:pt x="1551" y="165"/>
                </a:lnTo>
                <a:lnTo>
                  <a:pt x="1527" y="180"/>
                </a:lnTo>
                <a:lnTo>
                  <a:pt x="1504" y="196"/>
                </a:lnTo>
                <a:lnTo>
                  <a:pt x="1481" y="212"/>
                </a:lnTo>
                <a:lnTo>
                  <a:pt x="1459" y="228"/>
                </a:lnTo>
                <a:lnTo>
                  <a:pt x="1417" y="261"/>
                </a:lnTo>
                <a:lnTo>
                  <a:pt x="1377" y="295"/>
                </a:lnTo>
                <a:lnTo>
                  <a:pt x="1342" y="329"/>
                </a:lnTo>
                <a:lnTo>
                  <a:pt x="1309" y="364"/>
                </a:lnTo>
                <a:lnTo>
                  <a:pt x="1280" y="398"/>
                </a:lnTo>
                <a:lnTo>
                  <a:pt x="1276" y="431"/>
                </a:lnTo>
                <a:lnTo>
                  <a:pt x="1275" y="466"/>
                </a:lnTo>
                <a:lnTo>
                  <a:pt x="1276" y="502"/>
                </a:lnTo>
                <a:lnTo>
                  <a:pt x="1278" y="538"/>
                </a:lnTo>
                <a:lnTo>
                  <a:pt x="1283" y="574"/>
                </a:lnTo>
                <a:lnTo>
                  <a:pt x="1290" y="612"/>
                </a:lnTo>
                <a:lnTo>
                  <a:pt x="1298" y="649"/>
                </a:lnTo>
                <a:lnTo>
                  <a:pt x="1309" y="688"/>
                </a:lnTo>
                <a:lnTo>
                  <a:pt x="1321" y="725"/>
                </a:lnTo>
                <a:lnTo>
                  <a:pt x="1334" y="765"/>
                </a:lnTo>
                <a:lnTo>
                  <a:pt x="1349" y="803"/>
                </a:lnTo>
                <a:lnTo>
                  <a:pt x="1365" y="842"/>
                </a:lnTo>
                <a:lnTo>
                  <a:pt x="1383" y="881"/>
                </a:lnTo>
                <a:lnTo>
                  <a:pt x="1401" y="920"/>
                </a:lnTo>
                <a:lnTo>
                  <a:pt x="1421" y="958"/>
                </a:lnTo>
                <a:lnTo>
                  <a:pt x="1442" y="998"/>
                </a:lnTo>
                <a:lnTo>
                  <a:pt x="1446" y="969"/>
                </a:lnTo>
                <a:close/>
                <a:moveTo>
                  <a:pt x="1905" y="3153"/>
                </a:moveTo>
                <a:lnTo>
                  <a:pt x="1905" y="3153"/>
                </a:lnTo>
                <a:lnTo>
                  <a:pt x="1882" y="3134"/>
                </a:lnTo>
                <a:lnTo>
                  <a:pt x="1859" y="3116"/>
                </a:lnTo>
                <a:lnTo>
                  <a:pt x="1838" y="3096"/>
                </a:lnTo>
                <a:lnTo>
                  <a:pt x="1816" y="3075"/>
                </a:lnTo>
                <a:lnTo>
                  <a:pt x="1796" y="3054"/>
                </a:lnTo>
                <a:lnTo>
                  <a:pt x="1777" y="3032"/>
                </a:lnTo>
                <a:lnTo>
                  <a:pt x="1757" y="3010"/>
                </a:lnTo>
                <a:lnTo>
                  <a:pt x="1738" y="2987"/>
                </a:lnTo>
                <a:lnTo>
                  <a:pt x="1720" y="2963"/>
                </a:lnTo>
                <a:lnTo>
                  <a:pt x="1703" y="2938"/>
                </a:lnTo>
                <a:lnTo>
                  <a:pt x="1686" y="2914"/>
                </a:lnTo>
                <a:lnTo>
                  <a:pt x="1670" y="2889"/>
                </a:lnTo>
                <a:lnTo>
                  <a:pt x="1654" y="2863"/>
                </a:lnTo>
                <a:lnTo>
                  <a:pt x="1640" y="2836"/>
                </a:lnTo>
                <a:lnTo>
                  <a:pt x="1626" y="2810"/>
                </a:lnTo>
                <a:lnTo>
                  <a:pt x="1612" y="2782"/>
                </a:lnTo>
                <a:lnTo>
                  <a:pt x="1598" y="2755"/>
                </a:lnTo>
                <a:lnTo>
                  <a:pt x="1585" y="2727"/>
                </a:lnTo>
                <a:lnTo>
                  <a:pt x="1561" y="2670"/>
                </a:lnTo>
                <a:lnTo>
                  <a:pt x="1539" y="2611"/>
                </a:lnTo>
                <a:lnTo>
                  <a:pt x="1519" y="2551"/>
                </a:lnTo>
                <a:lnTo>
                  <a:pt x="1500" y="2491"/>
                </a:lnTo>
                <a:lnTo>
                  <a:pt x="1485" y="2429"/>
                </a:lnTo>
                <a:lnTo>
                  <a:pt x="1470" y="2366"/>
                </a:lnTo>
                <a:lnTo>
                  <a:pt x="1456" y="2303"/>
                </a:lnTo>
                <a:lnTo>
                  <a:pt x="1445" y="2240"/>
                </a:lnTo>
                <a:lnTo>
                  <a:pt x="1435" y="2176"/>
                </a:lnTo>
                <a:lnTo>
                  <a:pt x="1427" y="2112"/>
                </a:lnTo>
                <a:lnTo>
                  <a:pt x="1419" y="2048"/>
                </a:lnTo>
                <a:lnTo>
                  <a:pt x="1413" y="1985"/>
                </a:lnTo>
                <a:lnTo>
                  <a:pt x="1408" y="1922"/>
                </a:lnTo>
                <a:lnTo>
                  <a:pt x="1405" y="1860"/>
                </a:lnTo>
                <a:lnTo>
                  <a:pt x="1402" y="1799"/>
                </a:lnTo>
                <a:lnTo>
                  <a:pt x="1400" y="1737"/>
                </a:lnTo>
                <a:lnTo>
                  <a:pt x="1399" y="1678"/>
                </a:lnTo>
                <a:lnTo>
                  <a:pt x="1399" y="1619"/>
                </a:lnTo>
                <a:lnTo>
                  <a:pt x="1400" y="1563"/>
                </a:lnTo>
                <a:lnTo>
                  <a:pt x="1402" y="1454"/>
                </a:lnTo>
                <a:lnTo>
                  <a:pt x="1408" y="1353"/>
                </a:lnTo>
                <a:lnTo>
                  <a:pt x="1386" y="1320"/>
                </a:lnTo>
                <a:lnTo>
                  <a:pt x="1355" y="1275"/>
                </a:lnTo>
                <a:lnTo>
                  <a:pt x="1325" y="1228"/>
                </a:lnTo>
                <a:lnTo>
                  <a:pt x="1296" y="1179"/>
                </a:lnTo>
                <a:lnTo>
                  <a:pt x="1266" y="1129"/>
                </a:lnTo>
                <a:lnTo>
                  <a:pt x="1237" y="1077"/>
                </a:lnTo>
                <a:lnTo>
                  <a:pt x="1211" y="1023"/>
                </a:lnTo>
                <a:lnTo>
                  <a:pt x="1185" y="969"/>
                </a:lnTo>
                <a:lnTo>
                  <a:pt x="1160" y="914"/>
                </a:lnTo>
                <a:lnTo>
                  <a:pt x="1154" y="969"/>
                </a:lnTo>
                <a:lnTo>
                  <a:pt x="1146" y="1022"/>
                </a:lnTo>
                <a:lnTo>
                  <a:pt x="1137" y="1074"/>
                </a:lnTo>
                <a:lnTo>
                  <a:pt x="1129" y="1123"/>
                </a:lnTo>
                <a:lnTo>
                  <a:pt x="1119" y="1172"/>
                </a:lnTo>
                <a:lnTo>
                  <a:pt x="1108" y="1219"/>
                </a:lnTo>
                <a:lnTo>
                  <a:pt x="1087" y="1309"/>
                </a:lnTo>
                <a:lnTo>
                  <a:pt x="1064" y="1394"/>
                </a:lnTo>
                <a:lnTo>
                  <a:pt x="1042" y="1475"/>
                </a:lnTo>
                <a:lnTo>
                  <a:pt x="996" y="1626"/>
                </a:lnTo>
                <a:lnTo>
                  <a:pt x="976" y="1697"/>
                </a:lnTo>
                <a:lnTo>
                  <a:pt x="957" y="1767"/>
                </a:lnTo>
                <a:lnTo>
                  <a:pt x="948" y="1801"/>
                </a:lnTo>
                <a:lnTo>
                  <a:pt x="940" y="1835"/>
                </a:lnTo>
                <a:lnTo>
                  <a:pt x="934" y="1869"/>
                </a:lnTo>
                <a:lnTo>
                  <a:pt x="928" y="1902"/>
                </a:lnTo>
                <a:lnTo>
                  <a:pt x="923" y="1936"/>
                </a:lnTo>
                <a:lnTo>
                  <a:pt x="918" y="1969"/>
                </a:lnTo>
                <a:lnTo>
                  <a:pt x="916" y="2003"/>
                </a:lnTo>
                <a:lnTo>
                  <a:pt x="914" y="2037"/>
                </a:lnTo>
                <a:lnTo>
                  <a:pt x="914" y="2072"/>
                </a:lnTo>
                <a:lnTo>
                  <a:pt x="914" y="2107"/>
                </a:lnTo>
                <a:lnTo>
                  <a:pt x="916" y="2142"/>
                </a:lnTo>
                <a:lnTo>
                  <a:pt x="921" y="2177"/>
                </a:lnTo>
                <a:lnTo>
                  <a:pt x="924" y="2207"/>
                </a:lnTo>
                <a:lnTo>
                  <a:pt x="929" y="2235"/>
                </a:lnTo>
                <a:lnTo>
                  <a:pt x="935" y="2263"/>
                </a:lnTo>
                <a:lnTo>
                  <a:pt x="941" y="2292"/>
                </a:lnTo>
                <a:lnTo>
                  <a:pt x="949" y="2318"/>
                </a:lnTo>
                <a:lnTo>
                  <a:pt x="958" y="2345"/>
                </a:lnTo>
                <a:lnTo>
                  <a:pt x="968" y="2372"/>
                </a:lnTo>
                <a:lnTo>
                  <a:pt x="978" y="2398"/>
                </a:lnTo>
                <a:lnTo>
                  <a:pt x="989" y="2424"/>
                </a:lnTo>
                <a:lnTo>
                  <a:pt x="1000" y="2449"/>
                </a:lnTo>
                <a:lnTo>
                  <a:pt x="1012" y="2474"/>
                </a:lnTo>
                <a:lnTo>
                  <a:pt x="1025" y="2498"/>
                </a:lnTo>
                <a:lnTo>
                  <a:pt x="1038" y="2523"/>
                </a:lnTo>
                <a:lnTo>
                  <a:pt x="1053" y="2547"/>
                </a:lnTo>
                <a:lnTo>
                  <a:pt x="1067" y="2570"/>
                </a:lnTo>
                <a:lnTo>
                  <a:pt x="1082" y="2593"/>
                </a:lnTo>
                <a:lnTo>
                  <a:pt x="1114" y="2637"/>
                </a:lnTo>
                <a:lnTo>
                  <a:pt x="1148" y="2680"/>
                </a:lnTo>
                <a:lnTo>
                  <a:pt x="1184" y="2721"/>
                </a:lnTo>
                <a:lnTo>
                  <a:pt x="1220" y="2760"/>
                </a:lnTo>
                <a:lnTo>
                  <a:pt x="1258" y="2798"/>
                </a:lnTo>
                <a:lnTo>
                  <a:pt x="1297" y="2833"/>
                </a:lnTo>
                <a:lnTo>
                  <a:pt x="1336" y="2867"/>
                </a:lnTo>
                <a:lnTo>
                  <a:pt x="1377" y="2899"/>
                </a:lnTo>
                <a:lnTo>
                  <a:pt x="1418" y="2929"/>
                </a:lnTo>
                <a:lnTo>
                  <a:pt x="1459" y="2957"/>
                </a:lnTo>
                <a:lnTo>
                  <a:pt x="1498" y="2984"/>
                </a:lnTo>
                <a:lnTo>
                  <a:pt x="1539" y="3009"/>
                </a:lnTo>
                <a:lnTo>
                  <a:pt x="1577" y="3031"/>
                </a:lnTo>
                <a:lnTo>
                  <a:pt x="1616" y="3052"/>
                </a:lnTo>
                <a:lnTo>
                  <a:pt x="1653" y="3072"/>
                </a:lnTo>
                <a:lnTo>
                  <a:pt x="1690" y="3088"/>
                </a:lnTo>
                <a:lnTo>
                  <a:pt x="1725" y="3103"/>
                </a:lnTo>
                <a:lnTo>
                  <a:pt x="1757" y="3117"/>
                </a:lnTo>
                <a:lnTo>
                  <a:pt x="1788" y="3128"/>
                </a:lnTo>
                <a:lnTo>
                  <a:pt x="1817" y="3136"/>
                </a:lnTo>
                <a:lnTo>
                  <a:pt x="1843" y="3143"/>
                </a:lnTo>
                <a:lnTo>
                  <a:pt x="1867" y="3149"/>
                </a:lnTo>
                <a:lnTo>
                  <a:pt x="1888" y="3152"/>
                </a:lnTo>
                <a:lnTo>
                  <a:pt x="1905" y="3153"/>
                </a:lnTo>
                <a:close/>
                <a:moveTo>
                  <a:pt x="3351" y="1263"/>
                </a:moveTo>
                <a:lnTo>
                  <a:pt x="3351" y="1263"/>
                </a:lnTo>
                <a:lnTo>
                  <a:pt x="3334" y="1293"/>
                </a:lnTo>
                <a:lnTo>
                  <a:pt x="3318" y="1322"/>
                </a:lnTo>
                <a:lnTo>
                  <a:pt x="3299" y="1351"/>
                </a:lnTo>
                <a:lnTo>
                  <a:pt x="3282" y="1380"/>
                </a:lnTo>
                <a:lnTo>
                  <a:pt x="3262" y="1408"/>
                </a:lnTo>
                <a:lnTo>
                  <a:pt x="3241" y="1436"/>
                </a:lnTo>
                <a:lnTo>
                  <a:pt x="3220" y="1462"/>
                </a:lnTo>
                <a:lnTo>
                  <a:pt x="3198" y="1488"/>
                </a:lnTo>
                <a:lnTo>
                  <a:pt x="3175" y="1515"/>
                </a:lnTo>
                <a:lnTo>
                  <a:pt x="3150" y="1541"/>
                </a:lnTo>
                <a:lnTo>
                  <a:pt x="3124" y="1567"/>
                </a:lnTo>
                <a:lnTo>
                  <a:pt x="3098" y="1591"/>
                </a:lnTo>
                <a:lnTo>
                  <a:pt x="3072" y="1615"/>
                </a:lnTo>
                <a:lnTo>
                  <a:pt x="3044" y="1637"/>
                </a:lnTo>
                <a:lnTo>
                  <a:pt x="3015" y="1659"/>
                </a:lnTo>
                <a:lnTo>
                  <a:pt x="2987" y="1681"/>
                </a:lnTo>
                <a:lnTo>
                  <a:pt x="2957" y="1702"/>
                </a:lnTo>
                <a:lnTo>
                  <a:pt x="2927" y="1721"/>
                </a:lnTo>
                <a:lnTo>
                  <a:pt x="2897" y="1740"/>
                </a:lnTo>
                <a:lnTo>
                  <a:pt x="2865" y="1758"/>
                </a:lnTo>
                <a:lnTo>
                  <a:pt x="2833" y="1776"/>
                </a:lnTo>
                <a:lnTo>
                  <a:pt x="2800" y="1792"/>
                </a:lnTo>
                <a:lnTo>
                  <a:pt x="2767" y="1807"/>
                </a:lnTo>
                <a:lnTo>
                  <a:pt x="2734" y="1822"/>
                </a:lnTo>
                <a:lnTo>
                  <a:pt x="2699" y="1836"/>
                </a:lnTo>
                <a:lnTo>
                  <a:pt x="2664" y="1849"/>
                </a:lnTo>
                <a:lnTo>
                  <a:pt x="2629" y="1861"/>
                </a:lnTo>
                <a:lnTo>
                  <a:pt x="2593" y="1872"/>
                </a:lnTo>
                <a:lnTo>
                  <a:pt x="2557" y="1883"/>
                </a:lnTo>
                <a:lnTo>
                  <a:pt x="2520" y="1893"/>
                </a:lnTo>
                <a:lnTo>
                  <a:pt x="2483" y="1902"/>
                </a:lnTo>
                <a:lnTo>
                  <a:pt x="2445" y="1910"/>
                </a:lnTo>
                <a:lnTo>
                  <a:pt x="2408" y="1916"/>
                </a:lnTo>
                <a:lnTo>
                  <a:pt x="2370" y="1922"/>
                </a:lnTo>
                <a:lnTo>
                  <a:pt x="2330" y="1927"/>
                </a:lnTo>
                <a:lnTo>
                  <a:pt x="2291" y="1932"/>
                </a:lnTo>
                <a:lnTo>
                  <a:pt x="2252" y="1935"/>
                </a:lnTo>
                <a:lnTo>
                  <a:pt x="2212" y="1937"/>
                </a:lnTo>
                <a:lnTo>
                  <a:pt x="2173" y="1938"/>
                </a:lnTo>
                <a:lnTo>
                  <a:pt x="2132" y="1939"/>
                </a:lnTo>
                <a:lnTo>
                  <a:pt x="2080" y="1938"/>
                </a:lnTo>
                <a:lnTo>
                  <a:pt x="2030" y="1936"/>
                </a:lnTo>
                <a:lnTo>
                  <a:pt x="2019" y="1935"/>
                </a:lnTo>
                <a:lnTo>
                  <a:pt x="2009" y="1933"/>
                </a:lnTo>
                <a:lnTo>
                  <a:pt x="1998" y="1931"/>
                </a:lnTo>
                <a:lnTo>
                  <a:pt x="1987" y="1927"/>
                </a:lnTo>
                <a:lnTo>
                  <a:pt x="1962" y="1917"/>
                </a:lnTo>
                <a:lnTo>
                  <a:pt x="1938" y="1905"/>
                </a:lnTo>
                <a:lnTo>
                  <a:pt x="1912" y="1890"/>
                </a:lnTo>
                <a:lnTo>
                  <a:pt x="1885" y="1872"/>
                </a:lnTo>
                <a:lnTo>
                  <a:pt x="1858" y="1851"/>
                </a:lnTo>
                <a:lnTo>
                  <a:pt x="1830" y="1829"/>
                </a:lnTo>
                <a:lnTo>
                  <a:pt x="1802" y="1805"/>
                </a:lnTo>
                <a:lnTo>
                  <a:pt x="1772" y="1779"/>
                </a:lnTo>
                <a:lnTo>
                  <a:pt x="1744" y="1750"/>
                </a:lnTo>
                <a:lnTo>
                  <a:pt x="1714" y="1722"/>
                </a:lnTo>
                <a:lnTo>
                  <a:pt x="1684" y="1691"/>
                </a:lnTo>
                <a:lnTo>
                  <a:pt x="1654" y="1659"/>
                </a:lnTo>
                <a:lnTo>
                  <a:pt x="1625" y="1626"/>
                </a:lnTo>
                <a:lnTo>
                  <a:pt x="1596" y="1593"/>
                </a:lnTo>
                <a:lnTo>
                  <a:pt x="1597" y="1691"/>
                </a:lnTo>
                <a:lnTo>
                  <a:pt x="1599" y="1741"/>
                </a:lnTo>
                <a:lnTo>
                  <a:pt x="1602" y="1793"/>
                </a:lnTo>
                <a:lnTo>
                  <a:pt x="1605" y="1846"/>
                </a:lnTo>
                <a:lnTo>
                  <a:pt x="1609" y="1900"/>
                </a:lnTo>
                <a:lnTo>
                  <a:pt x="1615" y="1954"/>
                </a:lnTo>
                <a:lnTo>
                  <a:pt x="1621" y="2009"/>
                </a:lnTo>
                <a:lnTo>
                  <a:pt x="1628" y="2064"/>
                </a:lnTo>
                <a:lnTo>
                  <a:pt x="1637" y="2120"/>
                </a:lnTo>
                <a:lnTo>
                  <a:pt x="1646" y="2176"/>
                </a:lnTo>
                <a:lnTo>
                  <a:pt x="1657" y="2232"/>
                </a:lnTo>
                <a:lnTo>
                  <a:pt x="1669" y="2288"/>
                </a:lnTo>
                <a:lnTo>
                  <a:pt x="1682" y="2343"/>
                </a:lnTo>
                <a:lnTo>
                  <a:pt x="1696" y="2399"/>
                </a:lnTo>
                <a:lnTo>
                  <a:pt x="1712" y="2454"/>
                </a:lnTo>
                <a:lnTo>
                  <a:pt x="1729" y="2509"/>
                </a:lnTo>
                <a:lnTo>
                  <a:pt x="1748" y="2564"/>
                </a:lnTo>
                <a:lnTo>
                  <a:pt x="1769" y="2618"/>
                </a:lnTo>
                <a:lnTo>
                  <a:pt x="1791" y="2671"/>
                </a:lnTo>
                <a:lnTo>
                  <a:pt x="1815" y="2724"/>
                </a:lnTo>
                <a:lnTo>
                  <a:pt x="1841" y="2774"/>
                </a:lnTo>
                <a:lnTo>
                  <a:pt x="1869" y="2825"/>
                </a:lnTo>
                <a:lnTo>
                  <a:pt x="1899" y="2874"/>
                </a:lnTo>
                <a:lnTo>
                  <a:pt x="1929" y="2922"/>
                </a:lnTo>
                <a:lnTo>
                  <a:pt x="1964" y="2968"/>
                </a:lnTo>
                <a:lnTo>
                  <a:pt x="1980" y="2990"/>
                </a:lnTo>
                <a:lnTo>
                  <a:pt x="1999" y="3012"/>
                </a:lnTo>
                <a:lnTo>
                  <a:pt x="2018" y="3034"/>
                </a:lnTo>
                <a:lnTo>
                  <a:pt x="2036" y="3055"/>
                </a:lnTo>
                <a:lnTo>
                  <a:pt x="2056" y="3076"/>
                </a:lnTo>
                <a:lnTo>
                  <a:pt x="2076" y="3097"/>
                </a:lnTo>
                <a:lnTo>
                  <a:pt x="2097" y="3117"/>
                </a:lnTo>
                <a:lnTo>
                  <a:pt x="2118" y="3136"/>
                </a:lnTo>
                <a:lnTo>
                  <a:pt x="2140" y="3155"/>
                </a:lnTo>
                <a:lnTo>
                  <a:pt x="2163" y="3174"/>
                </a:lnTo>
                <a:lnTo>
                  <a:pt x="2186" y="3191"/>
                </a:lnTo>
                <a:lnTo>
                  <a:pt x="2209" y="3209"/>
                </a:lnTo>
                <a:lnTo>
                  <a:pt x="2239" y="3206"/>
                </a:lnTo>
                <a:lnTo>
                  <a:pt x="2272" y="3201"/>
                </a:lnTo>
                <a:lnTo>
                  <a:pt x="2308" y="3196"/>
                </a:lnTo>
                <a:lnTo>
                  <a:pt x="2348" y="3188"/>
                </a:lnTo>
                <a:lnTo>
                  <a:pt x="2390" y="3178"/>
                </a:lnTo>
                <a:lnTo>
                  <a:pt x="2434" y="3167"/>
                </a:lnTo>
                <a:lnTo>
                  <a:pt x="2482" y="3155"/>
                </a:lnTo>
                <a:lnTo>
                  <a:pt x="2530" y="3140"/>
                </a:lnTo>
                <a:lnTo>
                  <a:pt x="2581" y="3124"/>
                </a:lnTo>
                <a:lnTo>
                  <a:pt x="2633" y="3106"/>
                </a:lnTo>
                <a:lnTo>
                  <a:pt x="2685" y="3086"/>
                </a:lnTo>
                <a:lnTo>
                  <a:pt x="2739" y="3064"/>
                </a:lnTo>
                <a:lnTo>
                  <a:pt x="2793" y="3041"/>
                </a:lnTo>
                <a:lnTo>
                  <a:pt x="2847" y="3014"/>
                </a:lnTo>
                <a:lnTo>
                  <a:pt x="2901" y="2987"/>
                </a:lnTo>
                <a:lnTo>
                  <a:pt x="2955" y="2957"/>
                </a:lnTo>
                <a:lnTo>
                  <a:pt x="3008" y="2926"/>
                </a:lnTo>
                <a:lnTo>
                  <a:pt x="3061" y="2892"/>
                </a:lnTo>
                <a:lnTo>
                  <a:pt x="3111" y="2857"/>
                </a:lnTo>
                <a:lnTo>
                  <a:pt x="3136" y="2838"/>
                </a:lnTo>
                <a:lnTo>
                  <a:pt x="3161" y="2819"/>
                </a:lnTo>
                <a:lnTo>
                  <a:pt x="3185" y="2799"/>
                </a:lnTo>
                <a:lnTo>
                  <a:pt x="3209" y="2779"/>
                </a:lnTo>
                <a:lnTo>
                  <a:pt x="3232" y="2758"/>
                </a:lnTo>
                <a:lnTo>
                  <a:pt x="3254" y="2736"/>
                </a:lnTo>
                <a:lnTo>
                  <a:pt x="3276" y="2714"/>
                </a:lnTo>
                <a:lnTo>
                  <a:pt x="3298" y="2692"/>
                </a:lnTo>
                <a:lnTo>
                  <a:pt x="3318" y="2669"/>
                </a:lnTo>
                <a:lnTo>
                  <a:pt x="3339" y="2645"/>
                </a:lnTo>
                <a:lnTo>
                  <a:pt x="3358" y="2620"/>
                </a:lnTo>
                <a:lnTo>
                  <a:pt x="3376" y="2596"/>
                </a:lnTo>
                <a:lnTo>
                  <a:pt x="3394" y="2571"/>
                </a:lnTo>
                <a:lnTo>
                  <a:pt x="3410" y="2545"/>
                </a:lnTo>
                <a:lnTo>
                  <a:pt x="3427" y="2518"/>
                </a:lnTo>
                <a:lnTo>
                  <a:pt x="3442" y="2492"/>
                </a:lnTo>
                <a:lnTo>
                  <a:pt x="3457" y="2463"/>
                </a:lnTo>
                <a:lnTo>
                  <a:pt x="3470" y="2436"/>
                </a:lnTo>
                <a:lnTo>
                  <a:pt x="3482" y="2406"/>
                </a:lnTo>
                <a:lnTo>
                  <a:pt x="3493" y="2377"/>
                </a:lnTo>
                <a:lnTo>
                  <a:pt x="3503" y="2347"/>
                </a:lnTo>
                <a:lnTo>
                  <a:pt x="3512" y="2316"/>
                </a:lnTo>
                <a:lnTo>
                  <a:pt x="3519" y="2285"/>
                </a:lnTo>
                <a:lnTo>
                  <a:pt x="3526" y="2253"/>
                </a:lnTo>
                <a:lnTo>
                  <a:pt x="3531" y="2220"/>
                </a:lnTo>
                <a:lnTo>
                  <a:pt x="3536" y="2187"/>
                </a:lnTo>
                <a:lnTo>
                  <a:pt x="3539" y="2151"/>
                </a:lnTo>
                <a:lnTo>
                  <a:pt x="3541" y="2116"/>
                </a:lnTo>
                <a:lnTo>
                  <a:pt x="3542" y="2080"/>
                </a:lnTo>
                <a:lnTo>
                  <a:pt x="3542" y="2046"/>
                </a:lnTo>
                <a:lnTo>
                  <a:pt x="3541" y="2013"/>
                </a:lnTo>
                <a:lnTo>
                  <a:pt x="3540" y="1980"/>
                </a:lnTo>
                <a:lnTo>
                  <a:pt x="3537" y="1947"/>
                </a:lnTo>
                <a:lnTo>
                  <a:pt x="3534" y="1916"/>
                </a:lnTo>
                <a:lnTo>
                  <a:pt x="3530" y="1884"/>
                </a:lnTo>
                <a:lnTo>
                  <a:pt x="3525" y="1854"/>
                </a:lnTo>
                <a:lnTo>
                  <a:pt x="3519" y="1824"/>
                </a:lnTo>
                <a:lnTo>
                  <a:pt x="3514" y="1794"/>
                </a:lnTo>
                <a:lnTo>
                  <a:pt x="3500" y="1736"/>
                </a:lnTo>
                <a:lnTo>
                  <a:pt x="3484" y="1680"/>
                </a:lnTo>
                <a:lnTo>
                  <a:pt x="3468" y="1625"/>
                </a:lnTo>
                <a:lnTo>
                  <a:pt x="3450" y="1571"/>
                </a:lnTo>
                <a:lnTo>
                  <a:pt x="3414" y="1466"/>
                </a:lnTo>
                <a:lnTo>
                  <a:pt x="3396" y="1415"/>
                </a:lnTo>
                <a:lnTo>
                  <a:pt x="3380" y="1364"/>
                </a:lnTo>
                <a:lnTo>
                  <a:pt x="3364" y="1314"/>
                </a:lnTo>
                <a:lnTo>
                  <a:pt x="3351" y="1263"/>
                </a:lnTo>
                <a:close/>
                <a:moveTo>
                  <a:pt x="2817" y="628"/>
                </a:moveTo>
                <a:lnTo>
                  <a:pt x="2817" y="628"/>
                </a:lnTo>
                <a:lnTo>
                  <a:pt x="2814" y="613"/>
                </a:lnTo>
                <a:lnTo>
                  <a:pt x="2809" y="594"/>
                </a:lnTo>
                <a:lnTo>
                  <a:pt x="2800" y="573"/>
                </a:lnTo>
                <a:lnTo>
                  <a:pt x="2789" y="552"/>
                </a:lnTo>
                <a:lnTo>
                  <a:pt x="2776" y="530"/>
                </a:lnTo>
                <a:lnTo>
                  <a:pt x="2759" y="508"/>
                </a:lnTo>
                <a:lnTo>
                  <a:pt x="2750" y="497"/>
                </a:lnTo>
                <a:lnTo>
                  <a:pt x="2740" y="487"/>
                </a:lnTo>
                <a:lnTo>
                  <a:pt x="2730" y="476"/>
                </a:lnTo>
                <a:lnTo>
                  <a:pt x="2719" y="468"/>
                </a:lnTo>
                <a:lnTo>
                  <a:pt x="2707" y="459"/>
                </a:lnTo>
                <a:lnTo>
                  <a:pt x="2695" y="450"/>
                </a:lnTo>
                <a:lnTo>
                  <a:pt x="2682" y="442"/>
                </a:lnTo>
                <a:lnTo>
                  <a:pt x="2669" y="436"/>
                </a:lnTo>
                <a:lnTo>
                  <a:pt x="2655" y="429"/>
                </a:lnTo>
                <a:lnTo>
                  <a:pt x="2640" y="424"/>
                </a:lnTo>
                <a:lnTo>
                  <a:pt x="2625" y="420"/>
                </a:lnTo>
                <a:lnTo>
                  <a:pt x="2608" y="417"/>
                </a:lnTo>
                <a:lnTo>
                  <a:pt x="2592" y="415"/>
                </a:lnTo>
                <a:lnTo>
                  <a:pt x="2574" y="415"/>
                </a:lnTo>
                <a:lnTo>
                  <a:pt x="2557" y="416"/>
                </a:lnTo>
                <a:lnTo>
                  <a:pt x="2538" y="418"/>
                </a:lnTo>
                <a:lnTo>
                  <a:pt x="2519" y="421"/>
                </a:lnTo>
                <a:lnTo>
                  <a:pt x="2499" y="427"/>
                </a:lnTo>
                <a:lnTo>
                  <a:pt x="2480" y="435"/>
                </a:lnTo>
                <a:lnTo>
                  <a:pt x="2459" y="443"/>
                </a:lnTo>
                <a:lnTo>
                  <a:pt x="2444" y="451"/>
                </a:lnTo>
                <a:lnTo>
                  <a:pt x="2429" y="459"/>
                </a:lnTo>
                <a:lnTo>
                  <a:pt x="2414" y="469"/>
                </a:lnTo>
                <a:lnTo>
                  <a:pt x="2398" y="479"/>
                </a:lnTo>
                <a:lnTo>
                  <a:pt x="2383" y="490"/>
                </a:lnTo>
                <a:lnTo>
                  <a:pt x="2367" y="503"/>
                </a:lnTo>
                <a:lnTo>
                  <a:pt x="2351" y="516"/>
                </a:lnTo>
                <a:lnTo>
                  <a:pt x="2335" y="530"/>
                </a:lnTo>
                <a:lnTo>
                  <a:pt x="2320" y="545"/>
                </a:lnTo>
                <a:lnTo>
                  <a:pt x="2305" y="561"/>
                </a:lnTo>
                <a:lnTo>
                  <a:pt x="2289" y="579"/>
                </a:lnTo>
                <a:lnTo>
                  <a:pt x="2274" y="596"/>
                </a:lnTo>
                <a:lnTo>
                  <a:pt x="2260" y="615"/>
                </a:lnTo>
                <a:lnTo>
                  <a:pt x="2245" y="635"/>
                </a:lnTo>
                <a:lnTo>
                  <a:pt x="2231" y="656"/>
                </a:lnTo>
                <a:lnTo>
                  <a:pt x="2217" y="677"/>
                </a:lnTo>
                <a:lnTo>
                  <a:pt x="2203" y="700"/>
                </a:lnTo>
                <a:lnTo>
                  <a:pt x="2190" y="723"/>
                </a:lnTo>
                <a:lnTo>
                  <a:pt x="2178" y="746"/>
                </a:lnTo>
                <a:lnTo>
                  <a:pt x="2166" y="771"/>
                </a:lnTo>
                <a:lnTo>
                  <a:pt x="2155" y="796"/>
                </a:lnTo>
                <a:lnTo>
                  <a:pt x="2144" y="823"/>
                </a:lnTo>
                <a:lnTo>
                  <a:pt x="2134" y="850"/>
                </a:lnTo>
                <a:lnTo>
                  <a:pt x="2125" y="879"/>
                </a:lnTo>
                <a:lnTo>
                  <a:pt x="2117" y="908"/>
                </a:lnTo>
                <a:lnTo>
                  <a:pt x="2109" y="937"/>
                </a:lnTo>
                <a:lnTo>
                  <a:pt x="2102" y="967"/>
                </a:lnTo>
                <a:lnTo>
                  <a:pt x="2096" y="999"/>
                </a:lnTo>
                <a:lnTo>
                  <a:pt x="2091" y="1031"/>
                </a:lnTo>
                <a:lnTo>
                  <a:pt x="2087" y="1063"/>
                </a:lnTo>
                <a:lnTo>
                  <a:pt x="2085" y="1097"/>
                </a:lnTo>
                <a:lnTo>
                  <a:pt x="2082" y="1130"/>
                </a:lnTo>
                <a:lnTo>
                  <a:pt x="2141" y="1132"/>
                </a:lnTo>
                <a:lnTo>
                  <a:pt x="2196" y="1132"/>
                </a:lnTo>
                <a:lnTo>
                  <a:pt x="2249" y="1130"/>
                </a:lnTo>
                <a:lnTo>
                  <a:pt x="2298" y="1125"/>
                </a:lnTo>
                <a:lnTo>
                  <a:pt x="2344" y="1120"/>
                </a:lnTo>
                <a:lnTo>
                  <a:pt x="2389" y="1112"/>
                </a:lnTo>
                <a:lnTo>
                  <a:pt x="2430" y="1103"/>
                </a:lnTo>
                <a:lnTo>
                  <a:pt x="2470" y="1092"/>
                </a:lnTo>
                <a:lnTo>
                  <a:pt x="2506" y="1080"/>
                </a:lnTo>
                <a:lnTo>
                  <a:pt x="2540" y="1067"/>
                </a:lnTo>
                <a:lnTo>
                  <a:pt x="2571" y="1052"/>
                </a:lnTo>
                <a:lnTo>
                  <a:pt x="2601" y="1036"/>
                </a:lnTo>
                <a:lnTo>
                  <a:pt x="2628" y="1020"/>
                </a:lnTo>
                <a:lnTo>
                  <a:pt x="2653" y="1002"/>
                </a:lnTo>
                <a:lnTo>
                  <a:pt x="2675" y="983"/>
                </a:lnTo>
                <a:lnTo>
                  <a:pt x="2697" y="964"/>
                </a:lnTo>
                <a:lnTo>
                  <a:pt x="2716" y="944"/>
                </a:lnTo>
                <a:lnTo>
                  <a:pt x="2733" y="923"/>
                </a:lnTo>
                <a:lnTo>
                  <a:pt x="2748" y="902"/>
                </a:lnTo>
                <a:lnTo>
                  <a:pt x="2762" y="880"/>
                </a:lnTo>
                <a:lnTo>
                  <a:pt x="2774" y="859"/>
                </a:lnTo>
                <a:lnTo>
                  <a:pt x="2784" y="837"/>
                </a:lnTo>
                <a:lnTo>
                  <a:pt x="2793" y="815"/>
                </a:lnTo>
                <a:lnTo>
                  <a:pt x="2801" y="793"/>
                </a:lnTo>
                <a:lnTo>
                  <a:pt x="2807" y="771"/>
                </a:lnTo>
                <a:lnTo>
                  <a:pt x="2812" y="749"/>
                </a:lnTo>
                <a:lnTo>
                  <a:pt x="2815" y="728"/>
                </a:lnTo>
                <a:lnTo>
                  <a:pt x="2818" y="707"/>
                </a:lnTo>
                <a:lnTo>
                  <a:pt x="2820" y="686"/>
                </a:lnTo>
                <a:lnTo>
                  <a:pt x="2820" y="667"/>
                </a:lnTo>
                <a:lnTo>
                  <a:pt x="2818" y="647"/>
                </a:lnTo>
                <a:lnTo>
                  <a:pt x="2817" y="628"/>
                </a:lnTo>
                <a:close/>
                <a:moveTo>
                  <a:pt x="2837" y="396"/>
                </a:moveTo>
                <a:lnTo>
                  <a:pt x="2837" y="396"/>
                </a:lnTo>
                <a:lnTo>
                  <a:pt x="2859" y="416"/>
                </a:lnTo>
                <a:lnTo>
                  <a:pt x="2881" y="433"/>
                </a:lnTo>
                <a:lnTo>
                  <a:pt x="2903" y="450"/>
                </a:lnTo>
                <a:lnTo>
                  <a:pt x="2924" y="465"/>
                </a:lnTo>
                <a:lnTo>
                  <a:pt x="2945" y="481"/>
                </a:lnTo>
                <a:lnTo>
                  <a:pt x="2966" y="494"/>
                </a:lnTo>
                <a:lnTo>
                  <a:pt x="2987" y="507"/>
                </a:lnTo>
                <a:lnTo>
                  <a:pt x="3007" y="519"/>
                </a:lnTo>
                <a:lnTo>
                  <a:pt x="3047" y="540"/>
                </a:lnTo>
                <a:lnTo>
                  <a:pt x="3085" y="558"/>
                </a:lnTo>
                <a:lnTo>
                  <a:pt x="3122" y="572"/>
                </a:lnTo>
                <a:lnTo>
                  <a:pt x="3157" y="583"/>
                </a:lnTo>
                <a:lnTo>
                  <a:pt x="3191" y="591"/>
                </a:lnTo>
                <a:lnTo>
                  <a:pt x="3223" y="595"/>
                </a:lnTo>
                <a:lnTo>
                  <a:pt x="3239" y="596"/>
                </a:lnTo>
                <a:lnTo>
                  <a:pt x="3253" y="597"/>
                </a:lnTo>
                <a:lnTo>
                  <a:pt x="3267" y="597"/>
                </a:lnTo>
                <a:lnTo>
                  <a:pt x="3282" y="596"/>
                </a:lnTo>
                <a:lnTo>
                  <a:pt x="3294" y="595"/>
                </a:lnTo>
                <a:lnTo>
                  <a:pt x="3307" y="593"/>
                </a:lnTo>
                <a:lnTo>
                  <a:pt x="3319" y="591"/>
                </a:lnTo>
                <a:lnTo>
                  <a:pt x="3330" y="587"/>
                </a:lnTo>
                <a:lnTo>
                  <a:pt x="3341" y="584"/>
                </a:lnTo>
                <a:lnTo>
                  <a:pt x="3351" y="580"/>
                </a:lnTo>
                <a:lnTo>
                  <a:pt x="3361" y="575"/>
                </a:lnTo>
                <a:lnTo>
                  <a:pt x="3370" y="570"/>
                </a:lnTo>
                <a:lnTo>
                  <a:pt x="3375" y="553"/>
                </a:lnTo>
                <a:lnTo>
                  <a:pt x="3377" y="537"/>
                </a:lnTo>
                <a:lnTo>
                  <a:pt x="3380" y="519"/>
                </a:lnTo>
                <a:lnTo>
                  <a:pt x="3380" y="502"/>
                </a:lnTo>
                <a:lnTo>
                  <a:pt x="3377" y="483"/>
                </a:lnTo>
                <a:lnTo>
                  <a:pt x="3375" y="463"/>
                </a:lnTo>
                <a:lnTo>
                  <a:pt x="3370" y="444"/>
                </a:lnTo>
                <a:lnTo>
                  <a:pt x="3363" y="425"/>
                </a:lnTo>
                <a:lnTo>
                  <a:pt x="3355" y="404"/>
                </a:lnTo>
                <a:lnTo>
                  <a:pt x="3345" y="384"/>
                </a:lnTo>
                <a:lnTo>
                  <a:pt x="3334" y="364"/>
                </a:lnTo>
                <a:lnTo>
                  <a:pt x="3321" y="343"/>
                </a:lnTo>
                <a:lnTo>
                  <a:pt x="3307" y="323"/>
                </a:lnTo>
                <a:lnTo>
                  <a:pt x="3290" y="303"/>
                </a:lnTo>
                <a:lnTo>
                  <a:pt x="3273" y="283"/>
                </a:lnTo>
                <a:lnTo>
                  <a:pt x="3253" y="263"/>
                </a:lnTo>
                <a:lnTo>
                  <a:pt x="3232" y="244"/>
                </a:lnTo>
                <a:lnTo>
                  <a:pt x="3209" y="224"/>
                </a:lnTo>
                <a:lnTo>
                  <a:pt x="3184" y="206"/>
                </a:lnTo>
                <a:lnTo>
                  <a:pt x="3157" y="188"/>
                </a:lnTo>
                <a:lnTo>
                  <a:pt x="3130" y="170"/>
                </a:lnTo>
                <a:lnTo>
                  <a:pt x="3100" y="153"/>
                </a:lnTo>
                <a:lnTo>
                  <a:pt x="3068" y="136"/>
                </a:lnTo>
                <a:lnTo>
                  <a:pt x="3035" y="121"/>
                </a:lnTo>
                <a:lnTo>
                  <a:pt x="3000" y="107"/>
                </a:lnTo>
                <a:lnTo>
                  <a:pt x="2963" y="93"/>
                </a:lnTo>
                <a:lnTo>
                  <a:pt x="2924" y="80"/>
                </a:lnTo>
                <a:lnTo>
                  <a:pt x="2884" y="68"/>
                </a:lnTo>
                <a:lnTo>
                  <a:pt x="2842" y="58"/>
                </a:lnTo>
                <a:lnTo>
                  <a:pt x="2799" y="48"/>
                </a:lnTo>
                <a:lnTo>
                  <a:pt x="2752" y="41"/>
                </a:lnTo>
                <a:lnTo>
                  <a:pt x="2705" y="34"/>
                </a:lnTo>
                <a:lnTo>
                  <a:pt x="2675" y="31"/>
                </a:lnTo>
                <a:lnTo>
                  <a:pt x="2646" y="29"/>
                </a:lnTo>
                <a:lnTo>
                  <a:pt x="2616" y="26"/>
                </a:lnTo>
                <a:lnTo>
                  <a:pt x="2587" y="26"/>
                </a:lnTo>
                <a:lnTo>
                  <a:pt x="2560" y="27"/>
                </a:lnTo>
                <a:lnTo>
                  <a:pt x="2531" y="29"/>
                </a:lnTo>
                <a:lnTo>
                  <a:pt x="2504" y="31"/>
                </a:lnTo>
                <a:lnTo>
                  <a:pt x="2477" y="34"/>
                </a:lnTo>
                <a:lnTo>
                  <a:pt x="2451" y="37"/>
                </a:lnTo>
                <a:lnTo>
                  <a:pt x="2426" y="42"/>
                </a:lnTo>
                <a:lnTo>
                  <a:pt x="2400" y="47"/>
                </a:lnTo>
                <a:lnTo>
                  <a:pt x="2376" y="53"/>
                </a:lnTo>
                <a:lnTo>
                  <a:pt x="2352" y="59"/>
                </a:lnTo>
                <a:lnTo>
                  <a:pt x="2330" y="66"/>
                </a:lnTo>
                <a:lnTo>
                  <a:pt x="2307" y="73"/>
                </a:lnTo>
                <a:lnTo>
                  <a:pt x="2286" y="81"/>
                </a:lnTo>
                <a:lnTo>
                  <a:pt x="2265" y="89"/>
                </a:lnTo>
                <a:lnTo>
                  <a:pt x="2245" y="98"/>
                </a:lnTo>
                <a:lnTo>
                  <a:pt x="2227" y="107"/>
                </a:lnTo>
                <a:lnTo>
                  <a:pt x="2209" y="117"/>
                </a:lnTo>
                <a:lnTo>
                  <a:pt x="2191" y="125"/>
                </a:lnTo>
                <a:lnTo>
                  <a:pt x="2176" y="135"/>
                </a:lnTo>
                <a:lnTo>
                  <a:pt x="2161" y="145"/>
                </a:lnTo>
                <a:lnTo>
                  <a:pt x="2146" y="156"/>
                </a:lnTo>
                <a:lnTo>
                  <a:pt x="2134" y="166"/>
                </a:lnTo>
                <a:lnTo>
                  <a:pt x="2122" y="176"/>
                </a:lnTo>
                <a:lnTo>
                  <a:pt x="2111" y="187"/>
                </a:lnTo>
                <a:lnTo>
                  <a:pt x="2101" y="197"/>
                </a:lnTo>
                <a:lnTo>
                  <a:pt x="2093" y="208"/>
                </a:lnTo>
                <a:lnTo>
                  <a:pt x="2086" y="218"/>
                </a:lnTo>
                <a:lnTo>
                  <a:pt x="2080" y="228"/>
                </a:lnTo>
                <a:lnTo>
                  <a:pt x="2076" y="238"/>
                </a:lnTo>
                <a:lnTo>
                  <a:pt x="2085" y="232"/>
                </a:lnTo>
                <a:lnTo>
                  <a:pt x="2096" y="227"/>
                </a:lnTo>
                <a:lnTo>
                  <a:pt x="2121" y="216"/>
                </a:lnTo>
                <a:lnTo>
                  <a:pt x="2136" y="210"/>
                </a:lnTo>
                <a:lnTo>
                  <a:pt x="2152" y="205"/>
                </a:lnTo>
                <a:lnTo>
                  <a:pt x="2169" y="200"/>
                </a:lnTo>
                <a:lnTo>
                  <a:pt x="2187" y="196"/>
                </a:lnTo>
                <a:lnTo>
                  <a:pt x="2207" y="192"/>
                </a:lnTo>
                <a:lnTo>
                  <a:pt x="2227" y="189"/>
                </a:lnTo>
                <a:lnTo>
                  <a:pt x="2247" y="187"/>
                </a:lnTo>
                <a:lnTo>
                  <a:pt x="2269" y="185"/>
                </a:lnTo>
                <a:lnTo>
                  <a:pt x="2293" y="184"/>
                </a:lnTo>
                <a:lnTo>
                  <a:pt x="2317" y="184"/>
                </a:lnTo>
                <a:lnTo>
                  <a:pt x="2341" y="184"/>
                </a:lnTo>
                <a:lnTo>
                  <a:pt x="2367" y="185"/>
                </a:lnTo>
                <a:lnTo>
                  <a:pt x="2393" y="188"/>
                </a:lnTo>
                <a:lnTo>
                  <a:pt x="2420" y="191"/>
                </a:lnTo>
                <a:lnTo>
                  <a:pt x="2447" y="197"/>
                </a:lnTo>
                <a:lnTo>
                  <a:pt x="2475" y="202"/>
                </a:lnTo>
                <a:lnTo>
                  <a:pt x="2504" y="210"/>
                </a:lnTo>
                <a:lnTo>
                  <a:pt x="2532" y="219"/>
                </a:lnTo>
                <a:lnTo>
                  <a:pt x="2562" y="229"/>
                </a:lnTo>
                <a:lnTo>
                  <a:pt x="2592" y="241"/>
                </a:lnTo>
                <a:lnTo>
                  <a:pt x="2622" y="254"/>
                </a:lnTo>
                <a:lnTo>
                  <a:pt x="2651" y="268"/>
                </a:lnTo>
                <a:lnTo>
                  <a:pt x="2682" y="285"/>
                </a:lnTo>
                <a:lnTo>
                  <a:pt x="2713" y="304"/>
                </a:lnTo>
                <a:lnTo>
                  <a:pt x="2744" y="323"/>
                </a:lnTo>
                <a:lnTo>
                  <a:pt x="2776" y="347"/>
                </a:lnTo>
                <a:lnTo>
                  <a:pt x="2806" y="371"/>
                </a:lnTo>
                <a:lnTo>
                  <a:pt x="2837" y="396"/>
                </a:lnTo>
                <a:close/>
                <a:moveTo>
                  <a:pt x="1670" y="772"/>
                </a:moveTo>
                <a:lnTo>
                  <a:pt x="1670" y="772"/>
                </a:lnTo>
                <a:lnTo>
                  <a:pt x="1658" y="794"/>
                </a:lnTo>
                <a:lnTo>
                  <a:pt x="1646" y="815"/>
                </a:lnTo>
                <a:lnTo>
                  <a:pt x="1636" y="836"/>
                </a:lnTo>
                <a:lnTo>
                  <a:pt x="1627" y="857"/>
                </a:lnTo>
                <a:lnTo>
                  <a:pt x="1620" y="878"/>
                </a:lnTo>
                <a:lnTo>
                  <a:pt x="1614" y="898"/>
                </a:lnTo>
                <a:lnTo>
                  <a:pt x="1609" y="916"/>
                </a:lnTo>
                <a:lnTo>
                  <a:pt x="1606" y="935"/>
                </a:lnTo>
                <a:lnTo>
                  <a:pt x="1604" y="954"/>
                </a:lnTo>
                <a:lnTo>
                  <a:pt x="1604" y="971"/>
                </a:lnTo>
                <a:lnTo>
                  <a:pt x="1604" y="988"/>
                </a:lnTo>
                <a:lnTo>
                  <a:pt x="1606" y="1004"/>
                </a:lnTo>
                <a:lnTo>
                  <a:pt x="1609" y="1020"/>
                </a:lnTo>
                <a:lnTo>
                  <a:pt x="1615" y="1034"/>
                </a:lnTo>
                <a:lnTo>
                  <a:pt x="1621" y="1048"/>
                </a:lnTo>
                <a:lnTo>
                  <a:pt x="1629" y="1060"/>
                </a:lnTo>
                <a:lnTo>
                  <a:pt x="1638" y="1073"/>
                </a:lnTo>
                <a:lnTo>
                  <a:pt x="1649" y="1082"/>
                </a:lnTo>
                <a:lnTo>
                  <a:pt x="1661" y="1092"/>
                </a:lnTo>
                <a:lnTo>
                  <a:pt x="1675" y="1100"/>
                </a:lnTo>
                <a:lnTo>
                  <a:pt x="1691" y="1108"/>
                </a:lnTo>
                <a:lnTo>
                  <a:pt x="1707" y="1114"/>
                </a:lnTo>
                <a:lnTo>
                  <a:pt x="1725" y="1120"/>
                </a:lnTo>
                <a:lnTo>
                  <a:pt x="1744" y="1124"/>
                </a:lnTo>
                <a:lnTo>
                  <a:pt x="1763" y="1128"/>
                </a:lnTo>
                <a:lnTo>
                  <a:pt x="1784" y="1131"/>
                </a:lnTo>
                <a:lnTo>
                  <a:pt x="1806" y="1133"/>
                </a:lnTo>
                <a:lnTo>
                  <a:pt x="1828" y="1134"/>
                </a:lnTo>
                <a:lnTo>
                  <a:pt x="1873" y="1135"/>
                </a:lnTo>
                <a:lnTo>
                  <a:pt x="1922" y="1133"/>
                </a:lnTo>
                <a:lnTo>
                  <a:pt x="1922" y="1097"/>
                </a:lnTo>
                <a:lnTo>
                  <a:pt x="1924" y="1059"/>
                </a:lnTo>
                <a:lnTo>
                  <a:pt x="1927" y="1024"/>
                </a:lnTo>
                <a:lnTo>
                  <a:pt x="1933" y="989"/>
                </a:lnTo>
                <a:lnTo>
                  <a:pt x="1938" y="954"/>
                </a:lnTo>
                <a:lnTo>
                  <a:pt x="1945" y="921"/>
                </a:lnTo>
                <a:lnTo>
                  <a:pt x="1954" y="888"/>
                </a:lnTo>
                <a:lnTo>
                  <a:pt x="1962" y="855"/>
                </a:lnTo>
                <a:lnTo>
                  <a:pt x="1972" y="823"/>
                </a:lnTo>
                <a:lnTo>
                  <a:pt x="1983" y="792"/>
                </a:lnTo>
                <a:lnTo>
                  <a:pt x="1995" y="762"/>
                </a:lnTo>
                <a:lnTo>
                  <a:pt x="2008" y="733"/>
                </a:lnTo>
                <a:lnTo>
                  <a:pt x="2021" y="704"/>
                </a:lnTo>
                <a:lnTo>
                  <a:pt x="2035" y="677"/>
                </a:lnTo>
                <a:lnTo>
                  <a:pt x="2051" y="650"/>
                </a:lnTo>
                <a:lnTo>
                  <a:pt x="2066" y="624"/>
                </a:lnTo>
                <a:lnTo>
                  <a:pt x="2081" y="598"/>
                </a:lnTo>
                <a:lnTo>
                  <a:pt x="2098" y="573"/>
                </a:lnTo>
                <a:lnTo>
                  <a:pt x="2115" y="550"/>
                </a:lnTo>
                <a:lnTo>
                  <a:pt x="2133" y="527"/>
                </a:lnTo>
                <a:lnTo>
                  <a:pt x="2151" y="505"/>
                </a:lnTo>
                <a:lnTo>
                  <a:pt x="2168" y="484"/>
                </a:lnTo>
                <a:lnTo>
                  <a:pt x="2187" y="463"/>
                </a:lnTo>
                <a:lnTo>
                  <a:pt x="2206" y="444"/>
                </a:lnTo>
                <a:lnTo>
                  <a:pt x="2224" y="426"/>
                </a:lnTo>
                <a:lnTo>
                  <a:pt x="2243" y="408"/>
                </a:lnTo>
                <a:lnTo>
                  <a:pt x="2262" y="392"/>
                </a:lnTo>
                <a:lnTo>
                  <a:pt x="2282" y="376"/>
                </a:lnTo>
                <a:lnTo>
                  <a:pt x="2300" y="362"/>
                </a:lnTo>
                <a:lnTo>
                  <a:pt x="2319" y="348"/>
                </a:lnTo>
                <a:lnTo>
                  <a:pt x="2338" y="334"/>
                </a:lnTo>
                <a:lnTo>
                  <a:pt x="2356" y="323"/>
                </a:lnTo>
                <a:lnTo>
                  <a:pt x="2330" y="326"/>
                </a:lnTo>
                <a:lnTo>
                  <a:pt x="2304" y="329"/>
                </a:lnTo>
                <a:lnTo>
                  <a:pt x="2277" y="334"/>
                </a:lnTo>
                <a:lnTo>
                  <a:pt x="2252" y="340"/>
                </a:lnTo>
                <a:lnTo>
                  <a:pt x="2225" y="347"/>
                </a:lnTo>
                <a:lnTo>
                  <a:pt x="2200" y="355"/>
                </a:lnTo>
                <a:lnTo>
                  <a:pt x="2174" y="364"/>
                </a:lnTo>
                <a:lnTo>
                  <a:pt x="2148" y="374"/>
                </a:lnTo>
                <a:lnTo>
                  <a:pt x="2123" y="384"/>
                </a:lnTo>
                <a:lnTo>
                  <a:pt x="2098" y="396"/>
                </a:lnTo>
                <a:lnTo>
                  <a:pt x="2074" y="408"/>
                </a:lnTo>
                <a:lnTo>
                  <a:pt x="2049" y="421"/>
                </a:lnTo>
                <a:lnTo>
                  <a:pt x="2025" y="436"/>
                </a:lnTo>
                <a:lnTo>
                  <a:pt x="2001" y="450"/>
                </a:lnTo>
                <a:lnTo>
                  <a:pt x="1978" y="464"/>
                </a:lnTo>
                <a:lnTo>
                  <a:pt x="1955" y="480"/>
                </a:lnTo>
                <a:lnTo>
                  <a:pt x="1933" y="496"/>
                </a:lnTo>
                <a:lnTo>
                  <a:pt x="1911" y="513"/>
                </a:lnTo>
                <a:lnTo>
                  <a:pt x="1868" y="548"/>
                </a:lnTo>
                <a:lnTo>
                  <a:pt x="1828" y="583"/>
                </a:lnTo>
                <a:lnTo>
                  <a:pt x="1790" y="620"/>
                </a:lnTo>
                <a:lnTo>
                  <a:pt x="1756" y="658"/>
                </a:lnTo>
                <a:lnTo>
                  <a:pt x="1724" y="696"/>
                </a:lnTo>
                <a:lnTo>
                  <a:pt x="1708" y="715"/>
                </a:lnTo>
                <a:lnTo>
                  <a:pt x="1695" y="735"/>
                </a:lnTo>
                <a:lnTo>
                  <a:pt x="1682" y="754"/>
                </a:lnTo>
                <a:lnTo>
                  <a:pt x="1670" y="772"/>
                </a:lnTo>
                <a:close/>
              </a:path>
            </a:pathLst>
          </a:custGeom>
          <a:solidFill>
            <a:srgbClr val="E89CA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KSO_Shape"/>
          <p:cNvSpPr>
            <a:spLocks/>
          </p:cNvSpPr>
          <p:nvPr/>
        </p:nvSpPr>
        <p:spPr bwMode="auto">
          <a:xfrm>
            <a:off x="9732991" y="6326592"/>
            <a:ext cx="302903" cy="529859"/>
          </a:xfrm>
          <a:custGeom>
            <a:avLst/>
            <a:gdLst>
              <a:gd name="T0" fmla="*/ 410028 w 3542"/>
              <a:gd name="T1" fmla="*/ 1700244 h 6187"/>
              <a:gd name="T2" fmla="*/ 219482 w 3542"/>
              <a:gd name="T3" fmla="*/ 1672533 h 6187"/>
              <a:gd name="T4" fmla="*/ 206861 w 3542"/>
              <a:gd name="T5" fmla="*/ 1500722 h 6187"/>
              <a:gd name="T6" fmla="*/ 321989 w 3542"/>
              <a:gd name="T7" fmla="*/ 1408351 h 6187"/>
              <a:gd name="T8" fmla="*/ 402333 w 3542"/>
              <a:gd name="T9" fmla="*/ 1481940 h 6187"/>
              <a:gd name="T10" fmla="*/ 446352 w 3542"/>
              <a:gd name="T11" fmla="*/ 1570001 h 6187"/>
              <a:gd name="T12" fmla="*/ 294593 w 3542"/>
              <a:gd name="T13" fmla="*/ 1220530 h 6187"/>
              <a:gd name="T14" fmla="*/ 309368 w 3542"/>
              <a:gd name="T15" fmla="*/ 1107837 h 6187"/>
              <a:gd name="T16" fmla="*/ 172384 w 3542"/>
              <a:gd name="T17" fmla="*/ 1058881 h 6187"/>
              <a:gd name="T18" fmla="*/ 2463 w 3542"/>
              <a:gd name="T19" fmla="*/ 1153099 h 6187"/>
              <a:gd name="T20" fmla="*/ 95119 w 3542"/>
              <a:gd name="T21" fmla="*/ 1360934 h 6187"/>
              <a:gd name="T22" fmla="*/ 216712 w 3542"/>
              <a:gd name="T23" fmla="*/ 1364321 h 6187"/>
              <a:gd name="T24" fmla="*/ 237336 w 3542"/>
              <a:gd name="T25" fmla="*/ 1251013 h 6187"/>
              <a:gd name="T26" fmla="*/ 584260 w 3542"/>
              <a:gd name="T27" fmla="*/ 1425594 h 6187"/>
              <a:gd name="T28" fmla="*/ 349694 w 3542"/>
              <a:gd name="T29" fmla="*/ 1262713 h 6187"/>
              <a:gd name="T30" fmla="*/ 446352 w 3542"/>
              <a:gd name="T31" fmla="*/ 1395727 h 6187"/>
              <a:gd name="T32" fmla="*/ 593495 w 3542"/>
              <a:gd name="T33" fmla="*/ 1573388 h 6187"/>
              <a:gd name="T34" fmla="*/ 653521 w 3542"/>
              <a:gd name="T35" fmla="*/ 1905000 h 6187"/>
              <a:gd name="T36" fmla="*/ 687998 w 3542"/>
              <a:gd name="T37" fmla="*/ 1396035 h 6187"/>
              <a:gd name="T38" fmla="*/ 664603 w 3542"/>
              <a:gd name="T39" fmla="*/ 528055 h 6187"/>
              <a:gd name="T40" fmla="*/ 868078 w 3542"/>
              <a:gd name="T41" fmla="*/ 470169 h 6187"/>
              <a:gd name="T42" fmla="*/ 1003215 w 3542"/>
              <a:gd name="T43" fmla="*/ 304825 h 6187"/>
              <a:gd name="T44" fmla="*/ 939803 w 3542"/>
              <a:gd name="T45" fmla="*/ 230928 h 6187"/>
              <a:gd name="T46" fmla="*/ 879160 w 3542"/>
              <a:gd name="T47" fmla="*/ 322067 h 6187"/>
              <a:gd name="T48" fmla="*/ 720012 w 3542"/>
              <a:gd name="T49" fmla="*/ 392269 h 6187"/>
              <a:gd name="T50" fmla="*/ 545781 w 3542"/>
              <a:gd name="T51" fmla="*/ 450771 h 6187"/>
              <a:gd name="T52" fmla="*/ 449738 w 3542"/>
              <a:gd name="T53" fmla="*/ 267260 h 6187"/>
              <a:gd name="T54" fmla="*/ 570100 w 3542"/>
              <a:gd name="T55" fmla="*/ 77284 h 6187"/>
              <a:gd name="T56" fmla="*/ 563943 w 3542"/>
              <a:gd name="T57" fmla="*/ 13240 h 6187"/>
              <a:gd name="T58" fmla="*/ 394021 w 3542"/>
              <a:gd name="T59" fmla="*/ 122546 h 6187"/>
              <a:gd name="T60" fmla="*/ 586415 w 3542"/>
              <a:gd name="T61" fmla="*/ 970820 h 6187"/>
              <a:gd name="T62" fmla="*/ 480521 w 3542"/>
              <a:gd name="T63" fmla="*/ 822103 h 6187"/>
              <a:gd name="T64" fmla="*/ 433424 w 3542"/>
              <a:gd name="T65" fmla="*/ 416594 h 6187"/>
              <a:gd name="T66" fmla="*/ 327530 w 3542"/>
              <a:gd name="T67" fmla="*/ 429218 h 6187"/>
              <a:gd name="T68" fmla="*/ 287820 w 3542"/>
              <a:gd name="T69" fmla="*/ 696786 h 6187"/>
              <a:gd name="T70" fmla="*/ 411260 w 3542"/>
              <a:gd name="T71" fmla="*/ 882760 h 6187"/>
              <a:gd name="T72" fmla="*/ 1031536 w 3542"/>
              <a:gd name="T73" fmla="*/ 388882 h 6187"/>
              <a:gd name="T74" fmla="*/ 891781 w 3542"/>
              <a:gd name="T75" fmla="*/ 535752 h 6187"/>
              <a:gd name="T76" fmla="*/ 668913 w 3542"/>
              <a:gd name="T77" fmla="*/ 596717 h 6187"/>
              <a:gd name="T78" fmla="*/ 518384 w 3542"/>
              <a:gd name="T79" fmla="*/ 520665 h 6187"/>
              <a:gd name="T80" fmla="*/ 532237 w 3542"/>
              <a:gd name="T81" fmla="*/ 772530 h 6187"/>
              <a:gd name="T82" fmla="*/ 672915 w 3542"/>
              <a:gd name="T83" fmla="*/ 982521 h 6187"/>
              <a:gd name="T84" fmla="*/ 942265 w 3542"/>
              <a:gd name="T85" fmla="*/ 890457 h 6187"/>
              <a:gd name="T86" fmla="*/ 1071861 w 3542"/>
              <a:gd name="T87" fmla="*/ 740816 h 6187"/>
              <a:gd name="T88" fmla="*/ 1081712 w 3542"/>
              <a:gd name="T89" fmla="*/ 552379 h 6187"/>
              <a:gd name="T90" fmla="*/ 843452 w 3542"/>
              <a:gd name="T91" fmla="*/ 149949 h 6187"/>
              <a:gd name="T92" fmla="*/ 752335 w 3542"/>
              <a:gd name="T93" fmla="*/ 138865 h 6187"/>
              <a:gd name="T94" fmla="*/ 663372 w 3542"/>
              <a:gd name="T95" fmla="*/ 245091 h 6187"/>
              <a:gd name="T96" fmla="*/ 760338 w 3542"/>
              <a:gd name="T97" fmla="*/ 336231 h 6187"/>
              <a:gd name="T98" fmla="*/ 867463 w 3542"/>
              <a:gd name="T99" fmla="*/ 217688 h 6187"/>
              <a:gd name="T100" fmla="*/ 982283 w 3542"/>
              <a:gd name="T101" fmla="*/ 181971 h 6187"/>
              <a:gd name="T102" fmla="*/ 1038924 w 3542"/>
              <a:gd name="T103" fmla="*/ 142559 h 6187"/>
              <a:gd name="T104" fmla="*/ 912098 w 3542"/>
              <a:gd name="T105" fmla="*/ 28635 h 6187"/>
              <a:gd name="T106" fmla="*/ 724014 w 3542"/>
              <a:gd name="T107" fmla="*/ 18166 h 6187"/>
              <a:gd name="T108" fmla="*/ 639053 w 3542"/>
              <a:gd name="T109" fmla="*/ 73281 h 6187"/>
              <a:gd name="T110" fmla="*/ 770804 w 3542"/>
              <a:gd name="T111" fmla="*/ 64660 h 6187"/>
              <a:gd name="T112" fmla="*/ 496836 w 3542"/>
              <a:gd name="T113" fmla="*/ 276497 h 6187"/>
              <a:gd name="T114" fmla="*/ 542703 w 3542"/>
              <a:gd name="T115" fmla="*/ 347315 h 6187"/>
              <a:gd name="T116" fmla="*/ 626432 w 3542"/>
              <a:gd name="T117" fmla="*/ 208451 h 6187"/>
              <a:gd name="T118" fmla="*/ 717242 w 3542"/>
              <a:gd name="T119" fmla="*/ 100377 h 6187"/>
              <a:gd name="T120" fmla="*/ 551014 w 3542"/>
              <a:gd name="T121" fmla="*/ 190900 h 618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542" h="6187">
                <a:moveTo>
                  <a:pt x="1508" y="5232"/>
                </a:moveTo>
                <a:lnTo>
                  <a:pt x="1508" y="5232"/>
                </a:lnTo>
                <a:lnTo>
                  <a:pt x="1509" y="5255"/>
                </a:lnTo>
                <a:lnTo>
                  <a:pt x="1509" y="5277"/>
                </a:lnTo>
                <a:lnTo>
                  <a:pt x="1507" y="5299"/>
                </a:lnTo>
                <a:lnTo>
                  <a:pt x="1504" y="5321"/>
                </a:lnTo>
                <a:lnTo>
                  <a:pt x="1498" y="5342"/>
                </a:lnTo>
                <a:lnTo>
                  <a:pt x="1492" y="5362"/>
                </a:lnTo>
                <a:lnTo>
                  <a:pt x="1484" y="5382"/>
                </a:lnTo>
                <a:lnTo>
                  <a:pt x="1474" y="5401"/>
                </a:lnTo>
                <a:lnTo>
                  <a:pt x="1462" y="5418"/>
                </a:lnTo>
                <a:lnTo>
                  <a:pt x="1450" y="5436"/>
                </a:lnTo>
                <a:lnTo>
                  <a:pt x="1435" y="5451"/>
                </a:lnTo>
                <a:lnTo>
                  <a:pt x="1420" y="5467"/>
                </a:lnTo>
                <a:lnTo>
                  <a:pt x="1404" y="5480"/>
                </a:lnTo>
                <a:lnTo>
                  <a:pt x="1386" y="5493"/>
                </a:lnTo>
                <a:lnTo>
                  <a:pt x="1367" y="5504"/>
                </a:lnTo>
                <a:lnTo>
                  <a:pt x="1347" y="5514"/>
                </a:lnTo>
                <a:lnTo>
                  <a:pt x="1332" y="5522"/>
                </a:lnTo>
                <a:lnTo>
                  <a:pt x="1316" y="5527"/>
                </a:lnTo>
                <a:lnTo>
                  <a:pt x="1300" y="5533"/>
                </a:lnTo>
                <a:lnTo>
                  <a:pt x="1284" y="5537"/>
                </a:lnTo>
                <a:lnTo>
                  <a:pt x="1251" y="5545"/>
                </a:lnTo>
                <a:lnTo>
                  <a:pt x="1218" y="5550"/>
                </a:lnTo>
                <a:lnTo>
                  <a:pt x="1185" y="5553"/>
                </a:lnTo>
                <a:lnTo>
                  <a:pt x="1151" y="5553"/>
                </a:lnTo>
                <a:lnTo>
                  <a:pt x="1116" y="5553"/>
                </a:lnTo>
                <a:lnTo>
                  <a:pt x="1082" y="5550"/>
                </a:lnTo>
                <a:lnTo>
                  <a:pt x="1048" y="5546"/>
                </a:lnTo>
                <a:lnTo>
                  <a:pt x="1015" y="5540"/>
                </a:lnTo>
                <a:lnTo>
                  <a:pt x="981" y="5533"/>
                </a:lnTo>
                <a:lnTo>
                  <a:pt x="948" y="5524"/>
                </a:lnTo>
                <a:lnTo>
                  <a:pt x="916" y="5515"/>
                </a:lnTo>
                <a:lnTo>
                  <a:pt x="884" y="5504"/>
                </a:lnTo>
                <a:lnTo>
                  <a:pt x="852" y="5493"/>
                </a:lnTo>
                <a:lnTo>
                  <a:pt x="823" y="5482"/>
                </a:lnTo>
                <a:lnTo>
                  <a:pt x="793" y="5470"/>
                </a:lnTo>
                <a:lnTo>
                  <a:pt x="765" y="5457"/>
                </a:lnTo>
                <a:lnTo>
                  <a:pt x="713" y="5432"/>
                </a:lnTo>
                <a:lnTo>
                  <a:pt x="665" y="5407"/>
                </a:lnTo>
                <a:lnTo>
                  <a:pt x="625" y="5385"/>
                </a:lnTo>
                <a:lnTo>
                  <a:pt x="592" y="5365"/>
                </a:lnTo>
                <a:lnTo>
                  <a:pt x="566" y="5350"/>
                </a:lnTo>
                <a:lnTo>
                  <a:pt x="546" y="5336"/>
                </a:lnTo>
                <a:lnTo>
                  <a:pt x="545" y="5335"/>
                </a:lnTo>
                <a:lnTo>
                  <a:pt x="548" y="5309"/>
                </a:lnTo>
                <a:lnTo>
                  <a:pt x="552" y="5281"/>
                </a:lnTo>
                <a:lnTo>
                  <a:pt x="557" y="5242"/>
                </a:lnTo>
                <a:lnTo>
                  <a:pt x="566" y="5197"/>
                </a:lnTo>
                <a:lnTo>
                  <a:pt x="577" y="5144"/>
                </a:lnTo>
                <a:lnTo>
                  <a:pt x="592" y="5088"/>
                </a:lnTo>
                <a:lnTo>
                  <a:pt x="600" y="5058"/>
                </a:lnTo>
                <a:lnTo>
                  <a:pt x="609" y="5028"/>
                </a:lnTo>
                <a:lnTo>
                  <a:pt x="620" y="4998"/>
                </a:lnTo>
                <a:lnTo>
                  <a:pt x="631" y="4966"/>
                </a:lnTo>
                <a:lnTo>
                  <a:pt x="643" y="4935"/>
                </a:lnTo>
                <a:lnTo>
                  <a:pt x="658" y="4904"/>
                </a:lnTo>
                <a:lnTo>
                  <a:pt x="672" y="4874"/>
                </a:lnTo>
                <a:lnTo>
                  <a:pt x="687" y="4843"/>
                </a:lnTo>
                <a:lnTo>
                  <a:pt x="705" y="4813"/>
                </a:lnTo>
                <a:lnTo>
                  <a:pt x="723" y="4784"/>
                </a:lnTo>
                <a:lnTo>
                  <a:pt x="742" y="4756"/>
                </a:lnTo>
                <a:lnTo>
                  <a:pt x="763" y="4729"/>
                </a:lnTo>
                <a:lnTo>
                  <a:pt x="785" y="4704"/>
                </a:lnTo>
                <a:lnTo>
                  <a:pt x="809" y="4680"/>
                </a:lnTo>
                <a:lnTo>
                  <a:pt x="835" y="4658"/>
                </a:lnTo>
                <a:lnTo>
                  <a:pt x="861" y="4638"/>
                </a:lnTo>
                <a:lnTo>
                  <a:pt x="875" y="4628"/>
                </a:lnTo>
                <a:lnTo>
                  <a:pt x="890" y="4619"/>
                </a:lnTo>
                <a:lnTo>
                  <a:pt x="904" y="4611"/>
                </a:lnTo>
                <a:lnTo>
                  <a:pt x="919" y="4603"/>
                </a:lnTo>
                <a:lnTo>
                  <a:pt x="940" y="4594"/>
                </a:lnTo>
                <a:lnTo>
                  <a:pt x="961" y="4588"/>
                </a:lnTo>
                <a:lnTo>
                  <a:pt x="982" y="4582"/>
                </a:lnTo>
                <a:lnTo>
                  <a:pt x="1003" y="4578"/>
                </a:lnTo>
                <a:lnTo>
                  <a:pt x="1025" y="4575"/>
                </a:lnTo>
                <a:lnTo>
                  <a:pt x="1046" y="4574"/>
                </a:lnTo>
                <a:lnTo>
                  <a:pt x="1067" y="4575"/>
                </a:lnTo>
                <a:lnTo>
                  <a:pt x="1088" y="4579"/>
                </a:lnTo>
                <a:lnTo>
                  <a:pt x="1109" y="4583"/>
                </a:lnTo>
                <a:lnTo>
                  <a:pt x="1129" y="4590"/>
                </a:lnTo>
                <a:lnTo>
                  <a:pt x="1148" y="4597"/>
                </a:lnTo>
                <a:lnTo>
                  <a:pt x="1168" y="4606"/>
                </a:lnTo>
                <a:lnTo>
                  <a:pt x="1187" y="4617"/>
                </a:lnTo>
                <a:lnTo>
                  <a:pt x="1204" y="4630"/>
                </a:lnTo>
                <a:lnTo>
                  <a:pt x="1222" y="4645"/>
                </a:lnTo>
                <a:lnTo>
                  <a:pt x="1239" y="4660"/>
                </a:lnTo>
                <a:lnTo>
                  <a:pt x="1247" y="4670"/>
                </a:lnTo>
                <a:lnTo>
                  <a:pt x="1256" y="4680"/>
                </a:lnTo>
                <a:lnTo>
                  <a:pt x="1263" y="4690"/>
                </a:lnTo>
                <a:lnTo>
                  <a:pt x="1270" y="4700"/>
                </a:lnTo>
                <a:lnTo>
                  <a:pt x="1281" y="4721"/>
                </a:lnTo>
                <a:lnTo>
                  <a:pt x="1291" y="4744"/>
                </a:lnTo>
                <a:lnTo>
                  <a:pt x="1299" y="4766"/>
                </a:lnTo>
                <a:lnTo>
                  <a:pt x="1303" y="4790"/>
                </a:lnTo>
                <a:lnTo>
                  <a:pt x="1307" y="4813"/>
                </a:lnTo>
                <a:lnTo>
                  <a:pt x="1308" y="4836"/>
                </a:lnTo>
                <a:lnTo>
                  <a:pt x="1308" y="4859"/>
                </a:lnTo>
                <a:lnTo>
                  <a:pt x="1305" y="4882"/>
                </a:lnTo>
                <a:lnTo>
                  <a:pt x="1300" y="4905"/>
                </a:lnTo>
                <a:lnTo>
                  <a:pt x="1295" y="4926"/>
                </a:lnTo>
                <a:lnTo>
                  <a:pt x="1287" y="4947"/>
                </a:lnTo>
                <a:lnTo>
                  <a:pt x="1278" y="4966"/>
                </a:lnTo>
                <a:lnTo>
                  <a:pt x="1268" y="4985"/>
                </a:lnTo>
                <a:lnTo>
                  <a:pt x="1256" y="5001"/>
                </a:lnTo>
                <a:lnTo>
                  <a:pt x="1276" y="5002"/>
                </a:lnTo>
                <a:lnTo>
                  <a:pt x="1297" y="5006"/>
                </a:lnTo>
                <a:lnTo>
                  <a:pt x="1318" y="5011"/>
                </a:lnTo>
                <a:lnTo>
                  <a:pt x="1339" y="5019"/>
                </a:lnTo>
                <a:lnTo>
                  <a:pt x="1358" y="5029"/>
                </a:lnTo>
                <a:lnTo>
                  <a:pt x="1378" y="5040"/>
                </a:lnTo>
                <a:lnTo>
                  <a:pt x="1398" y="5052"/>
                </a:lnTo>
                <a:lnTo>
                  <a:pt x="1416" y="5066"/>
                </a:lnTo>
                <a:lnTo>
                  <a:pt x="1433" y="5083"/>
                </a:lnTo>
                <a:lnTo>
                  <a:pt x="1450" y="5099"/>
                </a:lnTo>
                <a:lnTo>
                  <a:pt x="1464" y="5119"/>
                </a:lnTo>
                <a:lnTo>
                  <a:pt x="1477" y="5139"/>
                </a:lnTo>
                <a:lnTo>
                  <a:pt x="1488" y="5161"/>
                </a:lnTo>
                <a:lnTo>
                  <a:pt x="1497" y="5183"/>
                </a:lnTo>
                <a:lnTo>
                  <a:pt x="1500" y="5195"/>
                </a:lnTo>
                <a:lnTo>
                  <a:pt x="1504" y="5207"/>
                </a:lnTo>
                <a:lnTo>
                  <a:pt x="1506" y="5220"/>
                </a:lnTo>
                <a:lnTo>
                  <a:pt x="1508" y="5232"/>
                </a:lnTo>
                <a:close/>
                <a:moveTo>
                  <a:pt x="759" y="4044"/>
                </a:moveTo>
                <a:lnTo>
                  <a:pt x="759" y="4044"/>
                </a:lnTo>
                <a:lnTo>
                  <a:pt x="781" y="4043"/>
                </a:lnTo>
                <a:lnTo>
                  <a:pt x="804" y="4041"/>
                </a:lnTo>
                <a:lnTo>
                  <a:pt x="826" y="4035"/>
                </a:lnTo>
                <a:lnTo>
                  <a:pt x="849" y="4029"/>
                </a:lnTo>
                <a:lnTo>
                  <a:pt x="872" y="4019"/>
                </a:lnTo>
                <a:lnTo>
                  <a:pt x="894" y="4008"/>
                </a:lnTo>
                <a:lnTo>
                  <a:pt x="916" y="3996"/>
                </a:lnTo>
                <a:lnTo>
                  <a:pt x="937" y="3980"/>
                </a:lnTo>
                <a:lnTo>
                  <a:pt x="957" y="3964"/>
                </a:lnTo>
                <a:lnTo>
                  <a:pt x="976" y="3946"/>
                </a:lnTo>
                <a:lnTo>
                  <a:pt x="992" y="3926"/>
                </a:lnTo>
                <a:lnTo>
                  <a:pt x="1007" y="3904"/>
                </a:lnTo>
                <a:lnTo>
                  <a:pt x="1021" y="3882"/>
                </a:lnTo>
                <a:lnTo>
                  <a:pt x="1026" y="3870"/>
                </a:lnTo>
                <a:lnTo>
                  <a:pt x="1031" y="3857"/>
                </a:lnTo>
                <a:lnTo>
                  <a:pt x="1036" y="3845"/>
                </a:lnTo>
                <a:lnTo>
                  <a:pt x="1039" y="3832"/>
                </a:lnTo>
                <a:lnTo>
                  <a:pt x="1043" y="3819"/>
                </a:lnTo>
                <a:lnTo>
                  <a:pt x="1045" y="3804"/>
                </a:lnTo>
                <a:lnTo>
                  <a:pt x="1048" y="3779"/>
                </a:lnTo>
                <a:lnTo>
                  <a:pt x="1049" y="3755"/>
                </a:lnTo>
                <a:lnTo>
                  <a:pt x="1048" y="3731"/>
                </a:lnTo>
                <a:lnTo>
                  <a:pt x="1045" y="3707"/>
                </a:lnTo>
                <a:lnTo>
                  <a:pt x="1040" y="3684"/>
                </a:lnTo>
                <a:lnTo>
                  <a:pt x="1035" y="3661"/>
                </a:lnTo>
                <a:lnTo>
                  <a:pt x="1026" y="3640"/>
                </a:lnTo>
                <a:lnTo>
                  <a:pt x="1016" y="3619"/>
                </a:lnTo>
                <a:lnTo>
                  <a:pt x="1005" y="3598"/>
                </a:lnTo>
                <a:lnTo>
                  <a:pt x="992" y="3580"/>
                </a:lnTo>
                <a:lnTo>
                  <a:pt x="978" y="3561"/>
                </a:lnTo>
                <a:lnTo>
                  <a:pt x="962" y="3545"/>
                </a:lnTo>
                <a:lnTo>
                  <a:pt x="945" y="3528"/>
                </a:lnTo>
                <a:lnTo>
                  <a:pt x="926" y="3514"/>
                </a:lnTo>
                <a:lnTo>
                  <a:pt x="906" y="3501"/>
                </a:lnTo>
                <a:lnTo>
                  <a:pt x="884" y="3488"/>
                </a:lnTo>
                <a:lnTo>
                  <a:pt x="868" y="3481"/>
                </a:lnTo>
                <a:lnTo>
                  <a:pt x="851" y="3473"/>
                </a:lnTo>
                <a:lnTo>
                  <a:pt x="834" y="3466"/>
                </a:lnTo>
                <a:lnTo>
                  <a:pt x="816" y="3460"/>
                </a:lnTo>
                <a:lnTo>
                  <a:pt x="798" y="3454"/>
                </a:lnTo>
                <a:lnTo>
                  <a:pt x="781" y="3450"/>
                </a:lnTo>
                <a:lnTo>
                  <a:pt x="745" y="3442"/>
                </a:lnTo>
                <a:lnTo>
                  <a:pt x="708" y="3438"/>
                </a:lnTo>
                <a:lnTo>
                  <a:pt x="672" y="3435"/>
                </a:lnTo>
                <a:lnTo>
                  <a:pt x="635" y="3435"/>
                </a:lnTo>
                <a:lnTo>
                  <a:pt x="597" y="3436"/>
                </a:lnTo>
                <a:lnTo>
                  <a:pt x="560" y="3439"/>
                </a:lnTo>
                <a:lnTo>
                  <a:pt x="522" y="3443"/>
                </a:lnTo>
                <a:lnTo>
                  <a:pt x="486" y="3450"/>
                </a:lnTo>
                <a:lnTo>
                  <a:pt x="450" y="3458"/>
                </a:lnTo>
                <a:lnTo>
                  <a:pt x="413" y="3465"/>
                </a:lnTo>
                <a:lnTo>
                  <a:pt x="378" y="3475"/>
                </a:lnTo>
                <a:lnTo>
                  <a:pt x="344" y="3486"/>
                </a:lnTo>
                <a:lnTo>
                  <a:pt x="310" y="3497"/>
                </a:lnTo>
                <a:lnTo>
                  <a:pt x="277" y="3509"/>
                </a:lnTo>
                <a:lnTo>
                  <a:pt x="246" y="3521"/>
                </a:lnTo>
                <a:lnTo>
                  <a:pt x="187" y="3546"/>
                </a:lnTo>
                <a:lnTo>
                  <a:pt x="134" y="3570"/>
                </a:lnTo>
                <a:lnTo>
                  <a:pt x="89" y="3593"/>
                </a:lnTo>
                <a:lnTo>
                  <a:pt x="51" y="3613"/>
                </a:lnTo>
                <a:lnTo>
                  <a:pt x="24" y="3628"/>
                </a:lnTo>
                <a:lnTo>
                  <a:pt x="1" y="3643"/>
                </a:lnTo>
                <a:lnTo>
                  <a:pt x="0" y="3644"/>
                </a:lnTo>
                <a:lnTo>
                  <a:pt x="2" y="3671"/>
                </a:lnTo>
                <a:lnTo>
                  <a:pt x="4" y="3703"/>
                </a:lnTo>
                <a:lnTo>
                  <a:pt x="8" y="3745"/>
                </a:lnTo>
                <a:lnTo>
                  <a:pt x="15" y="3795"/>
                </a:lnTo>
                <a:lnTo>
                  <a:pt x="25" y="3853"/>
                </a:lnTo>
                <a:lnTo>
                  <a:pt x="38" y="3915"/>
                </a:lnTo>
                <a:lnTo>
                  <a:pt x="46" y="3948"/>
                </a:lnTo>
                <a:lnTo>
                  <a:pt x="55" y="3981"/>
                </a:lnTo>
                <a:lnTo>
                  <a:pt x="63" y="4015"/>
                </a:lnTo>
                <a:lnTo>
                  <a:pt x="74" y="4050"/>
                </a:lnTo>
                <a:lnTo>
                  <a:pt x="87" y="4085"/>
                </a:lnTo>
                <a:lnTo>
                  <a:pt x="100" y="4119"/>
                </a:lnTo>
                <a:lnTo>
                  <a:pt x="114" y="4154"/>
                </a:lnTo>
                <a:lnTo>
                  <a:pt x="130" y="4187"/>
                </a:lnTo>
                <a:lnTo>
                  <a:pt x="147" y="4221"/>
                </a:lnTo>
                <a:lnTo>
                  <a:pt x="166" y="4253"/>
                </a:lnTo>
                <a:lnTo>
                  <a:pt x="186" y="4285"/>
                </a:lnTo>
                <a:lnTo>
                  <a:pt x="207" y="4315"/>
                </a:lnTo>
                <a:lnTo>
                  <a:pt x="230" y="4344"/>
                </a:lnTo>
                <a:lnTo>
                  <a:pt x="255" y="4371"/>
                </a:lnTo>
                <a:lnTo>
                  <a:pt x="281" y="4397"/>
                </a:lnTo>
                <a:lnTo>
                  <a:pt x="295" y="4409"/>
                </a:lnTo>
                <a:lnTo>
                  <a:pt x="309" y="4420"/>
                </a:lnTo>
                <a:lnTo>
                  <a:pt x="324" y="4431"/>
                </a:lnTo>
                <a:lnTo>
                  <a:pt x="340" y="4442"/>
                </a:lnTo>
                <a:lnTo>
                  <a:pt x="355" y="4451"/>
                </a:lnTo>
                <a:lnTo>
                  <a:pt x="372" y="4461"/>
                </a:lnTo>
                <a:lnTo>
                  <a:pt x="394" y="4472"/>
                </a:lnTo>
                <a:lnTo>
                  <a:pt x="416" y="4481"/>
                </a:lnTo>
                <a:lnTo>
                  <a:pt x="439" y="4487"/>
                </a:lnTo>
                <a:lnTo>
                  <a:pt x="461" y="4493"/>
                </a:lnTo>
                <a:lnTo>
                  <a:pt x="484" y="4497"/>
                </a:lnTo>
                <a:lnTo>
                  <a:pt x="507" y="4498"/>
                </a:lnTo>
                <a:lnTo>
                  <a:pt x="530" y="4498"/>
                </a:lnTo>
                <a:lnTo>
                  <a:pt x="553" y="4496"/>
                </a:lnTo>
                <a:lnTo>
                  <a:pt x="576" y="4493"/>
                </a:lnTo>
                <a:lnTo>
                  <a:pt x="598" y="4487"/>
                </a:lnTo>
                <a:lnTo>
                  <a:pt x="621" y="4480"/>
                </a:lnTo>
                <a:lnTo>
                  <a:pt x="642" y="4470"/>
                </a:lnTo>
                <a:lnTo>
                  <a:pt x="663" y="4459"/>
                </a:lnTo>
                <a:lnTo>
                  <a:pt x="684" y="4447"/>
                </a:lnTo>
                <a:lnTo>
                  <a:pt x="704" y="4431"/>
                </a:lnTo>
                <a:lnTo>
                  <a:pt x="723" y="4415"/>
                </a:lnTo>
                <a:lnTo>
                  <a:pt x="732" y="4405"/>
                </a:lnTo>
                <a:lnTo>
                  <a:pt x="742" y="4395"/>
                </a:lnTo>
                <a:lnTo>
                  <a:pt x="751" y="4384"/>
                </a:lnTo>
                <a:lnTo>
                  <a:pt x="759" y="4374"/>
                </a:lnTo>
                <a:lnTo>
                  <a:pt x="767" y="4362"/>
                </a:lnTo>
                <a:lnTo>
                  <a:pt x="773" y="4351"/>
                </a:lnTo>
                <a:lnTo>
                  <a:pt x="784" y="4327"/>
                </a:lnTo>
                <a:lnTo>
                  <a:pt x="793" y="4303"/>
                </a:lnTo>
                <a:lnTo>
                  <a:pt x="801" y="4277"/>
                </a:lnTo>
                <a:lnTo>
                  <a:pt x="805" y="4252"/>
                </a:lnTo>
                <a:lnTo>
                  <a:pt x="807" y="4227"/>
                </a:lnTo>
                <a:lnTo>
                  <a:pt x="807" y="4201"/>
                </a:lnTo>
                <a:lnTo>
                  <a:pt x="806" y="4176"/>
                </a:lnTo>
                <a:lnTo>
                  <a:pt x="803" y="4151"/>
                </a:lnTo>
                <a:lnTo>
                  <a:pt x="797" y="4128"/>
                </a:lnTo>
                <a:lnTo>
                  <a:pt x="790" y="4105"/>
                </a:lnTo>
                <a:lnTo>
                  <a:pt x="781" y="4083"/>
                </a:lnTo>
                <a:lnTo>
                  <a:pt x="771" y="4063"/>
                </a:lnTo>
                <a:lnTo>
                  <a:pt x="759" y="4044"/>
                </a:lnTo>
                <a:close/>
                <a:moveTo>
                  <a:pt x="2320" y="3404"/>
                </a:moveTo>
                <a:lnTo>
                  <a:pt x="1982" y="3404"/>
                </a:lnTo>
                <a:lnTo>
                  <a:pt x="1978" y="3439"/>
                </a:lnTo>
                <a:lnTo>
                  <a:pt x="1968" y="3515"/>
                </a:lnTo>
                <a:lnTo>
                  <a:pt x="1956" y="3629"/>
                </a:lnTo>
                <a:lnTo>
                  <a:pt x="1949" y="3701"/>
                </a:lnTo>
                <a:lnTo>
                  <a:pt x="1943" y="3779"/>
                </a:lnTo>
                <a:lnTo>
                  <a:pt x="1937" y="3866"/>
                </a:lnTo>
                <a:lnTo>
                  <a:pt x="1932" y="3959"/>
                </a:lnTo>
                <a:lnTo>
                  <a:pt x="1926" y="4061"/>
                </a:lnTo>
                <a:lnTo>
                  <a:pt x="1923" y="4169"/>
                </a:lnTo>
                <a:lnTo>
                  <a:pt x="1921" y="4283"/>
                </a:lnTo>
                <a:lnTo>
                  <a:pt x="1920" y="4403"/>
                </a:lnTo>
                <a:lnTo>
                  <a:pt x="1920" y="4529"/>
                </a:lnTo>
                <a:lnTo>
                  <a:pt x="1923" y="4659"/>
                </a:lnTo>
                <a:lnTo>
                  <a:pt x="1898" y="4630"/>
                </a:lnTo>
                <a:lnTo>
                  <a:pt x="1872" y="4603"/>
                </a:lnTo>
                <a:lnTo>
                  <a:pt x="1847" y="4575"/>
                </a:lnTo>
                <a:lnTo>
                  <a:pt x="1821" y="4549"/>
                </a:lnTo>
                <a:lnTo>
                  <a:pt x="1794" y="4524"/>
                </a:lnTo>
                <a:lnTo>
                  <a:pt x="1767" y="4498"/>
                </a:lnTo>
                <a:lnTo>
                  <a:pt x="1739" y="4474"/>
                </a:lnTo>
                <a:lnTo>
                  <a:pt x="1712" y="4451"/>
                </a:lnTo>
                <a:lnTo>
                  <a:pt x="1656" y="4406"/>
                </a:lnTo>
                <a:lnTo>
                  <a:pt x="1599" y="4364"/>
                </a:lnTo>
                <a:lnTo>
                  <a:pt x="1543" y="4325"/>
                </a:lnTo>
                <a:lnTo>
                  <a:pt x="1488" y="4288"/>
                </a:lnTo>
                <a:lnTo>
                  <a:pt x="1434" y="4255"/>
                </a:lnTo>
                <a:lnTo>
                  <a:pt x="1383" y="4224"/>
                </a:lnTo>
                <a:lnTo>
                  <a:pt x="1333" y="4197"/>
                </a:lnTo>
                <a:lnTo>
                  <a:pt x="1286" y="4172"/>
                </a:lnTo>
                <a:lnTo>
                  <a:pt x="1243" y="4150"/>
                </a:lnTo>
                <a:lnTo>
                  <a:pt x="1203" y="4131"/>
                </a:lnTo>
                <a:lnTo>
                  <a:pt x="1167" y="4114"/>
                </a:lnTo>
                <a:lnTo>
                  <a:pt x="1136" y="4101"/>
                </a:lnTo>
                <a:lnTo>
                  <a:pt x="1112" y="4125"/>
                </a:lnTo>
                <a:lnTo>
                  <a:pt x="1086" y="4149"/>
                </a:lnTo>
                <a:lnTo>
                  <a:pt x="1058" y="4169"/>
                </a:lnTo>
                <a:lnTo>
                  <a:pt x="1031" y="4188"/>
                </a:lnTo>
                <a:lnTo>
                  <a:pt x="1031" y="4215"/>
                </a:lnTo>
                <a:lnTo>
                  <a:pt x="1029" y="4242"/>
                </a:lnTo>
                <a:lnTo>
                  <a:pt x="1027" y="4270"/>
                </a:lnTo>
                <a:lnTo>
                  <a:pt x="1024" y="4296"/>
                </a:lnTo>
                <a:lnTo>
                  <a:pt x="1059" y="4311"/>
                </a:lnTo>
                <a:lnTo>
                  <a:pt x="1105" y="4333"/>
                </a:lnTo>
                <a:lnTo>
                  <a:pt x="1163" y="4361"/>
                </a:lnTo>
                <a:lnTo>
                  <a:pt x="1226" y="4394"/>
                </a:lnTo>
                <a:lnTo>
                  <a:pt x="1262" y="4414"/>
                </a:lnTo>
                <a:lnTo>
                  <a:pt x="1298" y="4435"/>
                </a:lnTo>
                <a:lnTo>
                  <a:pt x="1334" y="4457"/>
                </a:lnTo>
                <a:lnTo>
                  <a:pt x="1373" y="4481"/>
                </a:lnTo>
                <a:lnTo>
                  <a:pt x="1411" y="4506"/>
                </a:lnTo>
                <a:lnTo>
                  <a:pt x="1450" y="4533"/>
                </a:lnTo>
                <a:lnTo>
                  <a:pt x="1489" y="4560"/>
                </a:lnTo>
                <a:lnTo>
                  <a:pt x="1528" y="4591"/>
                </a:lnTo>
                <a:lnTo>
                  <a:pt x="1566" y="4622"/>
                </a:lnTo>
                <a:lnTo>
                  <a:pt x="1605" y="4655"/>
                </a:lnTo>
                <a:lnTo>
                  <a:pt x="1642" y="4689"/>
                </a:lnTo>
                <a:lnTo>
                  <a:pt x="1679" y="4724"/>
                </a:lnTo>
                <a:lnTo>
                  <a:pt x="1714" y="4761"/>
                </a:lnTo>
                <a:lnTo>
                  <a:pt x="1748" y="4800"/>
                </a:lnTo>
                <a:lnTo>
                  <a:pt x="1781" y="4839"/>
                </a:lnTo>
                <a:lnTo>
                  <a:pt x="1812" y="4881"/>
                </a:lnTo>
                <a:lnTo>
                  <a:pt x="1826" y="4902"/>
                </a:lnTo>
                <a:lnTo>
                  <a:pt x="1839" y="4924"/>
                </a:lnTo>
                <a:lnTo>
                  <a:pt x="1854" y="4946"/>
                </a:lnTo>
                <a:lnTo>
                  <a:pt x="1866" y="4968"/>
                </a:lnTo>
                <a:lnTo>
                  <a:pt x="1878" y="4991"/>
                </a:lnTo>
                <a:lnTo>
                  <a:pt x="1890" y="5014"/>
                </a:lnTo>
                <a:lnTo>
                  <a:pt x="1901" y="5037"/>
                </a:lnTo>
                <a:lnTo>
                  <a:pt x="1911" y="5061"/>
                </a:lnTo>
                <a:lnTo>
                  <a:pt x="1920" y="5085"/>
                </a:lnTo>
                <a:lnTo>
                  <a:pt x="1928" y="5110"/>
                </a:lnTo>
                <a:lnTo>
                  <a:pt x="1936" y="5134"/>
                </a:lnTo>
                <a:lnTo>
                  <a:pt x="1943" y="5160"/>
                </a:lnTo>
                <a:lnTo>
                  <a:pt x="1949" y="5185"/>
                </a:lnTo>
                <a:lnTo>
                  <a:pt x="1955" y="5211"/>
                </a:lnTo>
                <a:lnTo>
                  <a:pt x="1959" y="5237"/>
                </a:lnTo>
                <a:lnTo>
                  <a:pt x="1962" y="5264"/>
                </a:lnTo>
                <a:lnTo>
                  <a:pt x="1976" y="5388"/>
                </a:lnTo>
                <a:lnTo>
                  <a:pt x="1988" y="5504"/>
                </a:lnTo>
                <a:lnTo>
                  <a:pt x="2002" y="5611"/>
                </a:lnTo>
                <a:lnTo>
                  <a:pt x="2009" y="5663"/>
                </a:lnTo>
                <a:lnTo>
                  <a:pt x="2018" y="5716"/>
                </a:lnTo>
                <a:lnTo>
                  <a:pt x="2026" y="5769"/>
                </a:lnTo>
                <a:lnTo>
                  <a:pt x="2036" y="5822"/>
                </a:lnTo>
                <a:lnTo>
                  <a:pt x="2047" y="5877"/>
                </a:lnTo>
                <a:lnTo>
                  <a:pt x="2059" y="5933"/>
                </a:lnTo>
                <a:lnTo>
                  <a:pt x="2073" y="5992"/>
                </a:lnTo>
                <a:lnTo>
                  <a:pt x="2088" y="6054"/>
                </a:lnTo>
                <a:lnTo>
                  <a:pt x="2104" y="6119"/>
                </a:lnTo>
                <a:lnTo>
                  <a:pt x="2123" y="6187"/>
                </a:lnTo>
                <a:lnTo>
                  <a:pt x="2447" y="6098"/>
                </a:lnTo>
                <a:lnTo>
                  <a:pt x="2429" y="6033"/>
                </a:lnTo>
                <a:lnTo>
                  <a:pt x="2412" y="5968"/>
                </a:lnTo>
                <a:lnTo>
                  <a:pt x="2397" y="5903"/>
                </a:lnTo>
                <a:lnTo>
                  <a:pt x="2382" y="5839"/>
                </a:lnTo>
                <a:lnTo>
                  <a:pt x="2368" y="5776"/>
                </a:lnTo>
                <a:lnTo>
                  <a:pt x="2355" y="5712"/>
                </a:lnTo>
                <a:lnTo>
                  <a:pt x="2343" y="5648"/>
                </a:lnTo>
                <a:lnTo>
                  <a:pt x="2331" y="5584"/>
                </a:lnTo>
                <a:lnTo>
                  <a:pt x="2320" y="5522"/>
                </a:lnTo>
                <a:lnTo>
                  <a:pt x="2310" y="5460"/>
                </a:lnTo>
                <a:lnTo>
                  <a:pt x="2293" y="5336"/>
                </a:lnTo>
                <a:lnTo>
                  <a:pt x="2277" y="5213"/>
                </a:lnTo>
                <a:lnTo>
                  <a:pt x="2265" y="5095"/>
                </a:lnTo>
                <a:lnTo>
                  <a:pt x="2255" y="4977"/>
                </a:lnTo>
                <a:lnTo>
                  <a:pt x="2247" y="4861"/>
                </a:lnTo>
                <a:lnTo>
                  <a:pt x="2241" y="4749"/>
                </a:lnTo>
                <a:lnTo>
                  <a:pt x="2238" y="4640"/>
                </a:lnTo>
                <a:lnTo>
                  <a:pt x="2235" y="4534"/>
                </a:lnTo>
                <a:lnTo>
                  <a:pt x="2235" y="4431"/>
                </a:lnTo>
                <a:lnTo>
                  <a:pt x="2236" y="4332"/>
                </a:lnTo>
                <a:lnTo>
                  <a:pt x="2239" y="4237"/>
                </a:lnTo>
                <a:lnTo>
                  <a:pt x="2242" y="4145"/>
                </a:lnTo>
                <a:lnTo>
                  <a:pt x="2247" y="4058"/>
                </a:lnTo>
                <a:lnTo>
                  <a:pt x="2252" y="3975"/>
                </a:lnTo>
                <a:lnTo>
                  <a:pt x="2258" y="3897"/>
                </a:lnTo>
                <a:lnTo>
                  <a:pt x="2265" y="3824"/>
                </a:lnTo>
                <a:lnTo>
                  <a:pt x="2272" y="3756"/>
                </a:lnTo>
                <a:lnTo>
                  <a:pt x="2278" y="3693"/>
                </a:lnTo>
                <a:lnTo>
                  <a:pt x="2285" y="3636"/>
                </a:lnTo>
                <a:lnTo>
                  <a:pt x="2298" y="3539"/>
                </a:lnTo>
                <a:lnTo>
                  <a:pt x="2309" y="3466"/>
                </a:lnTo>
                <a:lnTo>
                  <a:pt x="2320" y="3404"/>
                </a:lnTo>
                <a:close/>
                <a:moveTo>
                  <a:pt x="2047" y="1713"/>
                </a:moveTo>
                <a:lnTo>
                  <a:pt x="2047" y="1713"/>
                </a:lnTo>
                <a:lnTo>
                  <a:pt x="2085" y="1715"/>
                </a:lnTo>
                <a:lnTo>
                  <a:pt x="2122" y="1715"/>
                </a:lnTo>
                <a:lnTo>
                  <a:pt x="2159" y="1715"/>
                </a:lnTo>
                <a:lnTo>
                  <a:pt x="2196" y="1714"/>
                </a:lnTo>
                <a:lnTo>
                  <a:pt x="2232" y="1712"/>
                </a:lnTo>
                <a:lnTo>
                  <a:pt x="2268" y="1708"/>
                </a:lnTo>
                <a:lnTo>
                  <a:pt x="2305" y="1705"/>
                </a:lnTo>
                <a:lnTo>
                  <a:pt x="2340" y="1700"/>
                </a:lnTo>
                <a:lnTo>
                  <a:pt x="2375" y="1694"/>
                </a:lnTo>
                <a:lnTo>
                  <a:pt x="2410" y="1688"/>
                </a:lnTo>
                <a:lnTo>
                  <a:pt x="2444" y="1680"/>
                </a:lnTo>
                <a:lnTo>
                  <a:pt x="2478" y="1672"/>
                </a:lnTo>
                <a:lnTo>
                  <a:pt x="2512" y="1662"/>
                </a:lnTo>
                <a:lnTo>
                  <a:pt x="2545" y="1652"/>
                </a:lnTo>
                <a:lnTo>
                  <a:pt x="2578" y="1641"/>
                </a:lnTo>
                <a:lnTo>
                  <a:pt x="2609" y="1630"/>
                </a:lnTo>
                <a:lnTo>
                  <a:pt x="2641" y="1618"/>
                </a:lnTo>
                <a:lnTo>
                  <a:pt x="2672" y="1605"/>
                </a:lnTo>
                <a:lnTo>
                  <a:pt x="2703" y="1591"/>
                </a:lnTo>
                <a:lnTo>
                  <a:pt x="2733" y="1575"/>
                </a:lnTo>
                <a:lnTo>
                  <a:pt x="2762" y="1560"/>
                </a:lnTo>
                <a:lnTo>
                  <a:pt x="2791" y="1543"/>
                </a:lnTo>
                <a:lnTo>
                  <a:pt x="2820" y="1527"/>
                </a:lnTo>
                <a:lnTo>
                  <a:pt x="2847" y="1508"/>
                </a:lnTo>
                <a:lnTo>
                  <a:pt x="2873" y="1490"/>
                </a:lnTo>
                <a:lnTo>
                  <a:pt x="2899" y="1471"/>
                </a:lnTo>
                <a:lnTo>
                  <a:pt x="2924" y="1450"/>
                </a:lnTo>
                <a:lnTo>
                  <a:pt x="2949" y="1429"/>
                </a:lnTo>
                <a:lnTo>
                  <a:pt x="2973" y="1408"/>
                </a:lnTo>
                <a:lnTo>
                  <a:pt x="2996" y="1385"/>
                </a:lnTo>
                <a:lnTo>
                  <a:pt x="3018" y="1362"/>
                </a:lnTo>
                <a:lnTo>
                  <a:pt x="3039" y="1339"/>
                </a:lnTo>
                <a:lnTo>
                  <a:pt x="3064" y="1308"/>
                </a:lnTo>
                <a:lnTo>
                  <a:pt x="3089" y="1277"/>
                </a:lnTo>
                <a:lnTo>
                  <a:pt x="3112" y="1244"/>
                </a:lnTo>
                <a:lnTo>
                  <a:pt x="3135" y="1210"/>
                </a:lnTo>
                <a:lnTo>
                  <a:pt x="3158" y="1175"/>
                </a:lnTo>
                <a:lnTo>
                  <a:pt x="3179" y="1140"/>
                </a:lnTo>
                <a:lnTo>
                  <a:pt x="3201" y="1102"/>
                </a:lnTo>
                <a:lnTo>
                  <a:pt x="3221" y="1066"/>
                </a:lnTo>
                <a:lnTo>
                  <a:pt x="3240" y="1029"/>
                </a:lnTo>
                <a:lnTo>
                  <a:pt x="3259" y="990"/>
                </a:lnTo>
                <a:lnTo>
                  <a:pt x="3277" y="953"/>
                </a:lnTo>
                <a:lnTo>
                  <a:pt x="3294" y="914"/>
                </a:lnTo>
                <a:lnTo>
                  <a:pt x="3310" y="876"/>
                </a:lnTo>
                <a:lnTo>
                  <a:pt x="3325" y="838"/>
                </a:lnTo>
                <a:lnTo>
                  <a:pt x="3339" y="800"/>
                </a:lnTo>
                <a:lnTo>
                  <a:pt x="3353" y="762"/>
                </a:lnTo>
                <a:lnTo>
                  <a:pt x="3338" y="770"/>
                </a:lnTo>
                <a:lnTo>
                  <a:pt x="3320" y="776"/>
                </a:lnTo>
                <a:lnTo>
                  <a:pt x="3301" y="780"/>
                </a:lnTo>
                <a:lnTo>
                  <a:pt x="3279" y="783"/>
                </a:lnTo>
                <a:lnTo>
                  <a:pt x="3257" y="785"/>
                </a:lnTo>
                <a:lnTo>
                  <a:pt x="3233" y="785"/>
                </a:lnTo>
                <a:lnTo>
                  <a:pt x="3208" y="784"/>
                </a:lnTo>
                <a:lnTo>
                  <a:pt x="3182" y="782"/>
                </a:lnTo>
                <a:lnTo>
                  <a:pt x="3156" y="779"/>
                </a:lnTo>
                <a:lnTo>
                  <a:pt x="3130" y="774"/>
                </a:lnTo>
                <a:lnTo>
                  <a:pt x="3103" y="768"/>
                </a:lnTo>
                <a:lnTo>
                  <a:pt x="3078" y="760"/>
                </a:lnTo>
                <a:lnTo>
                  <a:pt x="3053" y="750"/>
                </a:lnTo>
                <a:lnTo>
                  <a:pt x="3030" y="740"/>
                </a:lnTo>
                <a:lnTo>
                  <a:pt x="3007" y="728"/>
                </a:lnTo>
                <a:lnTo>
                  <a:pt x="2986" y="714"/>
                </a:lnTo>
                <a:lnTo>
                  <a:pt x="2985" y="736"/>
                </a:lnTo>
                <a:lnTo>
                  <a:pt x="2982" y="758"/>
                </a:lnTo>
                <a:lnTo>
                  <a:pt x="2978" y="780"/>
                </a:lnTo>
                <a:lnTo>
                  <a:pt x="2974" y="802"/>
                </a:lnTo>
                <a:lnTo>
                  <a:pt x="2967" y="827"/>
                </a:lnTo>
                <a:lnTo>
                  <a:pt x="2959" y="853"/>
                </a:lnTo>
                <a:lnTo>
                  <a:pt x="2952" y="877"/>
                </a:lnTo>
                <a:lnTo>
                  <a:pt x="2943" y="900"/>
                </a:lnTo>
                <a:lnTo>
                  <a:pt x="2933" y="923"/>
                </a:lnTo>
                <a:lnTo>
                  <a:pt x="2922" y="945"/>
                </a:lnTo>
                <a:lnTo>
                  <a:pt x="2911" y="967"/>
                </a:lnTo>
                <a:lnTo>
                  <a:pt x="2899" y="988"/>
                </a:lnTo>
                <a:lnTo>
                  <a:pt x="2886" y="1008"/>
                </a:lnTo>
                <a:lnTo>
                  <a:pt x="2871" y="1027"/>
                </a:lnTo>
                <a:lnTo>
                  <a:pt x="2856" y="1046"/>
                </a:lnTo>
                <a:lnTo>
                  <a:pt x="2840" y="1065"/>
                </a:lnTo>
                <a:lnTo>
                  <a:pt x="2823" y="1082"/>
                </a:lnTo>
                <a:lnTo>
                  <a:pt x="2805" y="1099"/>
                </a:lnTo>
                <a:lnTo>
                  <a:pt x="2787" y="1115"/>
                </a:lnTo>
                <a:lnTo>
                  <a:pt x="2767" y="1131"/>
                </a:lnTo>
                <a:lnTo>
                  <a:pt x="2746" y="1145"/>
                </a:lnTo>
                <a:lnTo>
                  <a:pt x="2724" y="1160"/>
                </a:lnTo>
                <a:lnTo>
                  <a:pt x="2702" y="1173"/>
                </a:lnTo>
                <a:lnTo>
                  <a:pt x="2678" y="1185"/>
                </a:lnTo>
                <a:lnTo>
                  <a:pt x="2652" y="1197"/>
                </a:lnTo>
                <a:lnTo>
                  <a:pt x="2626" y="1208"/>
                </a:lnTo>
                <a:lnTo>
                  <a:pt x="2600" y="1218"/>
                </a:lnTo>
                <a:lnTo>
                  <a:pt x="2571" y="1228"/>
                </a:lnTo>
                <a:lnTo>
                  <a:pt x="2541" y="1237"/>
                </a:lnTo>
                <a:lnTo>
                  <a:pt x="2510" y="1245"/>
                </a:lnTo>
                <a:lnTo>
                  <a:pt x="2478" y="1252"/>
                </a:lnTo>
                <a:lnTo>
                  <a:pt x="2445" y="1259"/>
                </a:lnTo>
                <a:lnTo>
                  <a:pt x="2411" y="1265"/>
                </a:lnTo>
                <a:lnTo>
                  <a:pt x="2376" y="1270"/>
                </a:lnTo>
                <a:lnTo>
                  <a:pt x="2339" y="1274"/>
                </a:lnTo>
                <a:lnTo>
                  <a:pt x="2301" y="1278"/>
                </a:lnTo>
                <a:lnTo>
                  <a:pt x="2238" y="1283"/>
                </a:lnTo>
                <a:lnTo>
                  <a:pt x="2178" y="1286"/>
                </a:lnTo>
                <a:lnTo>
                  <a:pt x="2122" y="1287"/>
                </a:lnTo>
                <a:lnTo>
                  <a:pt x="2068" y="1288"/>
                </a:lnTo>
                <a:lnTo>
                  <a:pt x="2019" y="1288"/>
                </a:lnTo>
                <a:lnTo>
                  <a:pt x="1971" y="1287"/>
                </a:lnTo>
                <a:lnTo>
                  <a:pt x="1927" y="1285"/>
                </a:lnTo>
                <a:lnTo>
                  <a:pt x="1885" y="1283"/>
                </a:lnTo>
                <a:lnTo>
                  <a:pt x="1807" y="1276"/>
                </a:lnTo>
                <a:lnTo>
                  <a:pt x="1736" y="1268"/>
                </a:lnTo>
                <a:lnTo>
                  <a:pt x="1670" y="1262"/>
                </a:lnTo>
                <a:lnTo>
                  <a:pt x="1608" y="1256"/>
                </a:lnTo>
                <a:lnTo>
                  <a:pt x="1641" y="1300"/>
                </a:lnTo>
                <a:lnTo>
                  <a:pt x="1674" y="1344"/>
                </a:lnTo>
                <a:lnTo>
                  <a:pt x="1707" y="1386"/>
                </a:lnTo>
                <a:lnTo>
                  <a:pt x="1740" y="1426"/>
                </a:lnTo>
                <a:lnTo>
                  <a:pt x="1773" y="1464"/>
                </a:lnTo>
                <a:lnTo>
                  <a:pt x="1805" y="1499"/>
                </a:lnTo>
                <a:lnTo>
                  <a:pt x="1836" y="1534"/>
                </a:lnTo>
                <a:lnTo>
                  <a:pt x="1867" y="1565"/>
                </a:lnTo>
                <a:lnTo>
                  <a:pt x="1895" y="1594"/>
                </a:lnTo>
                <a:lnTo>
                  <a:pt x="1923" y="1620"/>
                </a:lnTo>
                <a:lnTo>
                  <a:pt x="1949" y="1644"/>
                </a:lnTo>
                <a:lnTo>
                  <a:pt x="1973" y="1664"/>
                </a:lnTo>
                <a:lnTo>
                  <a:pt x="1995" y="1682"/>
                </a:lnTo>
                <a:lnTo>
                  <a:pt x="2015" y="1695"/>
                </a:lnTo>
                <a:lnTo>
                  <a:pt x="2033" y="1706"/>
                </a:lnTo>
                <a:lnTo>
                  <a:pt x="2047" y="1713"/>
                </a:lnTo>
                <a:close/>
                <a:moveTo>
                  <a:pt x="1446" y="969"/>
                </a:moveTo>
                <a:lnTo>
                  <a:pt x="1446" y="969"/>
                </a:lnTo>
                <a:lnTo>
                  <a:pt x="1448" y="968"/>
                </a:lnTo>
                <a:lnTo>
                  <a:pt x="1449" y="952"/>
                </a:lnTo>
                <a:lnTo>
                  <a:pt x="1450" y="935"/>
                </a:lnTo>
                <a:lnTo>
                  <a:pt x="1454" y="902"/>
                </a:lnTo>
                <a:lnTo>
                  <a:pt x="1461" y="868"/>
                </a:lnTo>
                <a:lnTo>
                  <a:pt x="1471" y="834"/>
                </a:lnTo>
                <a:lnTo>
                  <a:pt x="1483" y="799"/>
                </a:lnTo>
                <a:lnTo>
                  <a:pt x="1498" y="762"/>
                </a:lnTo>
                <a:lnTo>
                  <a:pt x="1516" y="727"/>
                </a:lnTo>
                <a:lnTo>
                  <a:pt x="1537" y="691"/>
                </a:lnTo>
                <a:lnTo>
                  <a:pt x="1559" y="658"/>
                </a:lnTo>
                <a:lnTo>
                  <a:pt x="1583" y="625"/>
                </a:lnTo>
                <a:lnTo>
                  <a:pt x="1610" y="591"/>
                </a:lnTo>
                <a:lnTo>
                  <a:pt x="1641" y="557"/>
                </a:lnTo>
                <a:lnTo>
                  <a:pt x="1673" y="523"/>
                </a:lnTo>
                <a:lnTo>
                  <a:pt x="1708" y="490"/>
                </a:lnTo>
                <a:lnTo>
                  <a:pt x="1745" y="457"/>
                </a:lnTo>
                <a:lnTo>
                  <a:pt x="1782" y="424"/>
                </a:lnTo>
                <a:lnTo>
                  <a:pt x="1794" y="386"/>
                </a:lnTo>
                <a:lnTo>
                  <a:pt x="1806" y="350"/>
                </a:lnTo>
                <a:lnTo>
                  <a:pt x="1821" y="316"/>
                </a:lnTo>
                <a:lnTo>
                  <a:pt x="1836" y="283"/>
                </a:lnTo>
                <a:lnTo>
                  <a:pt x="1852" y="251"/>
                </a:lnTo>
                <a:lnTo>
                  <a:pt x="1870" y="221"/>
                </a:lnTo>
                <a:lnTo>
                  <a:pt x="1889" y="192"/>
                </a:lnTo>
                <a:lnTo>
                  <a:pt x="1909" y="166"/>
                </a:lnTo>
                <a:lnTo>
                  <a:pt x="1929" y="141"/>
                </a:lnTo>
                <a:lnTo>
                  <a:pt x="1951" y="117"/>
                </a:lnTo>
                <a:lnTo>
                  <a:pt x="1973" y="95"/>
                </a:lnTo>
                <a:lnTo>
                  <a:pt x="1998" y="73"/>
                </a:lnTo>
                <a:lnTo>
                  <a:pt x="2022" y="53"/>
                </a:lnTo>
                <a:lnTo>
                  <a:pt x="2046" y="34"/>
                </a:lnTo>
                <a:lnTo>
                  <a:pt x="2071" y="16"/>
                </a:lnTo>
                <a:lnTo>
                  <a:pt x="2098" y="0"/>
                </a:lnTo>
                <a:lnTo>
                  <a:pt x="2063" y="2"/>
                </a:lnTo>
                <a:lnTo>
                  <a:pt x="2029" y="4"/>
                </a:lnTo>
                <a:lnTo>
                  <a:pt x="1994" y="9"/>
                </a:lnTo>
                <a:lnTo>
                  <a:pt x="1960" y="14"/>
                </a:lnTo>
                <a:lnTo>
                  <a:pt x="1927" y="20"/>
                </a:lnTo>
                <a:lnTo>
                  <a:pt x="1895" y="26"/>
                </a:lnTo>
                <a:lnTo>
                  <a:pt x="1863" y="34"/>
                </a:lnTo>
                <a:lnTo>
                  <a:pt x="1832" y="43"/>
                </a:lnTo>
                <a:lnTo>
                  <a:pt x="1801" y="52"/>
                </a:lnTo>
                <a:lnTo>
                  <a:pt x="1771" y="63"/>
                </a:lnTo>
                <a:lnTo>
                  <a:pt x="1741" y="73"/>
                </a:lnTo>
                <a:lnTo>
                  <a:pt x="1712" y="85"/>
                </a:lnTo>
                <a:lnTo>
                  <a:pt x="1684" y="97"/>
                </a:lnTo>
                <a:lnTo>
                  <a:pt x="1656" y="109"/>
                </a:lnTo>
                <a:lnTo>
                  <a:pt x="1629" y="122"/>
                </a:lnTo>
                <a:lnTo>
                  <a:pt x="1603" y="136"/>
                </a:lnTo>
                <a:lnTo>
                  <a:pt x="1576" y="151"/>
                </a:lnTo>
                <a:lnTo>
                  <a:pt x="1551" y="165"/>
                </a:lnTo>
                <a:lnTo>
                  <a:pt x="1527" y="180"/>
                </a:lnTo>
                <a:lnTo>
                  <a:pt x="1504" y="196"/>
                </a:lnTo>
                <a:lnTo>
                  <a:pt x="1481" y="212"/>
                </a:lnTo>
                <a:lnTo>
                  <a:pt x="1459" y="228"/>
                </a:lnTo>
                <a:lnTo>
                  <a:pt x="1417" y="261"/>
                </a:lnTo>
                <a:lnTo>
                  <a:pt x="1377" y="295"/>
                </a:lnTo>
                <a:lnTo>
                  <a:pt x="1342" y="329"/>
                </a:lnTo>
                <a:lnTo>
                  <a:pt x="1309" y="364"/>
                </a:lnTo>
                <a:lnTo>
                  <a:pt x="1280" y="398"/>
                </a:lnTo>
                <a:lnTo>
                  <a:pt x="1276" y="431"/>
                </a:lnTo>
                <a:lnTo>
                  <a:pt x="1275" y="466"/>
                </a:lnTo>
                <a:lnTo>
                  <a:pt x="1276" y="502"/>
                </a:lnTo>
                <a:lnTo>
                  <a:pt x="1278" y="538"/>
                </a:lnTo>
                <a:lnTo>
                  <a:pt x="1283" y="574"/>
                </a:lnTo>
                <a:lnTo>
                  <a:pt x="1290" y="612"/>
                </a:lnTo>
                <a:lnTo>
                  <a:pt x="1298" y="649"/>
                </a:lnTo>
                <a:lnTo>
                  <a:pt x="1309" y="688"/>
                </a:lnTo>
                <a:lnTo>
                  <a:pt x="1321" y="725"/>
                </a:lnTo>
                <a:lnTo>
                  <a:pt x="1334" y="765"/>
                </a:lnTo>
                <a:lnTo>
                  <a:pt x="1349" y="803"/>
                </a:lnTo>
                <a:lnTo>
                  <a:pt x="1365" y="842"/>
                </a:lnTo>
                <a:lnTo>
                  <a:pt x="1383" y="881"/>
                </a:lnTo>
                <a:lnTo>
                  <a:pt x="1401" y="920"/>
                </a:lnTo>
                <a:lnTo>
                  <a:pt x="1421" y="958"/>
                </a:lnTo>
                <a:lnTo>
                  <a:pt x="1442" y="998"/>
                </a:lnTo>
                <a:lnTo>
                  <a:pt x="1446" y="969"/>
                </a:lnTo>
                <a:close/>
                <a:moveTo>
                  <a:pt x="1905" y="3153"/>
                </a:moveTo>
                <a:lnTo>
                  <a:pt x="1905" y="3153"/>
                </a:lnTo>
                <a:lnTo>
                  <a:pt x="1882" y="3134"/>
                </a:lnTo>
                <a:lnTo>
                  <a:pt x="1859" y="3116"/>
                </a:lnTo>
                <a:lnTo>
                  <a:pt x="1838" y="3096"/>
                </a:lnTo>
                <a:lnTo>
                  <a:pt x="1816" y="3075"/>
                </a:lnTo>
                <a:lnTo>
                  <a:pt x="1796" y="3054"/>
                </a:lnTo>
                <a:lnTo>
                  <a:pt x="1777" y="3032"/>
                </a:lnTo>
                <a:lnTo>
                  <a:pt x="1757" y="3010"/>
                </a:lnTo>
                <a:lnTo>
                  <a:pt x="1738" y="2987"/>
                </a:lnTo>
                <a:lnTo>
                  <a:pt x="1720" y="2963"/>
                </a:lnTo>
                <a:lnTo>
                  <a:pt x="1703" y="2938"/>
                </a:lnTo>
                <a:lnTo>
                  <a:pt x="1686" y="2914"/>
                </a:lnTo>
                <a:lnTo>
                  <a:pt x="1670" y="2889"/>
                </a:lnTo>
                <a:lnTo>
                  <a:pt x="1654" y="2863"/>
                </a:lnTo>
                <a:lnTo>
                  <a:pt x="1640" y="2836"/>
                </a:lnTo>
                <a:lnTo>
                  <a:pt x="1626" y="2810"/>
                </a:lnTo>
                <a:lnTo>
                  <a:pt x="1612" y="2782"/>
                </a:lnTo>
                <a:lnTo>
                  <a:pt x="1598" y="2755"/>
                </a:lnTo>
                <a:lnTo>
                  <a:pt x="1585" y="2727"/>
                </a:lnTo>
                <a:lnTo>
                  <a:pt x="1561" y="2670"/>
                </a:lnTo>
                <a:lnTo>
                  <a:pt x="1539" y="2611"/>
                </a:lnTo>
                <a:lnTo>
                  <a:pt x="1519" y="2551"/>
                </a:lnTo>
                <a:lnTo>
                  <a:pt x="1500" y="2491"/>
                </a:lnTo>
                <a:lnTo>
                  <a:pt x="1485" y="2429"/>
                </a:lnTo>
                <a:lnTo>
                  <a:pt x="1470" y="2366"/>
                </a:lnTo>
                <a:lnTo>
                  <a:pt x="1456" y="2303"/>
                </a:lnTo>
                <a:lnTo>
                  <a:pt x="1445" y="2240"/>
                </a:lnTo>
                <a:lnTo>
                  <a:pt x="1435" y="2176"/>
                </a:lnTo>
                <a:lnTo>
                  <a:pt x="1427" y="2112"/>
                </a:lnTo>
                <a:lnTo>
                  <a:pt x="1419" y="2048"/>
                </a:lnTo>
                <a:lnTo>
                  <a:pt x="1413" y="1985"/>
                </a:lnTo>
                <a:lnTo>
                  <a:pt x="1408" y="1922"/>
                </a:lnTo>
                <a:lnTo>
                  <a:pt x="1405" y="1860"/>
                </a:lnTo>
                <a:lnTo>
                  <a:pt x="1402" y="1799"/>
                </a:lnTo>
                <a:lnTo>
                  <a:pt x="1400" y="1737"/>
                </a:lnTo>
                <a:lnTo>
                  <a:pt x="1399" y="1678"/>
                </a:lnTo>
                <a:lnTo>
                  <a:pt x="1399" y="1619"/>
                </a:lnTo>
                <a:lnTo>
                  <a:pt x="1400" y="1563"/>
                </a:lnTo>
                <a:lnTo>
                  <a:pt x="1402" y="1454"/>
                </a:lnTo>
                <a:lnTo>
                  <a:pt x="1408" y="1353"/>
                </a:lnTo>
                <a:lnTo>
                  <a:pt x="1386" y="1320"/>
                </a:lnTo>
                <a:lnTo>
                  <a:pt x="1355" y="1275"/>
                </a:lnTo>
                <a:lnTo>
                  <a:pt x="1325" y="1228"/>
                </a:lnTo>
                <a:lnTo>
                  <a:pt x="1296" y="1179"/>
                </a:lnTo>
                <a:lnTo>
                  <a:pt x="1266" y="1129"/>
                </a:lnTo>
                <a:lnTo>
                  <a:pt x="1237" y="1077"/>
                </a:lnTo>
                <a:lnTo>
                  <a:pt x="1211" y="1023"/>
                </a:lnTo>
                <a:lnTo>
                  <a:pt x="1185" y="969"/>
                </a:lnTo>
                <a:lnTo>
                  <a:pt x="1160" y="914"/>
                </a:lnTo>
                <a:lnTo>
                  <a:pt x="1154" y="969"/>
                </a:lnTo>
                <a:lnTo>
                  <a:pt x="1146" y="1022"/>
                </a:lnTo>
                <a:lnTo>
                  <a:pt x="1137" y="1074"/>
                </a:lnTo>
                <a:lnTo>
                  <a:pt x="1129" y="1123"/>
                </a:lnTo>
                <a:lnTo>
                  <a:pt x="1119" y="1172"/>
                </a:lnTo>
                <a:lnTo>
                  <a:pt x="1108" y="1219"/>
                </a:lnTo>
                <a:lnTo>
                  <a:pt x="1087" y="1309"/>
                </a:lnTo>
                <a:lnTo>
                  <a:pt x="1064" y="1394"/>
                </a:lnTo>
                <a:lnTo>
                  <a:pt x="1042" y="1475"/>
                </a:lnTo>
                <a:lnTo>
                  <a:pt x="996" y="1626"/>
                </a:lnTo>
                <a:lnTo>
                  <a:pt x="976" y="1697"/>
                </a:lnTo>
                <a:lnTo>
                  <a:pt x="957" y="1767"/>
                </a:lnTo>
                <a:lnTo>
                  <a:pt x="948" y="1801"/>
                </a:lnTo>
                <a:lnTo>
                  <a:pt x="940" y="1835"/>
                </a:lnTo>
                <a:lnTo>
                  <a:pt x="934" y="1869"/>
                </a:lnTo>
                <a:lnTo>
                  <a:pt x="928" y="1902"/>
                </a:lnTo>
                <a:lnTo>
                  <a:pt x="923" y="1936"/>
                </a:lnTo>
                <a:lnTo>
                  <a:pt x="918" y="1969"/>
                </a:lnTo>
                <a:lnTo>
                  <a:pt x="916" y="2003"/>
                </a:lnTo>
                <a:lnTo>
                  <a:pt x="914" y="2037"/>
                </a:lnTo>
                <a:lnTo>
                  <a:pt x="914" y="2072"/>
                </a:lnTo>
                <a:lnTo>
                  <a:pt x="914" y="2107"/>
                </a:lnTo>
                <a:lnTo>
                  <a:pt x="916" y="2142"/>
                </a:lnTo>
                <a:lnTo>
                  <a:pt x="921" y="2177"/>
                </a:lnTo>
                <a:lnTo>
                  <a:pt x="924" y="2207"/>
                </a:lnTo>
                <a:lnTo>
                  <a:pt x="929" y="2235"/>
                </a:lnTo>
                <a:lnTo>
                  <a:pt x="935" y="2263"/>
                </a:lnTo>
                <a:lnTo>
                  <a:pt x="941" y="2292"/>
                </a:lnTo>
                <a:lnTo>
                  <a:pt x="949" y="2318"/>
                </a:lnTo>
                <a:lnTo>
                  <a:pt x="958" y="2345"/>
                </a:lnTo>
                <a:lnTo>
                  <a:pt x="968" y="2372"/>
                </a:lnTo>
                <a:lnTo>
                  <a:pt x="978" y="2398"/>
                </a:lnTo>
                <a:lnTo>
                  <a:pt x="989" y="2424"/>
                </a:lnTo>
                <a:lnTo>
                  <a:pt x="1000" y="2449"/>
                </a:lnTo>
                <a:lnTo>
                  <a:pt x="1012" y="2474"/>
                </a:lnTo>
                <a:lnTo>
                  <a:pt x="1025" y="2498"/>
                </a:lnTo>
                <a:lnTo>
                  <a:pt x="1038" y="2523"/>
                </a:lnTo>
                <a:lnTo>
                  <a:pt x="1053" y="2547"/>
                </a:lnTo>
                <a:lnTo>
                  <a:pt x="1067" y="2570"/>
                </a:lnTo>
                <a:lnTo>
                  <a:pt x="1082" y="2593"/>
                </a:lnTo>
                <a:lnTo>
                  <a:pt x="1114" y="2637"/>
                </a:lnTo>
                <a:lnTo>
                  <a:pt x="1148" y="2680"/>
                </a:lnTo>
                <a:lnTo>
                  <a:pt x="1184" y="2721"/>
                </a:lnTo>
                <a:lnTo>
                  <a:pt x="1220" y="2760"/>
                </a:lnTo>
                <a:lnTo>
                  <a:pt x="1258" y="2798"/>
                </a:lnTo>
                <a:lnTo>
                  <a:pt x="1297" y="2833"/>
                </a:lnTo>
                <a:lnTo>
                  <a:pt x="1336" y="2867"/>
                </a:lnTo>
                <a:lnTo>
                  <a:pt x="1377" y="2899"/>
                </a:lnTo>
                <a:lnTo>
                  <a:pt x="1418" y="2929"/>
                </a:lnTo>
                <a:lnTo>
                  <a:pt x="1459" y="2957"/>
                </a:lnTo>
                <a:lnTo>
                  <a:pt x="1498" y="2984"/>
                </a:lnTo>
                <a:lnTo>
                  <a:pt x="1539" y="3009"/>
                </a:lnTo>
                <a:lnTo>
                  <a:pt x="1577" y="3031"/>
                </a:lnTo>
                <a:lnTo>
                  <a:pt x="1616" y="3052"/>
                </a:lnTo>
                <a:lnTo>
                  <a:pt x="1653" y="3072"/>
                </a:lnTo>
                <a:lnTo>
                  <a:pt x="1690" y="3088"/>
                </a:lnTo>
                <a:lnTo>
                  <a:pt x="1725" y="3103"/>
                </a:lnTo>
                <a:lnTo>
                  <a:pt x="1757" y="3117"/>
                </a:lnTo>
                <a:lnTo>
                  <a:pt x="1788" y="3128"/>
                </a:lnTo>
                <a:lnTo>
                  <a:pt x="1817" y="3136"/>
                </a:lnTo>
                <a:lnTo>
                  <a:pt x="1843" y="3143"/>
                </a:lnTo>
                <a:lnTo>
                  <a:pt x="1867" y="3149"/>
                </a:lnTo>
                <a:lnTo>
                  <a:pt x="1888" y="3152"/>
                </a:lnTo>
                <a:lnTo>
                  <a:pt x="1905" y="3153"/>
                </a:lnTo>
                <a:close/>
                <a:moveTo>
                  <a:pt x="3351" y="1263"/>
                </a:moveTo>
                <a:lnTo>
                  <a:pt x="3351" y="1263"/>
                </a:lnTo>
                <a:lnTo>
                  <a:pt x="3334" y="1293"/>
                </a:lnTo>
                <a:lnTo>
                  <a:pt x="3318" y="1322"/>
                </a:lnTo>
                <a:lnTo>
                  <a:pt x="3299" y="1351"/>
                </a:lnTo>
                <a:lnTo>
                  <a:pt x="3282" y="1380"/>
                </a:lnTo>
                <a:lnTo>
                  <a:pt x="3262" y="1408"/>
                </a:lnTo>
                <a:lnTo>
                  <a:pt x="3241" y="1436"/>
                </a:lnTo>
                <a:lnTo>
                  <a:pt x="3220" y="1462"/>
                </a:lnTo>
                <a:lnTo>
                  <a:pt x="3198" y="1488"/>
                </a:lnTo>
                <a:lnTo>
                  <a:pt x="3175" y="1515"/>
                </a:lnTo>
                <a:lnTo>
                  <a:pt x="3150" y="1541"/>
                </a:lnTo>
                <a:lnTo>
                  <a:pt x="3124" y="1567"/>
                </a:lnTo>
                <a:lnTo>
                  <a:pt x="3098" y="1591"/>
                </a:lnTo>
                <a:lnTo>
                  <a:pt x="3072" y="1615"/>
                </a:lnTo>
                <a:lnTo>
                  <a:pt x="3044" y="1637"/>
                </a:lnTo>
                <a:lnTo>
                  <a:pt x="3015" y="1659"/>
                </a:lnTo>
                <a:lnTo>
                  <a:pt x="2987" y="1681"/>
                </a:lnTo>
                <a:lnTo>
                  <a:pt x="2957" y="1702"/>
                </a:lnTo>
                <a:lnTo>
                  <a:pt x="2927" y="1721"/>
                </a:lnTo>
                <a:lnTo>
                  <a:pt x="2897" y="1740"/>
                </a:lnTo>
                <a:lnTo>
                  <a:pt x="2865" y="1758"/>
                </a:lnTo>
                <a:lnTo>
                  <a:pt x="2833" y="1776"/>
                </a:lnTo>
                <a:lnTo>
                  <a:pt x="2800" y="1792"/>
                </a:lnTo>
                <a:lnTo>
                  <a:pt x="2767" y="1807"/>
                </a:lnTo>
                <a:lnTo>
                  <a:pt x="2734" y="1822"/>
                </a:lnTo>
                <a:lnTo>
                  <a:pt x="2699" y="1836"/>
                </a:lnTo>
                <a:lnTo>
                  <a:pt x="2664" y="1849"/>
                </a:lnTo>
                <a:lnTo>
                  <a:pt x="2629" y="1861"/>
                </a:lnTo>
                <a:lnTo>
                  <a:pt x="2593" y="1872"/>
                </a:lnTo>
                <a:lnTo>
                  <a:pt x="2557" y="1883"/>
                </a:lnTo>
                <a:lnTo>
                  <a:pt x="2520" y="1893"/>
                </a:lnTo>
                <a:lnTo>
                  <a:pt x="2483" y="1902"/>
                </a:lnTo>
                <a:lnTo>
                  <a:pt x="2445" y="1910"/>
                </a:lnTo>
                <a:lnTo>
                  <a:pt x="2408" y="1916"/>
                </a:lnTo>
                <a:lnTo>
                  <a:pt x="2370" y="1922"/>
                </a:lnTo>
                <a:lnTo>
                  <a:pt x="2330" y="1927"/>
                </a:lnTo>
                <a:lnTo>
                  <a:pt x="2291" y="1932"/>
                </a:lnTo>
                <a:lnTo>
                  <a:pt x="2252" y="1935"/>
                </a:lnTo>
                <a:lnTo>
                  <a:pt x="2212" y="1937"/>
                </a:lnTo>
                <a:lnTo>
                  <a:pt x="2173" y="1938"/>
                </a:lnTo>
                <a:lnTo>
                  <a:pt x="2132" y="1939"/>
                </a:lnTo>
                <a:lnTo>
                  <a:pt x="2080" y="1938"/>
                </a:lnTo>
                <a:lnTo>
                  <a:pt x="2030" y="1936"/>
                </a:lnTo>
                <a:lnTo>
                  <a:pt x="2019" y="1935"/>
                </a:lnTo>
                <a:lnTo>
                  <a:pt x="2009" y="1933"/>
                </a:lnTo>
                <a:lnTo>
                  <a:pt x="1998" y="1931"/>
                </a:lnTo>
                <a:lnTo>
                  <a:pt x="1987" y="1927"/>
                </a:lnTo>
                <a:lnTo>
                  <a:pt x="1962" y="1917"/>
                </a:lnTo>
                <a:lnTo>
                  <a:pt x="1938" y="1905"/>
                </a:lnTo>
                <a:lnTo>
                  <a:pt x="1912" y="1890"/>
                </a:lnTo>
                <a:lnTo>
                  <a:pt x="1885" y="1872"/>
                </a:lnTo>
                <a:lnTo>
                  <a:pt x="1858" y="1851"/>
                </a:lnTo>
                <a:lnTo>
                  <a:pt x="1830" y="1829"/>
                </a:lnTo>
                <a:lnTo>
                  <a:pt x="1802" y="1805"/>
                </a:lnTo>
                <a:lnTo>
                  <a:pt x="1772" y="1779"/>
                </a:lnTo>
                <a:lnTo>
                  <a:pt x="1744" y="1750"/>
                </a:lnTo>
                <a:lnTo>
                  <a:pt x="1714" y="1722"/>
                </a:lnTo>
                <a:lnTo>
                  <a:pt x="1684" y="1691"/>
                </a:lnTo>
                <a:lnTo>
                  <a:pt x="1654" y="1659"/>
                </a:lnTo>
                <a:lnTo>
                  <a:pt x="1625" y="1626"/>
                </a:lnTo>
                <a:lnTo>
                  <a:pt x="1596" y="1593"/>
                </a:lnTo>
                <a:lnTo>
                  <a:pt x="1597" y="1691"/>
                </a:lnTo>
                <a:lnTo>
                  <a:pt x="1599" y="1741"/>
                </a:lnTo>
                <a:lnTo>
                  <a:pt x="1602" y="1793"/>
                </a:lnTo>
                <a:lnTo>
                  <a:pt x="1605" y="1846"/>
                </a:lnTo>
                <a:lnTo>
                  <a:pt x="1609" y="1900"/>
                </a:lnTo>
                <a:lnTo>
                  <a:pt x="1615" y="1954"/>
                </a:lnTo>
                <a:lnTo>
                  <a:pt x="1621" y="2009"/>
                </a:lnTo>
                <a:lnTo>
                  <a:pt x="1628" y="2064"/>
                </a:lnTo>
                <a:lnTo>
                  <a:pt x="1637" y="2120"/>
                </a:lnTo>
                <a:lnTo>
                  <a:pt x="1646" y="2176"/>
                </a:lnTo>
                <a:lnTo>
                  <a:pt x="1657" y="2232"/>
                </a:lnTo>
                <a:lnTo>
                  <a:pt x="1669" y="2288"/>
                </a:lnTo>
                <a:lnTo>
                  <a:pt x="1682" y="2343"/>
                </a:lnTo>
                <a:lnTo>
                  <a:pt x="1696" y="2399"/>
                </a:lnTo>
                <a:lnTo>
                  <a:pt x="1712" y="2454"/>
                </a:lnTo>
                <a:lnTo>
                  <a:pt x="1729" y="2509"/>
                </a:lnTo>
                <a:lnTo>
                  <a:pt x="1748" y="2564"/>
                </a:lnTo>
                <a:lnTo>
                  <a:pt x="1769" y="2618"/>
                </a:lnTo>
                <a:lnTo>
                  <a:pt x="1791" y="2671"/>
                </a:lnTo>
                <a:lnTo>
                  <a:pt x="1815" y="2724"/>
                </a:lnTo>
                <a:lnTo>
                  <a:pt x="1841" y="2774"/>
                </a:lnTo>
                <a:lnTo>
                  <a:pt x="1869" y="2825"/>
                </a:lnTo>
                <a:lnTo>
                  <a:pt x="1899" y="2874"/>
                </a:lnTo>
                <a:lnTo>
                  <a:pt x="1929" y="2922"/>
                </a:lnTo>
                <a:lnTo>
                  <a:pt x="1964" y="2968"/>
                </a:lnTo>
                <a:lnTo>
                  <a:pt x="1980" y="2990"/>
                </a:lnTo>
                <a:lnTo>
                  <a:pt x="1999" y="3012"/>
                </a:lnTo>
                <a:lnTo>
                  <a:pt x="2018" y="3034"/>
                </a:lnTo>
                <a:lnTo>
                  <a:pt x="2036" y="3055"/>
                </a:lnTo>
                <a:lnTo>
                  <a:pt x="2056" y="3076"/>
                </a:lnTo>
                <a:lnTo>
                  <a:pt x="2076" y="3097"/>
                </a:lnTo>
                <a:lnTo>
                  <a:pt x="2097" y="3117"/>
                </a:lnTo>
                <a:lnTo>
                  <a:pt x="2118" y="3136"/>
                </a:lnTo>
                <a:lnTo>
                  <a:pt x="2140" y="3155"/>
                </a:lnTo>
                <a:lnTo>
                  <a:pt x="2163" y="3174"/>
                </a:lnTo>
                <a:lnTo>
                  <a:pt x="2186" y="3191"/>
                </a:lnTo>
                <a:lnTo>
                  <a:pt x="2209" y="3209"/>
                </a:lnTo>
                <a:lnTo>
                  <a:pt x="2239" y="3206"/>
                </a:lnTo>
                <a:lnTo>
                  <a:pt x="2272" y="3201"/>
                </a:lnTo>
                <a:lnTo>
                  <a:pt x="2308" y="3196"/>
                </a:lnTo>
                <a:lnTo>
                  <a:pt x="2348" y="3188"/>
                </a:lnTo>
                <a:lnTo>
                  <a:pt x="2390" y="3178"/>
                </a:lnTo>
                <a:lnTo>
                  <a:pt x="2434" y="3167"/>
                </a:lnTo>
                <a:lnTo>
                  <a:pt x="2482" y="3155"/>
                </a:lnTo>
                <a:lnTo>
                  <a:pt x="2530" y="3140"/>
                </a:lnTo>
                <a:lnTo>
                  <a:pt x="2581" y="3124"/>
                </a:lnTo>
                <a:lnTo>
                  <a:pt x="2633" y="3106"/>
                </a:lnTo>
                <a:lnTo>
                  <a:pt x="2685" y="3086"/>
                </a:lnTo>
                <a:lnTo>
                  <a:pt x="2739" y="3064"/>
                </a:lnTo>
                <a:lnTo>
                  <a:pt x="2793" y="3041"/>
                </a:lnTo>
                <a:lnTo>
                  <a:pt x="2847" y="3014"/>
                </a:lnTo>
                <a:lnTo>
                  <a:pt x="2901" y="2987"/>
                </a:lnTo>
                <a:lnTo>
                  <a:pt x="2955" y="2957"/>
                </a:lnTo>
                <a:lnTo>
                  <a:pt x="3008" y="2926"/>
                </a:lnTo>
                <a:lnTo>
                  <a:pt x="3061" y="2892"/>
                </a:lnTo>
                <a:lnTo>
                  <a:pt x="3111" y="2857"/>
                </a:lnTo>
                <a:lnTo>
                  <a:pt x="3136" y="2838"/>
                </a:lnTo>
                <a:lnTo>
                  <a:pt x="3161" y="2819"/>
                </a:lnTo>
                <a:lnTo>
                  <a:pt x="3185" y="2799"/>
                </a:lnTo>
                <a:lnTo>
                  <a:pt x="3209" y="2779"/>
                </a:lnTo>
                <a:lnTo>
                  <a:pt x="3232" y="2758"/>
                </a:lnTo>
                <a:lnTo>
                  <a:pt x="3254" y="2736"/>
                </a:lnTo>
                <a:lnTo>
                  <a:pt x="3276" y="2714"/>
                </a:lnTo>
                <a:lnTo>
                  <a:pt x="3298" y="2692"/>
                </a:lnTo>
                <a:lnTo>
                  <a:pt x="3318" y="2669"/>
                </a:lnTo>
                <a:lnTo>
                  <a:pt x="3339" y="2645"/>
                </a:lnTo>
                <a:lnTo>
                  <a:pt x="3358" y="2620"/>
                </a:lnTo>
                <a:lnTo>
                  <a:pt x="3376" y="2596"/>
                </a:lnTo>
                <a:lnTo>
                  <a:pt x="3394" y="2571"/>
                </a:lnTo>
                <a:lnTo>
                  <a:pt x="3410" y="2545"/>
                </a:lnTo>
                <a:lnTo>
                  <a:pt x="3427" y="2518"/>
                </a:lnTo>
                <a:lnTo>
                  <a:pt x="3442" y="2492"/>
                </a:lnTo>
                <a:lnTo>
                  <a:pt x="3457" y="2463"/>
                </a:lnTo>
                <a:lnTo>
                  <a:pt x="3470" y="2436"/>
                </a:lnTo>
                <a:lnTo>
                  <a:pt x="3482" y="2406"/>
                </a:lnTo>
                <a:lnTo>
                  <a:pt x="3493" y="2377"/>
                </a:lnTo>
                <a:lnTo>
                  <a:pt x="3503" y="2347"/>
                </a:lnTo>
                <a:lnTo>
                  <a:pt x="3512" y="2316"/>
                </a:lnTo>
                <a:lnTo>
                  <a:pt x="3519" y="2285"/>
                </a:lnTo>
                <a:lnTo>
                  <a:pt x="3526" y="2253"/>
                </a:lnTo>
                <a:lnTo>
                  <a:pt x="3531" y="2220"/>
                </a:lnTo>
                <a:lnTo>
                  <a:pt x="3536" y="2187"/>
                </a:lnTo>
                <a:lnTo>
                  <a:pt x="3539" y="2151"/>
                </a:lnTo>
                <a:lnTo>
                  <a:pt x="3541" y="2116"/>
                </a:lnTo>
                <a:lnTo>
                  <a:pt x="3542" y="2080"/>
                </a:lnTo>
                <a:lnTo>
                  <a:pt x="3542" y="2046"/>
                </a:lnTo>
                <a:lnTo>
                  <a:pt x="3541" y="2013"/>
                </a:lnTo>
                <a:lnTo>
                  <a:pt x="3540" y="1980"/>
                </a:lnTo>
                <a:lnTo>
                  <a:pt x="3537" y="1947"/>
                </a:lnTo>
                <a:lnTo>
                  <a:pt x="3534" y="1916"/>
                </a:lnTo>
                <a:lnTo>
                  <a:pt x="3530" y="1884"/>
                </a:lnTo>
                <a:lnTo>
                  <a:pt x="3525" y="1854"/>
                </a:lnTo>
                <a:lnTo>
                  <a:pt x="3519" y="1824"/>
                </a:lnTo>
                <a:lnTo>
                  <a:pt x="3514" y="1794"/>
                </a:lnTo>
                <a:lnTo>
                  <a:pt x="3500" y="1736"/>
                </a:lnTo>
                <a:lnTo>
                  <a:pt x="3484" y="1680"/>
                </a:lnTo>
                <a:lnTo>
                  <a:pt x="3468" y="1625"/>
                </a:lnTo>
                <a:lnTo>
                  <a:pt x="3450" y="1571"/>
                </a:lnTo>
                <a:lnTo>
                  <a:pt x="3414" y="1466"/>
                </a:lnTo>
                <a:lnTo>
                  <a:pt x="3396" y="1415"/>
                </a:lnTo>
                <a:lnTo>
                  <a:pt x="3380" y="1364"/>
                </a:lnTo>
                <a:lnTo>
                  <a:pt x="3364" y="1314"/>
                </a:lnTo>
                <a:lnTo>
                  <a:pt x="3351" y="1263"/>
                </a:lnTo>
                <a:close/>
                <a:moveTo>
                  <a:pt x="2817" y="628"/>
                </a:moveTo>
                <a:lnTo>
                  <a:pt x="2817" y="628"/>
                </a:lnTo>
                <a:lnTo>
                  <a:pt x="2814" y="613"/>
                </a:lnTo>
                <a:lnTo>
                  <a:pt x="2809" y="594"/>
                </a:lnTo>
                <a:lnTo>
                  <a:pt x="2800" y="573"/>
                </a:lnTo>
                <a:lnTo>
                  <a:pt x="2789" y="552"/>
                </a:lnTo>
                <a:lnTo>
                  <a:pt x="2776" y="530"/>
                </a:lnTo>
                <a:lnTo>
                  <a:pt x="2759" y="508"/>
                </a:lnTo>
                <a:lnTo>
                  <a:pt x="2750" y="497"/>
                </a:lnTo>
                <a:lnTo>
                  <a:pt x="2740" y="487"/>
                </a:lnTo>
                <a:lnTo>
                  <a:pt x="2730" y="476"/>
                </a:lnTo>
                <a:lnTo>
                  <a:pt x="2719" y="468"/>
                </a:lnTo>
                <a:lnTo>
                  <a:pt x="2707" y="459"/>
                </a:lnTo>
                <a:lnTo>
                  <a:pt x="2695" y="450"/>
                </a:lnTo>
                <a:lnTo>
                  <a:pt x="2682" y="442"/>
                </a:lnTo>
                <a:lnTo>
                  <a:pt x="2669" y="436"/>
                </a:lnTo>
                <a:lnTo>
                  <a:pt x="2655" y="429"/>
                </a:lnTo>
                <a:lnTo>
                  <a:pt x="2640" y="424"/>
                </a:lnTo>
                <a:lnTo>
                  <a:pt x="2625" y="420"/>
                </a:lnTo>
                <a:lnTo>
                  <a:pt x="2608" y="417"/>
                </a:lnTo>
                <a:lnTo>
                  <a:pt x="2592" y="415"/>
                </a:lnTo>
                <a:lnTo>
                  <a:pt x="2574" y="415"/>
                </a:lnTo>
                <a:lnTo>
                  <a:pt x="2557" y="416"/>
                </a:lnTo>
                <a:lnTo>
                  <a:pt x="2538" y="418"/>
                </a:lnTo>
                <a:lnTo>
                  <a:pt x="2519" y="421"/>
                </a:lnTo>
                <a:lnTo>
                  <a:pt x="2499" y="427"/>
                </a:lnTo>
                <a:lnTo>
                  <a:pt x="2480" y="435"/>
                </a:lnTo>
                <a:lnTo>
                  <a:pt x="2459" y="443"/>
                </a:lnTo>
                <a:lnTo>
                  <a:pt x="2444" y="451"/>
                </a:lnTo>
                <a:lnTo>
                  <a:pt x="2429" y="459"/>
                </a:lnTo>
                <a:lnTo>
                  <a:pt x="2414" y="469"/>
                </a:lnTo>
                <a:lnTo>
                  <a:pt x="2398" y="479"/>
                </a:lnTo>
                <a:lnTo>
                  <a:pt x="2383" y="490"/>
                </a:lnTo>
                <a:lnTo>
                  <a:pt x="2367" y="503"/>
                </a:lnTo>
                <a:lnTo>
                  <a:pt x="2351" y="516"/>
                </a:lnTo>
                <a:lnTo>
                  <a:pt x="2335" y="530"/>
                </a:lnTo>
                <a:lnTo>
                  <a:pt x="2320" y="545"/>
                </a:lnTo>
                <a:lnTo>
                  <a:pt x="2305" y="561"/>
                </a:lnTo>
                <a:lnTo>
                  <a:pt x="2289" y="579"/>
                </a:lnTo>
                <a:lnTo>
                  <a:pt x="2274" y="596"/>
                </a:lnTo>
                <a:lnTo>
                  <a:pt x="2260" y="615"/>
                </a:lnTo>
                <a:lnTo>
                  <a:pt x="2245" y="635"/>
                </a:lnTo>
                <a:lnTo>
                  <a:pt x="2231" y="656"/>
                </a:lnTo>
                <a:lnTo>
                  <a:pt x="2217" y="677"/>
                </a:lnTo>
                <a:lnTo>
                  <a:pt x="2203" y="700"/>
                </a:lnTo>
                <a:lnTo>
                  <a:pt x="2190" y="723"/>
                </a:lnTo>
                <a:lnTo>
                  <a:pt x="2178" y="746"/>
                </a:lnTo>
                <a:lnTo>
                  <a:pt x="2166" y="771"/>
                </a:lnTo>
                <a:lnTo>
                  <a:pt x="2155" y="796"/>
                </a:lnTo>
                <a:lnTo>
                  <a:pt x="2144" y="823"/>
                </a:lnTo>
                <a:lnTo>
                  <a:pt x="2134" y="850"/>
                </a:lnTo>
                <a:lnTo>
                  <a:pt x="2125" y="879"/>
                </a:lnTo>
                <a:lnTo>
                  <a:pt x="2117" y="908"/>
                </a:lnTo>
                <a:lnTo>
                  <a:pt x="2109" y="937"/>
                </a:lnTo>
                <a:lnTo>
                  <a:pt x="2102" y="967"/>
                </a:lnTo>
                <a:lnTo>
                  <a:pt x="2096" y="999"/>
                </a:lnTo>
                <a:lnTo>
                  <a:pt x="2091" y="1031"/>
                </a:lnTo>
                <a:lnTo>
                  <a:pt x="2087" y="1063"/>
                </a:lnTo>
                <a:lnTo>
                  <a:pt x="2085" y="1097"/>
                </a:lnTo>
                <a:lnTo>
                  <a:pt x="2082" y="1130"/>
                </a:lnTo>
                <a:lnTo>
                  <a:pt x="2141" y="1132"/>
                </a:lnTo>
                <a:lnTo>
                  <a:pt x="2196" y="1132"/>
                </a:lnTo>
                <a:lnTo>
                  <a:pt x="2249" y="1130"/>
                </a:lnTo>
                <a:lnTo>
                  <a:pt x="2298" y="1125"/>
                </a:lnTo>
                <a:lnTo>
                  <a:pt x="2344" y="1120"/>
                </a:lnTo>
                <a:lnTo>
                  <a:pt x="2389" y="1112"/>
                </a:lnTo>
                <a:lnTo>
                  <a:pt x="2430" y="1103"/>
                </a:lnTo>
                <a:lnTo>
                  <a:pt x="2470" y="1092"/>
                </a:lnTo>
                <a:lnTo>
                  <a:pt x="2506" y="1080"/>
                </a:lnTo>
                <a:lnTo>
                  <a:pt x="2540" y="1067"/>
                </a:lnTo>
                <a:lnTo>
                  <a:pt x="2571" y="1052"/>
                </a:lnTo>
                <a:lnTo>
                  <a:pt x="2601" y="1036"/>
                </a:lnTo>
                <a:lnTo>
                  <a:pt x="2628" y="1020"/>
                </a:lnTo>
                <a:lnTo>
                  <a:pt x="2653" y="1002"/>
                </a:lnTo>
                <a:lnTo>
                  <a:pt x="2675" y="983"/>
                </a:lnTo>
                <a:lnTo>
                  <a:pt x="2697" y="964"/>
                </a:lnTo>
                <a:lnTo>
                  <a:pt x="2716" y="944"/>
                </a:lnTo>
                <a:lnTo>
                  <a:pt x="2733" y="923"/>
                </a:lnTo>
                <a:lnTo>
                  <a:pt x="2748" y="902"/>
                </a:lnTo>
                <a:lnTo>
                  <a:pt x="2762" y="880"/>
                </a:lnTo>
                <a:lnTo>
                  <a:pt x="2774" y="859"/>
                </a:lnTo>
                <a:lnTo>
                  <a:pt x="2784" y="837"/>
                </a:lnTo>
                <a:lnTo>
                  <a:pt x="2793" y="815"/>
                </a:lnTo>
                <a:lnTo>
                  <a:pt x="2801" y="793"/>
                </a:lnTo>
                <a:lnTo>
                  <a:pt x="2807" y="771"/>
                </a:lnTo>
                <a:lnTo>
                  <a:pt x="2812" y="749"/>
                </a:lnTo>
                <a:lnTo>
                  <a:pt x="2815" y="728"/>
                </a:lnTo>
                <a:lnTo>
                  <a:pt x="2818" y="707"/>
                </a:lnTo>
                <a:lnTo>
                  <a:pt x="2820" y="686"/>
                </a:lnTo>
                <a:lnTo>
                  <a:pt x="2820" y="667"/>
                </a:lnTo>
                <a:lnTo>
                  <a:pt x="2818" y="647"/>
                </a:lnTo>
                <a:lnTo>
                  <a:pt x="2817" y="628"/>
                </a:lnTo>
                <a:close/>
                <a:moveTo>
                  <a:pt x="2837" y="396"/>
                </a:moveTo>
                <a:lnTo>
                  <a:pt x="2837" y="396"/>
                </a:lnTo>
                <a:lnTo>
                  <a:pt x="2859" y="416"/>
                </a:lnTo>
                <a:lnTo>
                  <a:pt x="2881" y="433"/>
                </a:lnTo>
                <a:lnTo>
                  <a:pt x="2903" y="450"/>
                </a:lnTo>
                <a:lnTo>
                  <a:pt x="2924" y="465"/>
                </a:lnTo>
                <a:lnTo>
                  <a:pt x="2945" y="481"/>
                </a:lnTo>
                <a:lnTo>
                  <a:pt x="2966" y="494"/>
                </a:lnTo>
                <a:lnTo>
                  <a:pt x="2987" y="507"/>
                </a:lnTo>
                <a:lnTo>
                  <a:pt x="3007" y="519"/>
                </a:lnTo>
                <a:lnTo>
                  <a:pt x="3047" y="540"/>
                </a:lnTo>
                <a:lnTo>
                  <a:pt x="3085" y="558"/>
                </a:lnTo>
                <a:lnTo>
                  <a:pt x="3122" y="572"/>
                </a:lnTo>
                <a:lnTo>
                  <a:pt x="3157" y="583"/>
                </a:lnTo>
                <a:lnTo>
                  <a:pt x="3191" y="591"/>
                </a:lnTo>
                <a:lnTo>
                  <a:pt x="3223" y="595"/>
                </a:lnTo>
                <a:lnTo>
                  <a:pt x="3239" y="596"/>
                </a:lnTo>
                <a:lnTo>
                  <a:pt x="3253" y="597"/>
                </a:lnTo>
                <a:lnTo>
                  <a:pt x="3267" y="597"/>
                </a:lnTo>
                <a:lnTo>
                  <a:pt x="3282" y="596"/>
                </a:lnTo>
                <a:lnTo>
                  <a:pt x="3294" y="595"/>
                </a:lnTo>
                <a:lnTo>
                  <a:pt x="3307" y="593"/>
                </a:lnTo>
                <a:lnTo>
                  <a:pt x="3319" y="591"/>
                </a:lnTo>
                <a:lnTo>
                  <a:pt x="3330" y="587"/>
                </a:lnTo>
                <a:lnTo>
                  <a:pt x="3341" y="584"/>
                </a:lnTo>
                <a:lnTo>
                  <a:pt x="3351" y="580"/>
                </a:lnTo>
                <a:lnTo>
                  <a:pt x="3361" y="575"/>
                </a:lnTo>
                <a:lnTo>
                  <a:pt x="3370" y="570"/>
                </a:lnTo>
                <a:lnTo>
                  <a:pt x="3375" y="553"/>
                </a:lnTo>
                <a:lnTo>
                  <a:pt x="3377" y="537"/>
                </a:lnTo>
                <a:lnTo>
                  <a:pt x="3380" y="519"/>
                </a:lnTo>
                <a:lnTo>
                  <a:pt x="3380" y="502"/>
                </a:lnTo>
                <a:lnTo>
                  <a:pt x="3377" y="483"/>
                </a:lnTo>
                <a:lnTo>
                  <a:pt x="3375" y="463"/>
                </a:lnTo>
                <a:lnTo>
                  <a:pt x="3370" y="444"/>
                </a:lnTo>
                <a:lnTo>
                  <a:pt x="3363" y="425"/>
                </a:lnTo>
                <a:lnTo>
                  <a:pt x="3355" y="404"/>
                </a:lnTo>
                <a:lnTo>
                  <a:pt x="3345" y="384"/>
                </a:lnTo>
                <a:lnTo>
                  <a:pt x="3334" y="364"/>
                </a:lnTo>
                <a:lnTo>
                  <a:pt x="3321" y="343"/>
                </a:lnTo>
                <a:lnTo>
                  <a:pt x="3307" y="323"/>
                </a:lnTo>
                <a:lnTo>
                  <a:pt x="3290" y="303"/>
                </a:lnTo>
                <a:lnTo>
                  <a:pt x="3273" y="283"/>
                </a:lnTo>
                <a:lnTo>
                  <a:pt x="3253" y="263"/>
                </a:lnTo>
                <a:lnTo>
                  <a:pt x="3232" y="244"/>
                </a:lnTo>
                <a:lnTo>
                  <a:pt x="3209" y="224"/>
                </a:lnTo>
                <a:lnTo>
                  <a:pt x="3184" y="206"/>
                </a:lnTo>
                <a:lnTo>
                  <a:pt x="3157" y="188"/>
                </a:lnTo>
                <a:lnTo>
                  <a:pt x="3130" y="170"/>
                </a:lnTo>
                <a:lnTo>
                  <a:pt x="3100" y="153"/>
                </a:lnTo>
                <a:lnTo>
                  <a:pt x="3068" y="136"/>
                </a:lnTo>
                <a:lnTo>
                  <a:pt x="3035" y="121"/>
                </a:lnTo>
                <a:lnTo>
                  <a:pt x="3000" y="107"/>
                </a:lnTo>
                <a:lnTo>
                  <a:pt x="2963" y="93"/>
                </a:lnTo>
                <a:lnTo>
                  <a:pt x="2924" y="80"/>
                </a:lnTo>
                <a:lnTo>
                  <a:pt x="2884" y="68"/>
                </a:lnTo>
                <a:lnTo>
                  <a:pt x="2842" y="58"/>
                </a:lnTo>
                <a:lnTo>
                  <a:pt x="2799" y="48"/>
                </a:lnTo>
                <a:lnTo>
                  <a:pt x="2752" y="41"/>
                </a:lnTo>
                <a:lnTo>
                  <a:pt x="2705" y="34"/>
                </a:lnTo>
                <a:lnTo>
                  <a:pt x="2675" y="31"/>
                </a:lnTo>
                <a:lnTo>
                  <a:pt x="2646" y="29"/>
                </a:lnTo>
                <a:lnTo>
                  <a:pt x="2616" y="26"/>
                </a:lnTo>
                <a:lnTo>
                  <a:pt x="2587" y="26"/>
                </a:lnTo>
                <a:lnTo>
                  <a:pt x="2560" y="27"/>
                </a:lnTo>
                <a:lnTo>
                  <a:pt x="2531" y="29"/>
                </a:lnTo>
                <a:lnTo>
                  <a:pt x="2504" y="31"/>
                </a:lnTo>
                <a:lnTo>
                  <a:pt x="2477" y="34"/>
                </a:lnTo>
                <a:lnTo>
                  <a:pt x="2451" y="37"/>
                </a:lnTo>
                <a:lnTo>
                  <a:pt x="2426" y="42"/>
                </a:lnTo>
                <a:lnTo>
                  <a:pt x="2400" y="47"/>
                </a:lnTo>
                <a:lnTo>
                  <a:pt x="2376" y="53"/>
                </a:lnTo>
                <a:lnTo>
                  <a:pt x="2352" y="59"/>
                </a:lnTo>
                <a:lnTo>
                  <a:pt x="2330" y="66"/>
                </a:lnTo>
                <a:lnTo>
                  <a:pt x="2307" y="73"/>
                </a:lnTo>
                <a:lnTo>
                  <a:pt x="2286" y="81"/>
                </a:lnTo>
                <a:lnTo>
                  <a:pt x="2265" y="89"/>
                </a:lnTo>
                <a:lnTo>
                  <a:pt x="2245" y="98"/>
                </a:lnTo>
                <a:lnTo>
                  <a:pt x="2227" y="107"/>
                </a:lnTo>
                <a:lnTo>
                  <a:pt x="2209" y="117"/>
                </a:lnTo>
                <a:lnTo>
                  <a:pt x="2191" y="125"/>
                </a:lnTo>
                <a:lnTo>
                  <a:pt x="2176" y="135"/>
                </a:lnTo>
                <a:lnTo>
                  <a:pt x="2161" y="145"/>
                </a:lnTo>
                <a:lnTo>
                  <a:pt x="2146" y="156"/>
                </a:lnTo>
                <a:lnTo>
                  <a:pt x="2134" y="166"/>
                </a:lnTo>
                <a:lnTo>
                  <a:pt x="2122" y="176"/>
                </a:lnTo>
                <a:lnTo>
                  <a:pt x="2111" y="187"/>
                </a:lnTo>
                <a:lnTo>
                  <a:pt x="2101" y="197"/>
                </a:lnTo>
                <a:lnTo>
                  <a:pt x="2093" y="208"/>
                </a:lnTo>
                <a:lnTo>
                  <a:pt x="2086" y="218"/>
                </a:lnTo>
                <a:lnTo>
                  <a:pt x="2080" y="228"/>
                </a:lnTo>
                <a:lnTo>
                  <a:pt x="2076" y="238"/>
                </a:lnTo>
                <a:lnTo>
                  <a:pt x="2085" y="232"/>
                </a:lnTo>
                <a:lnTo>
                  <a:pt x="2096" y="227"/>
                </a:lnTo>
                <a:lnTo>
                  <a:pt x="2121" y="216"/>
                </a:lnTo>
                <a:lnTo>
                  <a:pt x="2136" y="210"/>
                </a:lnTo>
                <a:lnTo>
                  <a:pt x="2152" y="205"/>
                </a:lnTo>
                <a:lnTo>
                  <a:pt x="2169" y="200"/>
                </a:lnTo>
                <a:lnTo>
                  <a:pt x="2187" y="196"/>
                </a:lnTo>
                <a:lnTo>
                  <a:pt x="2207" y="192"/>
                </a:lnTo>
                <a:lnTo>
                  <a:pt x="2227" y="189"/>
                </a:lnTo>
                <a:lnTo>
                  <a:pt x="2247" y="187"/>
                </a:lnTo>
                <a:lnTo>
                  <a:pt x="2269" y="185"/>
                </a:lnTo>
                <a:lnTo>
                  <a:pt x="2293" y="184"/>
                </a:lnTo>
                <a:lnTo>
                  <a:pt x="2317" y="184"/>
                </a:lnTo>
                <a:lnTo>
                  <a:pt x="2341" y="184"/>
                </a:lnTo>
                <a:lnTo>
                  <a:pt x="2367" y="185"/>
                </a:lnTo>
                <a:lnTo>
                  <a:pt x="2393" y="188"/>
                </a:lnTo>
                <a:lnTo>
                  <a:pt x="2420" y="191"/>
                </a:lnTo>
                <a:lnTo>
                  <a:pt x="2447" y="197"/>
                </a:lnTo>
                <a:lnTo>
                  <a:pt x="2475" y="202"/>
                </a:lnTo>
                <a:lnTo>
                  <a:pt x="2504" y="210"/>
                </a:lnTo>
                <a:lnTo>
                  <a:pt x="2532" y="219"/>
                </a:lnTo>
                <a:lnTo>
                  <a:pt x="2562" y="229"/>
                </a:lnTo>
                <a:lnTo>
                  <a:pt x="2592" y="241"/>
                </a:lnTo>
                <a:lnTo>
                  <a:pt x="2622" y="254"/>
                </a:lnTo>
                <a:lnTo>
                  <a:pt x="2651" y="268"/>
                </a:lnTo>
                <a:lnTo>
                  <a:pt x="2682" y="285"/>
                </a:lnTo>
                <a:lnTo>
                  <a:pt x="2713" y="304"/>
                </a:lnTo>
                <a:lnTo>
                  <a:pt x="2744" y="323"/>
                </a:lnTo>
                <a:lnTo>
                  <a:pt x="2776" y="347"/>
                </a:lnTo>
                <a:lnTo>
                  <a:pt x="2806" y="371"/>
                </a:lnTo>
                <a:lnTo>
                  <a:pt x="2837" y="396"/>
                </a:lnTo>
                <a:close/>
                <a:moveTo>
                  <a:pt x="1670" y="772"/>
                </a:moveTo>
                <a:lnTo>
                  <a:pt x="1670" y="772"/>
                </a:lnTo>
                <a:lnTo>
                  <a:pt x="1658" y="794"/>
                </a:lnTo>
                <a:lnTo>
                  <a:pt x="1646" y="815"/>
                </a:lnTo>
                <a:lnTo>
                  <a:pt x="1636" y="836"/>
                </a:lnTo>
                <a:lnTo>
                  <a:pt x="1627" y="857"/>
                </a:lnTo>
                <a:lnTo>
                  <a:pt x="1620" y="878"/>
                </a:lnTo>
                <a:lnTo>
                  <a:pt x="1614" y="898"/>
                </a:lnTo>
                <a:lnTo>
                  <a:pt x="1609" y="916"/>
                </a:lnTo>
                <a:lnTo>
                  <a:pt x="1606" y="935"/>
                </a:lnTo>
                <a:lnTo>
                  <a:pt x="1604" y="954"/>
                </a:lnTo>
                <a:lnTo>
                  <a:pt x="1604" y="971"/>
                </a:lnTo>
                <a:lnTo>
                  <a:pt x="1604" y="988"/>
                </a:lnTo>
                <a:lnTo>
                  <a:pt x="1606" y="1004"/>
                </a:lnTo>
                <a:lnTo>
                  <a:pt x="1609" y="1020"/>
                </a:lnTo>
                <a:lnTo>
                  <a:pt x="1615" y="1034"/>
                </a:lnTo>
                <a:lnTo>
                  <a:pt x="1621" y="1048"/>
                </a:lnTo>
                <a:lnTo>
                  <a:pt x="1629" y="1060"/>
                </a:lnTo>
                <a:lnTo>
                  <a:pt x="1638" y="1073"/>
                </a:lnTo>
                <a:lnTo>
                  <a:pt x="1649" y="1082"/>
                </a:lnTo>
                <a:lnTo>
                  <a:pt x="1661" y="1092"/>
                </a:lnTo>
                <a:lnTo>
                  <a:pt x="1675" y="1100"/>
                </a:lnTo>
                <a:lnTo>
                  <a:pt x="1691" y="1108"/>
                </a:lnTo>
                <a:lnTo>
                  <a:pt x="1707" y="1114"/>
                </a:lnTo>
                <a:lnTo>
                  <a:pt x="1725" y="1120"/>
                </a:lnTo>
                <a:lnTo>
                  <a:pt x="1744" y="1124"/>
                </a:lnTo>
                <a:lnTo>
                  <a:pt x="1763" y="1128"/>
                </a:lnTo>
                <a:lnTo>
                  <a:pt x="1784" y="1131"/>
                </a:lnTo>
                <a:lnTo>
                  <a:pt x="1806" y="1133"/>
                </a:lnTo>
                <a:lnTo>
                  <a:pt x="1828" y="1134"/>
                </a:lnTo>
                <a:lnTo>
                  <a:pt x="1873" y="1135"/>
                </a:lnTo>
                <a:lnTo>
                  <a:pt x="1922" y="1133"/>
                </a:lnTo>
                <a:lnTo>
                  <a:pt x="1922" y="1097"/>
                </a:lnTo>
                <a:lnTo>
                  <a:pt x="1924" y="1059"/>
                </a:lnTo>
                <a:lnTo>
                  <a:pt x="1927" y="1024"/>
                </a:lnTo>
                <a:lnTo>
                  <a:pt x="1933" y="989"/>
                </a:lnTo>
                <a:lnTo>
                  <a:pt x="1938" y="954"/>
                </a:lnTo>
                <a:lnTo>
                  <a:pt x="1945" y="921"/>
                </a:lnTo>
                <a:lnTo>
                  <a:pt x="1954" y="888"/>
                </a:lnTo>
                <a:lnTo>
                  <a:pt x="1962" y="855"/>
                </a:lnTo>
                <a:lnTo>
                  <a:pt x="1972" y="823"/>
                </a:lnTo>
                <a:lnTo>
                  <a:pt x="1983" y="792"/>
                </a:lnTo>
                <a:lnTo>
                  <a:pt x="1995" y="762"/>
                </a:lnTo>
                <a:lnTo>
                  <a:pt x="2008" y="733"/>
                </a:lnTo>
                <a:lnTo>
                  <a:pt x="2021" y="704"/>
                </a:lnTo>
                <a:lnTo>
                  <a:pt x="2035" y="677"/>
                </a:lnTo>
                <a:lnTo>
                  <a:pt x="2051" y="650"/>
                </a:lnTo>
                <a:lnTo>
                  <a:pt x="2066" y="624"/>
                </a:lnTo>
                <a:lnTo>
                  <a:pt x="2081" y="598"/>
                </a:lnTo>
                <a:lnTo>
                  <a:pt x="2098" y="573"/>
                </a:lnTo>
                <a:lnTo>
                  <a:pt x="2115" y="550"/>
                </a:lnTo>
                <a:lnTo>
                  <a:pt x="2133" y="527"/>
                </a:lnTo>
                <a:lnTo>
                  <a:pt x="2151" y="505"/>
                </a:lnTo>
                <a:lnTo>
                  <a:pt x="2168" y="484"/>
                </a:lnTo>
                <a:lnTo>
                  <a:pt x="2187" y="463"/>
                </a:lnTo>
                <a:lnTo>
                  <a:pt x="2206" y="444"/>
                </a:lnTo>
                <a:lnTo>
                  <a:pt x="2224" y="426"/>
                </a:lnTo>
                <a:lnTo>
                  <a:pt x="2243" y="408"/>
                </a:lnTo>
                <a:lnTo>
                  <a:pt x="2262" y="392"/>
                </a:lnTo>
                <a:lnTo>
                  <a:pt x="2282" y="376"/>
                </a:lnTo>
                <a:lnTo>
                  <a:pt x="2300" y="362"/>
                </a:lnTo>
                <a:lnTo>
                  <a:pt x="2319" y="348"/>
                </a:lnTo>
                <a:lnTo>
                  <a:pt x="2338" y="334"/>
                </a:lnTo>
                <a:lnTo>
                  <a:pt x="2356" y="323"/>
                </a:lnTo>
                <a:lnTo>
                  <a:pt x="2330" y="326"/>
                </a:lnTo>
                <a:lnTo>
                  <a:pt x="2304" y="329"/>
                </a:lnTo>
                <a:lnTo>
                  <a:pt x="2277" y="334"/>
                </a:lnTo>
                <a:lnTo>
                  <a:pt x="2252" y="340"/>
                </a:lnTo>
                <a:lnTo>
                  <a:pt x="2225" y="347"/>
                </a:lnTo>
                <a:lnTo>
                  <a:pt x="2200" y="355"/>
                </a:lnTo>
                <a:lnTo>
                  <a:pt x="2174" y="364"/>
                </a:lnTo>
                <a:lnTo>
                  <a:pt x="2148" y="374"/>
                </a:lnTo>
                <a:lnTo>
                  <a:pt x="2123" y="384"/>
                </a:lnTo>
                <a:lnTo>
                  <a:pt x="2098" y="396"/>
                </a:lnTo>
                <a:lnTo>
                  <a:pt x="2074" y="408"/>
                </a:lnTo>
                <a:lnTo>
                  <a:pt x="2049" y="421"/>
                </a:lnTo>
                <a:lnTo>
                  <a:pt x="2025" y="436"/>
                </a:lnTo>
                <a:lnTo>
                  <a:pt x="2001" y="450"/>
                </a:lnTo>
                <a:lnTo>
                  <a:pt x="1978" y="464"/>
                </a:lnTo>
                <a:lnTo>
                  <a:pt x="1955" y="480"/>
                </a:lnTo>
                <a:lnTo>
                  <a:pt x="1933" y="496"/>
                </a:lnTo>
                <a:lnTo>
                  <a:pt x="1911" y="513"/>
                </a:lnTo>
                <a:lnTo>
                  <a:pt x="1868" y="548"/>
                </a:lnTo>
                <a:lnTo>
                  <a:pt x="1828" y="583"/>
                </a:lnTo>
                <a:lnTo>
                  <a:pt x="1790" y="620"/>
                </a:lnTo>
                <a:lnTo>
                  <a:pt x="1756" y="658"/>
                </a:lnTo>
                <a:lnTo>
                  <a:pt x="1724" y="696"/>
                </a:lnTo>
                <a:lnTo>
                  <a:pt x="1708" y="715"/>
                </a:lnTo>
                <a:lnTo>
                  <a:pt x="1695" y="735"/>
                </a:lnTo>
                <a:lnTo>
                  <a:pt x="1682" y="754"/>
                </a:lnTo>
                <a:lnTo>
                  <a:pt x="1670" y="772"/>
                </a:lnTo>
                <a:close/>
              </a:path>
            </a:pathLst>
          </a:custGeom>
          <a:solidFill>
            <a:srgbClr val="E89CA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KSO_Shape"/>
          <p:cNvSpPr>
            <a:spLocks/>
          </p:cNvSpPr>
          <p:nvPr/>
        </p:nvSpPr>
        <p:spPr bwMode="auto">
          <a:xfrm>
            <a:off x="10214716" y="6326592"/>
            <a:ext cx="302903" cy="529859"/>
          </a:xfrm>
          <a:custGeom>
            <a:avLst/>
            <a:gdLst>
              <a:gd name="T0" fmla="*/ 410028 w 3542"/>
              <a:gd name="T1" fmla="*/ 1700244 h 6187"/>
              <a:gd name="T2" fmla="*/ 219482 w 3542"/>
              <a:gd name="T3" fmla="*/ 1672533 h 6187"/>
              <a:gd name="T4" fmla="*/ 206861 w 3542"/>
              <a:gd name="T5" fmla="*/ 1500722 h 6187"/>
              <a:gd name="T6" fmla="*/ 321989 w 3542"/>
              <a:gd name="T7" fmla="*/ 1408351 h 6187"/>
              <a:gd name="T8" fmla="*/ 402333 w 3542"/>
              <a:gd name="T9" fmla="*/ 1481940 h 6187"/>
              <a:gd name="T10" fmla="*/ 446352 w 3542"/>
              <a:gd name="T11" fmla="*/ 1570001 h 6187"/>
              <a:gd name="T12" fmla="*/ 294593 w 3542"/>
              <a:gd name="T13" fmla="*/ 1220530 h 6187"/>
              <a:gd name="T14" fmla="*/ 309368 w 3542"/>
              <a:gd name="T15" fmla="*/ 1107837 h 6187"/>
              <a:gd name="T16" fmla="*/ 172384 w 3542"/>
              <a:gd name="T17" fmla="*/ 1058881 h 6187"/>
              <a:gd name="T18" fmla="*/ 2463 w 3542"/>
              <a:gd name="T19" fmla="*/ 1153099 h 6187"/>
              <a:gd name="T20" fmla="*/ 95119 w 3542"/>
              <a:gd name="T21" fmla="*/ 1360934 h 6187"/>
              <a:gd name="T22" fmla="*/ 216712 w 3542"/>
              <a:gd name="T23" fmla="*/ 1364321 h 6187"/>
              <a:gd name="T24" fmla="*/ 237336 w 3542"/>
              <a:gd name="T25" fmla="*/ 1251013 h 6187"/>
              <a:gd name="T26" fmla="*/ 584260 w 3542"/>
              <a:gd name="T27" fmla="*/ 1425594 h 6187"/>
              <a:gd name="T28" fmla="*/ 349694 w 3542"/>
              <a:gd name="T29" fmla="*/ 1262713 h 6187"/>
              <a:gd name="T30" fmla="*/ 446352 w 3542"/>
              <a:gd name="T31" fmla="*/ 1395727 h 6187"/>
              <a:gd name="T32" fmla="*/ 593495 w 3542"/>
              <a:gd name="T33" fmla="*/ 1573388 h 6187"/>
              <a:gd name="T34" fmla="*/ 653521 w 3542"/>
              <a:gd name="T35" fmla="*/ 1905000 h 6187"/>
              <a:gd name="T36" fmla="*/ 687998 w 3542"/>
              <a:gd name="T37" fmla="*/ 1396035 h 6187"/>
              <a:gd name="T38" fmla="*/ 664603 w 3542"/>
              <a:gd name="T39" fmla="*/ 528055 h 6187"/>
              <a:gd name="T40" fmla="*/ 868078 w 3542"/>
              <a:gd name="T41" fmla="*/ 470169 h 6187"/>
              <a:gd name="T42" fmla="*/ 1003215 w 3542"/>
              <a:gd name="T43" fmla="*/ 304825 h 6187"/>
              <a:gd name="T44" fmla="*/ 939803 w 3542"/>
              <a:gd name="T45" fmla="*/ 230928 h 6187"/>
              <a:gd name="T46" fmla="*/ 879160 w 3542"/>
              <a:gd name="T47" fmla="*/ 322067 h 6187"/>
              <a:gd name="T48" fmla="*/ 720012 w 3542"/>
              <a:gd name="T49" fmla="*/ 392269 h 6187"/>
              <a:gd name="T50" fmla="*/ 545781 w 3542"/>
              <a:gd name="T51" fmla="*/ 450771 h 6187"/>
              <a:gd name="T52" fmla="*/ 449738 w 3542"/>
              <a:gd name="T53" fmla="*/ 267260 h 6187"/>
              <a:gd name="T54" fmla="*/ 570100 w 3542"/>
              <a:gd name="T55" fmla="*/ 77284 h 6187"/>
              <a:gd name="T56" fmla="*/ 563943 w 3542"/>
              <a:gd name="T57" fmla="*/ 13240 h 6187"/>
              <a:gd name="T58" fmla="*/ 394021 w 3542"/>
              <a:gd name="T59" fmla="*/ 122546 h 6187"/>
              <a:gd name="T60" fmla="*/ 586415 w 3542"/>
              <a:gd name="T61" fmla="*/ 970820 h 6187"/>
              <a:gd name="T62" fmla="*/ 480521 w 3542"/>
              <a:gd name="T63" fmla="*/ 822103 h 6187"/>
              <a:gd name="T64" fmla="*/ 433424 w 3542"/>
              <a:gd name="T65" fmla="*/ 416594 h 6187"/>
              <a:gd name="T66" fmla="*/ 327530 w 3542"/>
              <a:gd name="T67" fmla="*/ 429218 h 6187"/>
              <a:gd name="T68" fmla="*/ 287820 w 3542"/>
              <a:gd name="T69" fmla="*/ 696786 h 6187"/>
              <a:gd name="T70" fmla="*/ 411260 w 3542"/>
              <a:gd name="T71" fmla="*/ 882760 h 6187"/>
              <a:gd name="T72" fmla="*/ 1031536 w 3542"/>
              <a:gd name="T73" fmla="*/ 388882 h 6187"/>
              <a:gd name="T74" fmla="*/ 891781 w 3542"/>
              <a:gd name="T75" fmla="*/ 535752 h 6187"/>
              <a:gd name="T76" fmla="*/ 668913 w 3542"/>
              <a:gd name="T77" fmla="*/ 596717 h 6187"/>
              <a:gd name="T78" fmla="*/ 518384 w 3542"/>
              <a:gd name="T79" fmla="*/ 520665 h 6187"/>
              <a:gd name="T80" fmla="*/ 532237 w 3542"/>
              <a:gd name="T81" fmla="*/ 772530 h 6187"/>
              <a:gd name="T82" fmla="*/ 672915 w 3542"/>
              <a:gd name="T83" fmla="*/ 982521 h 6187"/>
              <a:gd name="T84" fmla="*/ 942265 w 3542"/>
              <a:gd name="T85" fmla="*/ 890457 h 6187"/>
              <a:gd name="T86" fmla="*/ 1071861 w 3542"/>
              <a:gd name="T87" fmla="*/ 740816 h 6187"/>
              <a:gd name="T88" fmla="*/ 1081712 w 3542"/>
              <a:gd name="T89" fmla="*/ 552379 h 6187"/>
              <a:gd name="T90" fmla="*/ 843452 w 3542"/>
              <a:gd name="T91" fmla="*/ 149949 h 6187"/>
              <a:gd name="T92" fmla="*/ 752335 w 3542"/>
              <a:gd name="T93" fmla="*/ 138865 h 6187"/>
              <a:gd name="T94" fmla="*/ 663372 w 3542"/>
              <a:gd name="T95" fmla="*/ 245091 h 6187"/>
              <a:gd name="T96" fmla="*/ 760338 w 3542"/>
              <a:gd name="T97" fmla="*/ 336231 h 6187"/>
              <a:gd name="T98" fmla="*/ 867463 w 3542"/>
              <a:gd name="T99" fmla="*/ 217688 h 6187"/>
              <a:gd name="T100" fmla="*/ 982283 w 3542"/>
              <a:gd name="T101" fmla="*/ 181971 h 6187"/>
              <a:gd name="T102" fmla="*/ 1038924 w 3542"/>
              <a:gd name="T103" fmla="*/ 142559 h 6187"/>
              <a:gd name="T104" fmla="*/ 912098 w 3542"/>
              <a:gd name="T105" fmla="*/ 28635 h 6187"/>
              <a:gd name="T106" fmla="*/ 724014 w 3542"/>
              <a:gd name="T107" fmla="*/ 18166 h 6187"/>
              <a:gd name="T108" fmla="*/ 639053 w 3542"/>
              <a:gd name="T109" fmla="*/ 73281 h 6187"/>
              <a:gd name="T110" fmla="*/ 770804 w 3542"/>
              <a:gd name="T111" fmla="*/ 64660 h 6187"/>
              <a:gd name="T112" fmla="*/ 496836 w 3542"/>
              <a:gd name="T113" fmla="*/ 276497 h 6187"/>
              <a:gd name="T114" fmla="*/ 542703 w 3542"/>
              <a:gd name="T115" fmla="*/ 347315 h 6187"/>
              <a:gd name="T116" fmla="*/ 626432 w 3542"/>
              <a:gd name="T117" fmla="*/ 208451 h 6187"/>
              <a:gd name="T118" fmla="*/ 717242 w 3542"/>
              <a:gd name="T119" fmla="*/ 100377 h 6187"/>
              <a:gd name="T120" fmla="*/ 551014 w 3542"/>
              <a:gd name="T121" fmla="*/ 190900 h 618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542" h="6187">
                <a:moveTo>
                  <a:pt x="1508" y="5232"/>
                </a:moveTo>
                <a:lnTo>
                  <a:pt x="1508" y="5232"/>
                </a:lnTo>
                <a:lnTo>
                  <a:pt x="1509" y="5255"/>
                </a:lnTo>
                <a:lnTo>
                  <a:pt x="1509" y="5277"/>
                </a:lnTo>
                <a:lnTo>
                  <a:pt x="1507" y="5299"/>
                </a:lnTo>
                <a:lnTo>
                  <a:pt x="1504" y="5321"/>
                </a:lnTo>
                <a:lnTo>
                  <a:pt x="1498" y="5342"/>
                </a:lnTo>
                <a:lnTo>
                  <a:pt x="1492" y="5362"/>
                </a:lnTo>
                <a:lnTo>
                  <a:pt x="1484" y="5382"/>
                </a:lnTo>
                <a:lnTo>
                  <a:pt x="1474" y="5401"/>
                </a:lnTo>
                <a:lnTo>
                  <a:pt x="1462" y="5418"/>
                </a:lnTo>
                <a:lnTo>
                  <a:pt x="1450" y="5436"/>
                </a:lnTo>
                <a:lnTo>
                  <a:pt x="1435" y="5451"/>
                </a:lnTo>
                <a:lnTo>
                  <a:pt x="1420" y="5467"/>
                </a:lnTo>
                <a:lnTo>
                  <a:pt x="1404" y="5480"/>
                </a:lnTo>
                <a:lnTo>
                  <a:pt x="1386" y="5493"/>
                </a:lnTo>
                <a:lnTo>
                  <a:pt x="1367" y="5504"/>
                </a:lnTo>
                <a:lnTo>
                  <a:pt x="1347" y="5514"/>
                </a:lnTo>
                <a:lnTo>
                  <a:pt x="1332" y="5522"/>
                </a:lnTo>
                <a:lnTo>
                  <a:pt x="1316" y="5527"/>
                </a:lnTo>
                <a:lnTo>
                  <a:pt x="1300" y="5533"/>
                </a:lnTo>
                <a:lnTo>
                  <a:pt x="1284" y="5537"/>
                </a:lnTo>
                <a:lnTo>
                  <a:pt x="1251" y="5545"/>
                </a:lnTo>
                <a:lnTo>
                  <a:pt x="1218" y="5550"/>
                </a:lnTo>
                <a:lnTo>
                  <a:pt x="1185" y="5553"/>
                </a:lnTo>
                <a:lnTo>
                  <a:pt x="1151" y="5553"/>
                </a:lnTo>
                <a:lnTo>
                  <a:pt x="1116" y="5553"/>
                </a:lnTo>
                <a:lnTo>
                  <a:pt x="1082" y="5550"/>
                </a:lnTo>
                <a:lnTo>
                  <a:pt x="1048" y="5546"/>
                </a:lnTo>
                <a:lnTo>
                  <a:pt x="1015" y="5540"/>
                </a:lnTo>
                <a:lnTo>
                  <a:pt x="981" y="5533"/>
                </a:lnTo>
                <a:lnTo>
                  <a:pt x="948" y="5524"/>
                </a:lnTo>
                <a:lnTo>
                  <a:pt x="916" y="5515"/>
                </a:lnTo>
                <a:lnTo>
                  <a:pt x="884" y="5504"/>
                </a:lnTo>
                <a:lnTo>
                  <a:pt x="852" y="5493"/>
                </a:lnTo>
                <a:lnTo>
                  <a:pt x="823" y="5482"/>
                </a:lnTo>
                <a:lnTo>
                  <a:pt x="793" y="5470"/>
                </a:lnTo>
                <a:lnTo>
                  <a:pt x="765" y="5457"/>
                </a:lnTo>
                <a:lnTo>
                  <a:pt x="713" y="5432"/>
                </a:lnTo>
                <a:lnTo>
                  <a:pt x="665" y="5407"/>
                </a:lnTo>
                <a:lnTo>
                  <a:pt x="625" y="5385"/>
                </a:lnTo>
                <a:lnTo>
                  <a:pt x="592" y="5365"/>
                </a:lnTo>
                <a:lnTo>
                  <a:pt x="566" y="5350"/>
                </a:lnTo>
                <a:lnTo>
                  <a:pt x="546" y="5336"/>
                </a:lnTo>
                <a:lnTo>
                  <a:pt x="545" y="5335"/>
                </a:lnTo>
                <a:lnTo>
                  <a:pt x="548" y="5309"/>
                </a:lnTo>
                <a:lnTo>
                  <a:pt x="552" y="5281"/>
                </a:lnTo>
                <a:lnTo>
                  <a:pt x="557" y="5242"/>
                </a:lnTo>
                <a:lnTo>
                  <a:pt x="566" y="5197"/>
                </a:lnTo>
                <a:lnTo>
                  <a:pt x="577" y="5144"/>
                </a:lnTo>
                <a:lnTo>
                  <a:pt x="592" y="5088"/>
                </a:lnTo>
                <a:lnTo>
                  <a:pt x="600" y="5058"/>
                </a:lnTo>
                <a:lnTo>
                  <a:pt x="609" y="5028"/>
                </a:lnTo>
                <a:lnTo>
                  <a:pt x="620" y="4998"/>
                </a:lnTo>
                <a:lnTo>
                  <a:pt x="631" y="4966"/>
                </a:lnTo>
                <a:lnTo>
                  <a:pt x="643" y="4935"/>
                </a:lnTo>
                <a:lnTo>
                  <a:pt x="658" y="4904"/>
                </a:lnTo>
                <a:lnTo>
                  <a:pt x="672" y="4874"/>
                </a:lnTo>
                <a:lnTo>
                  <a:pt x="687" y="4843"/>
                </a:lnTo>
                <a:lnTo>
                  <a:pt x="705" y="4813"/>
                </a:lnTo>
                <a:lnTo>
                  <a:pt x="723" y="4784"/>
                </a:lnTo>
                <a:lnTo>
                  <a:pt x="742" y="4756"/>
                </a:lnTo>
                <a:lnTo>
                  <a:pt x="763" y="4729"/>
                </a:lnTo>
                <a:lnTo>
                  <a:pt x="785" y="4704"/>
                </a:lnTo>
                <a:lnTo>
                  <a:pt x="809" y="4680"/>
                </a:lnTo>
                <a:lnTo>
                  <a:pt x="835" y="4658"/>
                </a:lnTo>
                <a:lnTo>
                  <a:pt x="861" y="4638"/>
                </a:lnTo>
                <a:lnTo>
                  <a:pt x="875" y="4628"/>
                </a:lnTo>
                <a:lnTo>
                  <a:pt x="890" y="4619"/>
                </a:lnTo>
                <a:lnTo>
                  <a:pt x="904" y="4611"/>
                </a:lnTo>
                <a:lnTo>
                  <a:pt x="919" y="4603"/>
                </a:lnTo>
                <a:lnTo>
                  <a:pt x="940" y="4594"/>
                </a:lnTo>
                <a:lnTo>
                  <a:pt x="961" y="4588"/>
                </a:lnTo>
                <a:lnTo>
                  <a:pt x="982" y="4582"/>
                </a:lnTo>
                <a:lnTo>
                  <a:pt x="1003" y="4578"/>
                </a:lnTo>
                <a:lnTo>
                  <a:pt x="1025" y="4575"/>
                </a:lnTo>
                <a:lnTo>
                  <a:pt x="1046" y="4574"/>
                </a:lnTo>
                <a:lnTo>
                  <a:pt x="1067" y="4575"/>
                </a:lnTo>
                <a:lnTo>
                  <a:pt x="1088" y="4579"/>
                </a:lnTo>
                <a:lnTo>
                  <a:pt x="1109" y="4583"/>
                </a:lnTo>
                <a:lnTo>
                  <a:pt x="1129" y="4590"/>
                </a:lnTo>
                <a:lnTo>
                  <a:pt x="1148" y="4597"/>
                </a:lnTo>
                <a:lnTo>
                  <a:pt x="1168" y="4606"/>
                </a:lnTo>
                <a:lnTo>
                  <a:pt x="1187" y="4617"/>
                </a:lnTo>
                <a:lnTo>
                  <a:pt x="1204" y="4630"/>
                </a:lnTo>
                <a:lnTo>
                  <a:pt x="1222" y="4645"/>
                </a:lnTo>
                <a:lnTo>
                  <a:pt x="1239" y="4660"/>
                </a:lnTo>
                <a:lnTo>
                  <a:pt x="1247" y="4670"/>
                </a:lnTo>
                <a:lnTo>
                  <a:pt x="1256" y="4680"/>
                </a:lnTo>
                <a:lnTo>
                  <a:pt x="1263" y="4690"/>
                </a:lnTo>
                <a:lnTo>
                  <a:pt x="1270" y="4700"/>
                </a:lnTo>
                <a:lnTo>
                  <a:pt x="1281" y="4721"/>
                </a:lnTo>
                <a:lnTo>
                  <a:pt x="1291" y="4744"/>
                </a:lnTo>
                <a:lnTo>
                  <a:pt x="1299" y="4766"/>
                </a:lnTo>
                <a:lnTo>
                  <a:pt x="1303" y="4790"/>
                </a:lnTo>
                <a:lnTo>
                  <a:pt x="1307" y="4813"/>
                </a:lnTo>
                <a:lnTo>
                  <a:pt x="1308" y="4836"/>
                </a:lnTo>
                <a:lnTo>
                  <a:pt x="1308" y="4859"/>
                </a:lnTo>
                <a:lnTo>
                  <a:pt x="1305" y="4882"/>
                </a:lnTo>
                <a:lnTo>
                  <a:pt x="1300" y="4905"/>
                </a:lnTo>
                <a:lnTo>
                  <a:pt x="1295" y="4926"/>
                </a:lnTo>
                <a:lnTo>
                  <a:pt x="1287" y="4947"/>
                </a:lnTo>
                <a:lnTo>
                  <a:pt x="1278" y="4966"/>
                </a:lnTo>
                <a:lnTo>
                  <a:pt x="1268" y="4985"/>
                </a:lnTo>
                <a:lnTo>
                  <a:pt x="1256" y="5001"/>
                </a:lnTo>
                <a:lnTo>
                  <a:pt x="1276" y="5002"/>
                </a:lnTo>
                <a:lnTo>
                  <a:pt x="1297" y="5006"/>
                </a:lnTo>
                <a:lnTo>
                  <a:pt x="1318" y="5011"/>
                </a:lnTo>
                <a:lnTo>
                  <a:pt x="1339" y="5019"/>
                </a:lnTo>
                <a:lnTo>
                  <a:pt x="1358" y="5029"/>
                </a:lnTo>
                <a:lnTo>
                  <a:pt x="1378" y="5040"/>
                </a:lnTo>
                <a:lnTo>
                  <a:pt x="1398" y="5052"/>
                </a:lnTo>
                <a:lnTo>
                  <a:pt x="1416" y="5066"/>
                </a:lnTo>
                <a:lnTo>
                  <a:pt x="1433" y="5083"/>
                </a:lnTo>
                <a:lnTo>
                  <a:pt x="1450" y="5099"/>
                </a:lnTo>
                <a:lnTo>
                  <a:pt x="1464" y="5119"/>
                </a:lnTo>
                <a:lnTo>
                  <a:pt x="1477" y="5139"/>
                </a:lnTo>
                <a:lnTo>
                  <a:pt x="1488" y="5161"/>
                </a:lnTo>
                <a:lnTo>
                  <a:pt x="1497" y="5183"/>
                </a:lnTo>
                <a:lnTo>
                  <a:pt x="1500" y="5195"/>
                </a:lnTo>
                <a:lnTo>
                  <a:pt x="1504" y="5207"/>
                </a:lnTo>
                <a:lnTo>
                  <a:pt x="1506" y="5220"/>
                </a:lnTo>
                <a:lnTo>
                  <a:pt x="1508" y="5232"/>
                </a:lnTo>
                <a:close/>
                <a:moveTo>
                  <a:pt x="759" y="4044"/>
                </a:moveTo>
                <a:lnTo>
                  <a:pt x="759" y="4044"/>
                </a:lnTo>
                <a:lnTo>
                  <a:pt x="781" y="4043"/>
                </a:lnTo>
                <a:lnTo>
                  <a:pt x="804" y="4041"/>
                </a:lnTo>
                <a:lnTo>
                  <a:pt x="826" y="4035"/>
                </a:lnTo>
                <a:lnTo>
                  <a:pt x="849" y="4029"/>
                </a:lnTo>
                <a:lnTo>
                  <a:pt x="872" y="4019"/>
                </a:lnTo>
                <a:lnTo>
                  <a:pt x="894" y="4008"/>
                </a:lnTo>
                <a:lnTo>
                  <a:pt x="916" y="3996"/>
                </a:lnTo>
                <a:lnTo>
                  <a:pt x="937" y="3980"/>
                </a:lnTo>
                <a:lnTo>
                  <a:pt x="957" y="3964"/>
                </a:lnTo>
                <a:lnTo>
                  <a:pt x="976" y="3946"/>
                </a:lnTo>
                <a:lnTo>
                  <a:pt x="992" y="3926"/>
                </a:lnTo>
                <a:lnTo>
                  <a:pt x="1007" y="3904"/>
                </a:lnTo>
                <a:lnTo>
                  <a:pt x="1021" y="3882"/>
                </a:lnTo>
                <a:lnTo>
                  <a:pt x="1026" y="3870"/>
                </a:lnTo>
                <a:lnTo>
                  <a:pt x="1031" y="3857"/>
                </a:lnTo>
                <a:lnTo>
                  <a:pt x="1036" y="3845"/>
                </a:lnTo>
                <a:lnTo>
                  <a:pt x="1039" y="3832"/>
                </a:lnTo>
                <a:lnTo>
                  <a:pt x="1043" y="3819"/>
                </a:lnTo>
                <a:lnTo>
                  <a:pt x="1045" y="3804"/>
                </a:lnTo>
                <a:lnTo>
                  <a:pt x="1048" y="3779"/>
                </a:lnTo>
                <a:lnTo>
                  <a:pt x="1049" y="3755"/>
                </a:lnTo>
                <a:lnTo>
                  <a:pt x="1048" y="3731"/>
                </a:lnTo>
                <a:lnTo>
                  <a:pt x="1045" y="3707"/>
                </a:lnTo>
                <a:lnTo>
                  <a:pt x="1040" y="3684"/>
                </a:lnTo>
                <a:lnTo>
                  <a:pt x="1035" y="3661"/>
                </a:lnTo>
                <a:lnTo>
                  <a:pt x="1026" y="3640"/>
                </a:lnTo>
                <a:lnTo>
                  <a:pt x="1016" y="3619"/>
                </a:lnTo>
                <a:lnTo>
                  <a:pt x="1005" y="3598"/>
                </a:lnTo>
                <a:lnTo>
                  <a:pt x="992" y="3580"/>
                </a:lnTo>
                <a:lnTo>
                  <a:pt x="978" y="3561"/>
                </a:lnTo>
                <a:lnTo>
                  <a:pt x="962" y="3545"/>
                </a:lnTo>
                <a:lnTo>
                  <a:pt x="945" y="3528"/>
                </a:lnTo>
                <a:lnTo>
                  <a:pt x="926" y="3514"/>
                </a:lnTo>
                <a:lnTo>
                  <a:pt x="906" y="3501"/>
                </a:lnTo>
                <a:lnTo>
                  <a:pt x="884" y="3488"/>
                </a:lnTo>
                <a:lnTo>
                  <a:pt x="868" y="3481"/>
                </a:lnTo>
                <a:lnTo>
                  <a:pt x="851" y="3473"/>
                </a:lnTo>
                <a:lnTo>
                  <a:pt x="834" y="3466"/>
                </a:lnTo>
                <a:lnTo>
                  <a:pt x="816" y="3460"/>
                </a:lnTo>
                <a:lnTo>
                  <a:pt x="798" y="3454"/>
                </a:lnTo>
                <a:lnTo>
                  <a:pt x="781" y="3450"/>
                </a:lnTo>
                <a:lnTo>
                  <a:pt x="745" y="3442"/>
                </a:lnTo>
                <a:lnTo>
                  <a:pt x="708" y="3438"/>
                </a:lnTo>
                <a:lnTo>
                  <a:pt x="672" y="3435"/>
                </a:lnTo>
                <a:lnTo>
                  <a:pt x="635" y="3435"/>
                </a:lnTo>
                <a:lnTo>
                  <a:pt x="597" y="3436"/>
                </a:lnTo>
                <a:lnTo>
                  <a:pt x="560" y="3439"/>
                </a:lnTo>
                <a:lnTo>
                  <a:pt x="522" y="3443"/>
                </a:lnTo>
                <a:lnTo>
                  <a:pt x="486" y="3450"/>
                </a:lnTo>
                <a:lnTo>
                  <a:pt x="450" y="3458"/>
                </a:lnTo>
                <a:lnTo>
                  <a:pt x="413" y="3465"/>
                </a:lnTo>
                <a:lnTo>
                  <a:pt x="378" y="3475"/>
                </a:lnTo>
                <a:lnTo>
                  <a:pt x="344" y="3486"/>
                </a:lnTo>
                <a:lnTo>
                  <a:pt x="310" y="3497"/>
                </a:lnTo>
                <a:lnTo>
                  <a:pt x="277" y="3509"/>
                </a:lnTo>
                <a:lnTo>
                  <a:pt x="246" y="3521"/>
                </a:lnTo>
                <a:lnTo>
                  <a:pt x="187" y="3546"/>
                </a:lnTo>
                <a:lnTo>
                  <a:pt x="134" y="3570"/>
                </a:lnTo>
                <a:lnTo>
                  <a:pt x="89" y="3593"/>
                </a:lnTo>
                <a:lnTo>
                  <a:pt x="51" y="3613"/>
                </a:lnTo>
                <a:lnTo>
                  <a:pt x="24" y="3628"/>
                </a:lnTo>
                <a:lnTo>
                  <a:pt x="1" y="3643"/>
                </a:lnTo>
                <a:lnTo>
                  <a:pt x="0" y="3644"/>
                </a:lnTo>
                <a:lnTo>
                  <a:pt x="2" y="3671"/>
                </a:lnTo>
                <a:lnTo>
                  <a:pt x="4" y="3703"/>
                </a:lnTo>
                <a:lnTo>
                  <a:pt x="8" y="3745"/>
                </a:lnTo>
                <a:lnTo>
                  <a:pt x="15" y="3795"/>
                </a:lnTo>
                <a:lnTo>
                  <a:pt x="25" y="3853"/>
                </a:lnTo>
                <a:lnTo>
                  <a:pt x="38" y="3915"/>
                </a:lnTo>
                <a:lnTo>
                  <a:pt x="46" y="3948"/>
                </a:lnTo>
                <a:lnTo>
                  <a:pt x="55" y="3981"/>
                </a:lnTo>
                <a:lnTo>
                  <a:pt x="63" y="4015"/>
                </a:lnTo>
                <a:lnTo>
                  <a:pt x="74" y="4050"/>
                </a:lnTo>
                <a:lnTo>
                  <a:pt x="87" y="4085"/>
                </a:lnTo>
                <a:lnTo>
                  <a:pt x="100" y="4119"/>
                </a:lnTo>
                <a:lnTo>
                  <a:pt x="114" y="4154"/>
                </a:lnTo>
                <a:lnTo>
                  <a:pt x="130" y="4187"/>
                </a:lnTo>
                <a:lnTo>
                  <a:pt x="147" y="4221"/>
                </a:lnTo>
                <a:lnTo>
                  <a:pt x="166" y="4253"/>
                </a:lnTo>
                <a:lnTo>
                  <a:pt x="186" y="4285"/>
                </a:lnTo>
                <a:lnTo>
                  <a:pt x="207" y="4315"/>
                </a:lnTo>
                <a:lnTo>
                  <a:pt x="230" y="4344"/>
                </a:lnTo>
                <a:lnTo>
                  <a:pt x="255" y="4371"/>
                </a:lnTo>
                <a:lnTo>
                  <a:pt x="281" y="4397"/>
                </a:lnTo>
                <a:lnTo>
                  <a:pt x="295" y="4409"/>
                </a:lnTo>
                <a:lnTo>
                  <a:pt x="309" y="4420"/>
                </a:lnTo>
                <a:lnTo>
                  <a:pt x="324" y="4431"/>
                </a:lnTo>
                <a:lnTo>
                  <a:pt x="340" y="4442"/>
                </a:lnTo>
                <a:lnTo>
                  <a:pt x="355" y="4451"/>
                </a:lnTo>
                <a:lnTo>
                  <a:pt x="372" y="4461"/>
                </a:lnTo>
                <a:lnTo>
                  <a:pt x="394" y="4472"/>
                </a:lnTo>
                <a:lnTo>
                  <a:pt x="416" y="4481"/>
                </a:lnTo>
                <a:lnTo>
                  <a:pt x="439" y="4487"/>
                </a:lnTo>
                <a:lnTo>
                  <a:pt x="461" y="4493"/>
                </a:lnTo>
                <a:lnTo>
                  <a:pt x="484" y="4497"/>
                </a:lnTo>
                <a:lnTo>
                  <a:pt x="507" y="4498"/>
                </a:lnTo>
                <a:lnTo>
                  <a:pt x="530" y="4498"/>
                </a:lnTo>
                <a:lnTo>
                  <a:pt x="553" y="4496"/>
                </a:lnTo>
                <a:lnTo>
                  <a:pt x="576" y="4493"/>
                </a:lnTo>
                <a:lnTo>
                  <a:pt x="598" y="4487"/>
                </a:lnTo>
                <a:lnTo>
                  <a:pt x="621" y="4480"/>
                </a:lnTo>
                <a:lnTo>
                  <a:pt x="642" y="4470"/>
                </a:lnTo>
                <a:lnTo>
                  <a:pt x="663" y="4459"/>
                </a:lnTo>
                <a:lnTo>
                  <a:pt x="684" y="4447"/>
                </a:lnTo>
                <a:lnTo>
                  <a:pt x="704" y="4431"/>
                </a:lnTo>
                <a:lnTo>
                  <a:pt x="723" y="4415"/>
                </a:lnTo>
                <a:lnTo>
                  <a:pt x="732" y="4405"/>
                </a:lnTo>
                <a:lnTo>
                  <a:pt x="742" y="4395"/>
                </a:lnTo>
                <a:lnTo>
                  <a:pt x="751" y="4384"/>
                </a:lnTo>
                <a:lnTo>
                  <a:pt x="759" y="4374"/>
                </a:lnTo>
                <a:lnTo>
                  <a:pt x="767" y="4362"/>
                </a:lnTo>
                <a:lnTo>
                  <a:pt x="773" y="4351"/>
                </a:lnTo>
                <a:lnTo>
                  <a:pt x="784" y="4327"/>
                </a:lnTo>
                <a:lnTo>
                  <a:pt x="793" y="4303"/>
                </a:lnTo>
                <a:lnTo>
                  <a:pt x="801" y="4277"/>
                </a:lnTo>
                <a:lnTo>
                  <a:pt x="805" y="4252"/>
                </a:lnTo>
                <a:lnTo>
                  <a:pt x="807" y="4227"/>
                </a:lnTo>
                <a:lnTo>
                  <a:pt x="807" y="4201"/>
                </a:lnTo>
                <a:lnTo>
                  <a:pt x="806" y="4176"/>
                </a:lnTo>
                <a:lnTo>
                  <a:pt x="803" y="4151"/>
                </a:lnTo>
                <a:lnTo>
                  <a:pt x="797" y="4128"/>
                </a:lnTo>
                <a:lnTo>
                  <a:pt x="790" y="4105"/>
                </a:lnTo>
                <a:lnTo>
                  <a:pt x="781" y="4083"/>
                </a:lnTo>
                <a:lnTo>
                  <a:pt x="771" y="4063"/>
                </a:lnTo>
                <a:lnTo>
                  <a:pt x="759" y="4044"/>
                </a:lnTo>
                <a:close/>
                <a:moveTo>
                  <a:pt x="2320" y="3404"/>
                </a:moveTo>
                <a:lnTo>
                  <a:pt x="1982" y="3404"/>
                </a:lnTo>
                <a:lnTo>
                  <a:pt x="1978" y="3439"/>
                </a:lnTo>
                <a:lnTo>
                  <a:pt x="1968" y="3515"/>
                </a:lnTo>
                <a:lnTo>
                  <a:pt x="1956" y="3629"/>
                </a:lnTo>
                <a:lnTo>
                  <a:pt x="1949" y="3701"/>
                </a:lnTo>
                <a:lnTo>
                  <a:pt x="1943" y="3779"/>
                </a:lnTo>
                <a:lnTo>
                  <a:pt x="1937" y="3866"/>
                </a:lnTo>
                <a:lnTo>
                  <a:pt x="1932" y="3959"/>
                </a:lnTo>
                <a:lnTo>
                  <a:pt x="1926" y="4061"/>
                </a:lnTo>
                <a:lnTo>
                  <a:pt x="1923" y="4169"/>
                </a:lnTo>
                <a:lnTo>
                  <a:pt x="1921" y="4283"/>
                </a:lnTo>
                <a:lnTo>
                  <a:pt x="1920" y="4403"/>
                </a:lnTo>
                <a:lnTo>
                  <a:pt x="1920" y="4529"/>
                </a:lnTo>
                <a:lnTo>
                  <a:pt x="1923" y="4659"/>
                </a:lnTo>
                <a:lnTo>
                  <a:pt x="1898" y="4630"/>
                </a:lnTo>
                <a:lnTo>
                  <a:pt x="1872" y="4603"/>
                </a:lnTo>
                <a:lnTo>
                  <a:pt x="1847" y="4575"/>
                </a:lnTo>
                <a:lnTo>
                  <a:pt x="1821" y="4549"/>
                </a:lnTo>
                <a:lnTo>
                  <a:pt x="1794" y="4524"/>
                </a:lnTo>
                <a:lnTo>
                  <a:pt x="1767" y="4498"/>
                </a:lnTo>
                <a:lnTo>
                  <a:pt x="1739" y="4474"/>
                </a:lnTo>
                <a:lnTo>
                  <a:pt x="1712" y="4451"/>
                </a:lnTo>
                <a:lnTo>
                  <a:pt x="1656" y="4406"/>
                </a:lnTo>
                <a:lnTo>
                  <a:pt x="1599" y="4364"/>
                </a:lnTo>
                <a:lnTo>
                  <a:pt x="1543" y="4325"/>
                </a:lnTo>
                <a:lnTo>
                  <a:pt x="1488" y="4288"/>
                </a:lnTo>
                <a:lnTo>
                  <a:pt x="1434" y="4255"/>
                </a:lnTo>
                <a:lnTo>
                  <a:pt x="1383" y="4224"/>
                </a:lnTo>
                <a:lnTo>
                  <a:pt x="1333" y="4197"/>
                </a:lnTo>
                <a:lnTo>
                  <a:pt x="1286" y="4172"/>
                </a:lnTo>
                <a:lnTo>
                  <a:pt x="1243" y="4150"/>
                </a:lnTo>
                <a:lnTo>
                  <a:pt x="1203" y="4131"/>
                </a:lnTo>
                <a:lnTo>
                  <a:pt x="1167" y="4114"/>
                </a:lnTo>
                <a:lnTo>
                  <a:pt x="1136" y="4101"/>
                </a:lnTo>
                <a:lnTo>
                  <a:pt x="1112" y="4125"/>
                </a:lnTo>
                <a:lnTo>
                  <a:pt x="1086" y="4149"/>
                </a:lnTo>
                <a:lnTo>
                  <a:pt x="1058" y="4169"/>
                </a:lnTo>
                <a:lnTo>
                  <a:pt x="1031" y="4188"/>
                </a:lnTo>
                <a:lnTo>
                  <a:pt x="1031" y="4215"/>
                </a:lnTo>
                <a:lnTo>
                  <a:pt x="1029" y="4242"/>
                </a:lnTo>
                <a:lnTo>
                  <a:pt x="1027" y="4270"/>
                </a:lnTo>
                <a:lnTo>
                  <a:pt x="1024" y="4296"/>
                </a:lnTo>
                <a:lnTo>
                  <a:pt x="1059" y="4311"/>
                </a:lnTo>
                <a:lnTo>
                  <a:pt x="1105" y="4333"/>
                </a:lnTo>
                <a:lnTo>
                  <a:pt x="1163" y="4361"/>
                </a:lnTo>
                <a:lnTo>
                  <a:pt x="1226" y="4394"/>
                </a:lnTo>
                <a:lnTo>
                  <a:pt x="1262" y="4414"/>
                </a:lnTo>
                <a:lnTo>
                  <a:pt x="1298" y="4435"/>
                </a:lnTo>
                <a:lnTo>
                  <a:pt x="1334" y="4457"/>
                </a:lnTo>
                <a:lnTo>
                  <a:pt x="1373" y="4481"/>
                </a:lnTo>
                <a:lnTo>
                  <a:pt x="1411" y="4506"/>
                </a:lnTo>
                <a:lnTo>
                  <a:pt x="1450" y="4533"/>
                </a:lnTo>
                <a:lnTo>
                  <a:pt x="1489" y="4560"/>
                </a:lnTo>
                <a:lnTo>
                  <a:pt x="1528" y="4591"/>
                </a:lnTo>
                <a:lnTo>
                  <a:pt x="1566" y="4622"/>
                </a:lnTo>
                <a:lnTo>
                  <a:pt x="1605" y="4655"/>
                </a:lnTo>
                <a:lnTo>
                  <a:pt x="1642" y="4689"/>
                </a:lnTo>
                <a:lnTo>
                  <a:pt x="1679" y="4724"/>
                </a:lnTo>
                <a:lnTo>
                  <a:pt x="1714" y="4761"/>
                </a:lnTo>
                <a:lnTo>
                  <a:pt x="1748" y="4800"/>
                </a:lnTo>
                <a:lnTo>
                  <a:pt x="1781" y="4839"/>
                </a:lnTo>
                <a:lnTo>
                  <a:pt x="1812" y="4881"/>
                </a:lnTo>
                <a:lnTo>
                  <a:pt x="1826" y="4902"/>
                </a:lnTo>
                <a:lnTo>
                  <a:pt x="1839" y="4924"/>
                </a:lnTo>
                <a:lnTo>
                  <a:pt x="1854" y="4946"/>
                </a:lnTo>
                <a:lnTo>
                  <a:pt x="1866" y="4968"/>
                </a:lnTo>
                <a:lnTo>
                  <a:pt x="1878" y="4991"/>
                </a:lnTo>
                <a:lnTo>
                  <a:pt x="1890" y="5014"/>
                </a:lnTo>
                <a:lnTo>
                  <a:pt x="1901" y="5037"/>
                </a:lnTo>
                <a:lnTo>
                  <a:pt x="1911" y="5061"/>
                </a:lnTo>
                <a:lnTo>
                  <a:pt x="1920" y="5085"/>
                </a:lnTo>
                <a:lnTo>
                  <a:pt x="1928" y="5110"/>
                </a:lnTo>
                <a:lnTo>
                  <a:pt x="1936" y="5134"/>
                </a:lnTo>
                <a:lnTo>
                  <a:pt x="1943" y="5160"/>
                </a:lnTo>
                <a:lnTo>
                  <a:pt x="1949" y="5185"/>
                </a:lnTo>
                <a:lnTo>
                  <a:pt x="1955" y="5211"/>
                </a:lnTo>
                <a:lnTo>
                  <a:pt x="1959" y="5237"/>
                </a:lnTo>
                <a:lnTo>
                  <a:pt x="1962" y="5264"/>
                </a:lnTo>
                <a:lnTo>
                  <a:pt x="1976" y="5388"/>
                </a:lnTo>
                <a:lnTo>
                  <a:pt x="1988" y="5504"/>
                </a:lnTo>
                <a:lnTo>
                  <a:pt x="2002" y="5611"/>
                </a:lnTo>
                <a:lnTo>
                  <a:pt x="2009" y="5663"/>
                </a:lnTo>
                <a:lnTo>
                  <a:pt x="2018" y="5716"/>
                </a:lnTo>
                <a:lnTo>
                  <a:pt x="2026" y="5769"/>
                </a:lnTo>
                <a:lnTo>
                  <a:pt x="2036" y="5822"/>
                </a:lnTo>
                <a:lnTo>
                  <a:pt x="2047" y="5877"/>
                </a:lnTo>
                <a:lnTo>
                  <a:pt x="2059" y="5933"/>
                </a:lnTo>
                <a:lnTo>
                  <a:pt x="2073" y="5992"/>
                </a:lnTo>
                <a:lnTo>
                  <a:pt x="2088" y="6054"/>
                </a:lnTo>
                <a:lnTo>
                  <a:pt x="2104" y="6119"/>
                </a:lnTo>
                <a:lnTo>
                  <a:pt x="2123" y="6187"/>
                </a:lnTo>
                <a:lnTo>
                  <a:pt x="2447" y="6098"/>
                </a:lnTo>
                <a:lnTo>
                  <a:pt x="2429" y="6033"/>
                </a:lnTo>
                <a:lnTo>
                  <a:pt x="2412" y="5968"/>
                </a:lnTo>
                <a:lnTo>
                  <a:pt x="2397" y="5903"/>
                </a:lnTo>
                <a:lnTo>
                  <a:pt x="2382" y="5839"/>
                </a:lnTo>
                <a:lnTo>
                  <a:pt x="2368" y="5776"/>
                </a:lnTo>
                <a:lnTo>
                  <a:pt x="2355" y="5712"/>
                </a:lnTo>
                <a:lnTo>
                  <a:pt x="2343" y="5648"/>
                </a:lnTo>
                <a:lnTo>
                  <a:pt x="2331" y="5584"/>
                </a:lnTo>
                <a:lnTo>
                  <a:pt x="2320" y="5522"/>
                </a:lnTo>
                <a:lnTo>
                  <a:pt x="2310" y="5460"/>
                </a:lnTo>
                <a:lnTo>
                  <a:pt x="2293" y="5336"/>
                </a:lnTo>
                <a:lnTo>
                  <a:pt x="2277" y="5213"/>
                </a:lnTo>
                <a:lnTo>
                  <a:pt x="2265" y="5095"/>
                </a:lnTo>
                <a:lnTo>
                  <a:pt x="2255" y="4977"/>
                </a:lnTo>
                <a:lnTo>
                  <a:pt x="2247" y="4861"/>
                </a:lnTo>
                <a:lnTo>
                  <a:pt x="2241" y="4749"/>
                </a:lnTo>
                <a:lnTo>
                  <a:pt x="2238" y="4640"/>
                </a:lnTo>
                <a:lnTo>
                  <a:pt x="2235" y="4534"/>
                </a:lnTo>
                <a:lnTo>
                  <a:pt x="2235" y="4431"/>
                </a:lnTo>
                <a:lnTo>
                  <a:pt x="2236" y="4332"/>
                </a:lnTo>
                <a:lnTo>
                  <a:pt x="2239" y="4237"/>
                </a:lnTo>
                <a:lnTo>
                  <a:pt x="2242" y="4145"/>
                </a:lnTo>
                <a:lnTo>
                  <a:pt x="2247" y="4058"/>
                </a:lnTo>
                <a:lnTo>
                  <a:pt x="2252" y="3975"/>
                </a:lnTo>
                <a:lnTo>
                  <a:pt x="2258" y="3897"/>
                </a:lnTo>
                <a:lnTo>
                  <a:pt x="2265" y="3824"/>
                </a:lnTo>
                <a:lnTo>
                  <a:pt x="2272" y="3756"/>
                </a:lnTo>
                <a:lnTo>
                  <a:pt x="2278" y="3693"/>
                </a:lnTo>
                <a:lnTo>
                  <a:pt x="2285" y="3636"/>
                </a:lnTo>
                <a:lnTo>
                  <a:pt x="2298" y="3539"/>
                </a:lnTo>
                <a:lnTo>
                  <a:pt x="2309" y="3466"/>
                </a:lnTo>
                <a:lnTo>
                  <a:pt x="2320" y="3404"/>
                </a:lnTo>
                <a:close/>
                <a:moveTo>
                  <a:pt x="2047" y="1713"/>
                </a:moveTo>
                <a:lnTo>
                  <a:pt x="2047" y="1713"/>
                </a:lnTo>
                <a:lnTo>
                  <a:pt x="2085" y="1715"/>
                </a:lnTo>
                <a:lnTo>
                  <a:pt x="2122" y="1715"/>
                </a:lnTo>
                <a:lnTo>
                  <a:pt x="2159" y="1715"/>
                </a:lnTo>
                <a:lnTo>
                  <a:pt x="2196" y="1714"/>
                </a:lnTo>
                <a:lnTo>
                  <a:pt x="2232" y="1712"/>
                </a:lnTo>
                <a:lnTo>
                  <a:pt x="2268" y="1708"/>
                </a:lnTo>
                <a:lnTo>
                  <a:pt x="2305" y="1705"/>
                </a:lnTo>
                <a:lnTo>
                  <a:pt x="2340" y="1700"/>
                </a:lnTo>
                <a:lnTo>
                  <a:pt x="2375" y="1694"/>
                </a:lnTo>
                <a:lnTo>
                  <a:pt x="2410" y="1688"/>
                </a:lnTo>
                <a:lnTo>
                  <a:pt x="2444" y="1680"/>
                </a:lnTo>
                <a:lnTo>
                  <a:pt x="2478" y="1672"/>
                </a:lnTo>
                <a:lnTo>
                  <a:pt x="2512" y="1662"/>
                </a:lnTo>
                <a:lnTo>
                  <a:pt x="2545" y="1652"/>
                </a:lnTo>
                <a:lnTo>
                  <a:pt x="2578" y="1641"/>
                </a:lnTo>
                <a:lnTo>
                  <a:pt x="2609" y="1630"/>
                </a:lnTo>
                <a:lnTo>
                  <a:pt x="2641" y="1618"/>
                </a:lnTo>
                <a:lnTo>
                  <a:pt x="2672" y="1605"/>
                </a:lnTo>
                <a:lnTo>
                  <a:pt x="2703" y="1591"/>
                </a:lnTo>
                <a:lnTo>
                  <a:pt x="2733" y="1575"/>
                </a:lnTo>
                <a:lnTo>
                  <a:pt x="2762" y="1560"/>
                </a:lnTo>
                <a:lnTo>
                  <a:pt x="2791" y="1543"/>
                </a:lnTo>
                <a:lnTo>
                  <a:pt x="2820" y="1527"/>
                </a:lnTo>
                <a:lnTo>
                  <a:pt x="2847" y="1508"/>
                </a:lnTo>
                <a:lnTo>
                  <a:pt x="2873" y="1490"/>
                </a:lnTo>
                <a:lnTo>
                  <a:pt x="2899" y="1471"/>
                </a:lnTo>
                <a:lnTo>
                  <a:pt x="2924" y="1450"/>
                </a:lnTo>
                <a:lnTo>
                  <a:pt x="2949" y="1429"/>
                </a:lnTo>
                <a:lnTo>
                  <a:pt x="2973" y="1408"/>
                </a:lnTo>
                <a:lnTo>
                  <a:pt x="2996" y="1385"/>
                </a:lnTo>
                <a:lnTo>
                  <a:pt x="3018" y="1362"/>
                </a:lnTo>
                <a:lnTo>
                  <a:pt x="3039" y="1339"/>
                </a:lnTo>
                <a:lnTo>
                  <a:pt x="3064" y="1308"/>
                </a:lnTo>
                <a:lnTo>
                  <a:pt x="3089" y="1277"/>
                </a:lnTo>
                <a:lnTo>
                  <a:pt x="3112" y="1244"/>
                </a:lnTo>
                <a:lnTo>
                  <a:pt x="3135" y="1210"/>
                </a:lnTo>
                <a:lnTo>
                  <a:pt x="3158" y="1175"/>
                </a:lnTo>
                <a:lnTo>
                  <a:pt x="3179" y="1140"/>
                </a:lnTo>
                <a:lnTo>
                  <a:pt x="3201" y="1102"/>
                </a:lnTo>
                <a:lnTo>
                  <a:pt x="3221" y="1066"/>
                </a:lnTo>
                <a:lnTo>
                  <a:pt x="3240" y="1029"/>
                </a:lnTo>
                <a:lnTo>
                  <a:pt x="3259" y="990"/>
                </a:lnTo>
                <a:lnTo>
                  <a:pt x="3277" y="953"/>
                </a:lnTo>
                <a:lnTo>
                  <a:pt x="3294" y="914"/>
                </a:lnTo>
                <a:lnTo>
                  <a:pt x="3310" y="876"/>
                </a:lnTo>
                <a:lnTo>
                  <a:pt x="3325" y="838"/>
                </a:lnTo>
                <a:lnTo>
                  <a:pt x="3339" y="800"/>
                </a:lnTo>
                <a:lnTo>
                  <a:pt x="3353" y="762"/>
                </a:lnTo>
                <a:lnTo>
                  <a:pt x="3338" y="770"/>
                </a:lnTo>
                <a:lnTo>
                  <a:pt x="3320" y="776"/>
                </a:lnTo>
                <a:lnTo>
                  <a:pt x="3301" y="780"/>
                </a:lnTo>
                <a:lnTo>
                  <a:pt x="3279" y="783"/>
                </a:lnTo>
                <a:lnTo>
                  <a:pt x="3257" y="785"/>
                </a:lnTo>
                <a:lnTo>
                  <a:pt x="3233" y="785"/>
                </a:lnTo>
                <a:lnTo>
                  <a:pt x="3208" y="784"/>
                </a:lnTo>
                <a:lnTo>
                  <a:pt x="3182" y="782"/>
                </a:lnTo>
                <a:lnTo>
                  <a:pt x="3156" y="779"/>
                </a:lnTo>
                <a:lnTo>
                  <a:pt x="3130" y="774"/>
                </a:lnTo>
                <a:lnTo>
                  <a:pt x="3103" y="768"/>
                </a:lnTo>
                <a:lnTo>
                  <a:pt x="3078" y="760"/>
                </a:lnTo>
                <a:lnTo>
                  <a:pt x="3053" y="750"/>
                </a:lnTo>
                <a:lnTo>
                  <a:pt x="3030" y="740"/>
                </a:lnTo>
                <a:lnTo>
                  <a:pt x="3007" y="728"/>
                </a:lnTo>
                <a:lnTo>
                  <a:pt x="2986" y="714"/>
                </a:lnTo>
                <a:lnTo>
                  <a:pt x="2985" y="736"/>
                </a:lnTo>
                <a:lnTo>
                  <a:pt x="2982" y="758"/>
                </a:lnTo>
                <a:lnTo>
                  <a:pt x="2978" y="780"/>
                </a:lnTo>
                <a:lnTo>
                  <a:pt x="2974" y="802"/>
                </a:lnTo>
                <a:lnTo>
                  <a:pt x="2967" y="827"/>
                </a:lnTo>
                <a:lnTo>
                  <a:pt x="2959" y="853"/>
                </a:lnTo>
                <a:lnTo>
                  <a:pt x="2952" y="877"/>
                </a:lnTo>
                <a:lnTo>
                  <a:pt x="2943" y="900"/>
                </a:lnTo>
                <a:lnTo>
                  <a:pt x="2933" y="923"/>
                </a:lnTo>
                <a:lnTo>
                  <a:pt x="2922" y="945"/>
                </a:lnTo>
                <a:lnTo>
                  <a:pt x="2911" y="967"/>
                </a:lnTo>
                <a:lnTo>
                  <a:pt x="2899" y="988"/>
                </a:lnTo>
                <a:lnTo>
                  <a:pt x="2886" y="1008"/>
                </a:lnTo>
                <a:lnTo>
                  <a:pt x="2871" y="1027"/>
                </a:lnTo>
                <a:lnTo>
                  <a:pt x="2856" y="1046"/>
                </a:lnTo>
                <a:lnTo>
                  <a:pt x="2840" y="1065"/>
                </a:lnTo>
                <a:lnTo>
                  <a:pt x="2823" y="1082"/>
                </a:lnTo>
                <a:lnTo>
                  <a:pt x="2805" y="1099"/>
                </a:lnTo>
                <a:lnTo>
                  <a:pt x="2787" y="1115"/>
                </a:lnTo>
                <a:lnTo>
                  <a:pt x="2767" y="1131"/>
                </a:lnTo>
                <a:lnTo>
                  <a:pt x="2746" y="1145"/>
                </a:lnTo>
                <a:lnTo>
                  <a:pt x="2724" y="1160"/>
                </a:lnTo>
                <a:lnTo>
                  <a:pt x="2702" y="1173"/>
                </a:lnTo>
                <a:lnTo>
                  <a:pt x="2678" y="1185"/>
                </a:lnTo>
                <a:lnTo>
                  <a:pt x="2652" y="1197"/>
                </a:lnTo>
                <a:lnTo>
                  <a:pt x="2626" y="1208"/>
                </a:lnTo>
                <a:lnTo>
                  <a:pt x="2600" y="1218"/>
                </a:lnTo>
                <a:lnTo>
                  <a:pt x="2571" y="1228"/>
                </a:lnTo>
                <a:lnTo>
                  <a:pt x="2541" y="1237"/>
                </a:lnTo>
                <a:lnTo>
                  <a:pt x="2510" y="1245"/>
                </a:lnTo>
                <a:lnTo>
                  <a:pt x="2478" y="1252"/>
                </a:lnTo>
                <a:lnTo>
                  <a:pt x="2445" y="1259"/>
                </a:lnTo>
                <a:lnTo>
                  <a:pt x="2411" y="1265"/>
                </a:lnTo>
                <a:lnTo>
                  <a:pt x="2376" y="1270"/>
                </a:lnTo>
                <a:lnTo>
                  <a:pt x="2339" y="1274"/>
                </a:lnTo>
                <a:lnTo>
                  <a:pt x="2301" y="1278"/>
                </a:lnTo>
                <a:lnTo>
                  <a:pt x="2238" y="1283"/>
                </a:lnTo>
                <a:lnTo>
                  <a:pt x="2178" y="1286"/>
                </a:lnTo>
                <a:lnTo>
                  <a:pt x="2122" y="1287"/>
                </a:lnTo>
                <a:lnTo>
                  <a:pt x="2068" y="1288"/>
                </a:lnTo>
                <a:lnTo>
                  <a:pt x="2019" y="1288"/>
                </a:lnTo>
                <a:lnTo>
                  <a:pt x="1971" y="1287"/>
                </a:lnTo>
                <a:lnTo>
                  <a:pt x="1927" y="1285"/>
                </a:lnTo>
                <a:lnTo>
                  <a:pt x="1885" y="1283"/>
                </a:lnTo>
                <a:lnTo>
                  <a:pt x="1807" y="1276"/>
                </a:lnTo>
                <a:lnTo>
                  <a:pt x="1736" y="1268"/>
                </a:lnTo>
                <a:lnTo>
                  <a:pt x="1670" y="1262"/>
                </a:lnTo>
                <a:lnTo>
                  <a:pt x="1608" y="1256"/>
                </a:lnTo>
                <a:lnTo>
                  <a:pt x="1641" y="1300"/>
                </a:lnTo>
                <a:lnTo>
                  <a:pt x="1674" y="1344"/>
                </a:lnTo>
                <a:lnTo>
                  <a:pt x="1707" y="1386"/>
                </a:lnTo>
                <a:lnTo>
                  <a:pt x="1740" y="1426"/>
                </a:lnTo>
                <a:lnTo>
                  <a:pt x="1773" y="1464"/>
                </a:lnTo>
                <a:lnTo>
                  <a:pt x="1805" y="1499"/>
                </a:lnTo>
                <a:lnTo>
                  <a:pt x="1836" y="1534"/>
                </a:lnTo>
                <a:lnTo>
                  <a:pt x="1867" y="1565"/>
                </a:lnTo>
                <a:lnTo>
                  <a:pt x="1895" y="1594"/>
                </a:lnTo>
                <a:lnTo>
                  <a:pt x="1923" y="1620"/>
                </a:lnTo>
                <a:lnTo>
                  <a:pt x="1949" y="1644"/>
                </a:lnTo>
                <a:lnTo>
                  <a:pt x="1973" y="1664"/>
                </a:lnTo>
                <a:lnTo>
                  <a:pt x="1995" y="1682"/>
                </a:lnTo>
                <a:lnTo>
                  <a:pt x="2015" y="1695"/>
                </a:lnTo>
                <a:lnTo>
                  <a:pt x="2033" y="1706"/>
                </a:lnTo>
                <a:lnTo>
                  <a:pt x="2047" y="1713"/>
                </a:lnTo>
                <a:close/>
                <a:moveTo>
                  <a:pt x="1446" y="969"/>
                </a:moveTo>
                <a:lnTo>
                  <a:pt x="1446" y="969"/>
                </a:lnTo>
                <a:lnTo>
                  <a:pt x="1448" y="968"/>
                </a:lnTo>
                <a:lnTo>
                  <a:pt x="1449" y="952"/>
                </a:lnTo>
                <a:lnTo>
                  <a:pt x="1450" y="935"/>
                </a:lnTo>
                <a:lnTo>
                  <a:pt x="1454" y="902"/>
                </a:lnTo>
                <a:lnTo>
                  <a:pt x="1461" y="868"/>
                </a:lnTo>
                <a:lnTo>
                  <a:pt x="1471" y="834"/>
                </a:lnTo>
                <a:lnTo>
                  <a:pt x="1483" y="799"/>
                </a:lnTo>
                <a:lnTo>
                  <a:pt x="1498" y="762"/>
                </a:lnTo>
                <a:lnTo>
                  <a:pt x="1516" y="727"/>
                </a:lnTo>
                <a:lnTo>
                  <a:pt x="1537" y="691"/>
                </a:lnTo>
                <a:lnTo>
                  <a:pt x="1559" y="658"/>
                </a:lnTo>
                <a:lnTo>
                  <a:pt x="1583" y="625"/>
                </a:lnTo>
                <a:lnTo>
                  <a:pt x="1610" y="591"/>
                </a:lnTo>
                <a:lnTo>
                  <a:pt x="1641" y="557"/>
                </a:lnTo>
                <a:lnTo>
                  <a:pt x="1673" y="523"/>
                </a:lnTo>
                <a:lnTo>
                  <a:pt x="1708" y="490"/>
                </a:lnTo>
                <a:lnTo>
                  <a:pt x="1745" y="457"/>
                </a:lnTo>
                <a:lnTo>
                  <a:pt x="1782" y="424"/>
                </a:lnTo>
                <a:lnTo>
                  <a:pt x="1794" y="386"/>
                </a:lnTo>
                <a:lnTo>
                  <a:pt x="1806" y="350"/>
                </a:lnTo>
                <a:lnTo>
                  <a:pt x="1821" y="316"/>
                </a:lnTo>
                <a:lnTo>
                  <a:pt x="1836" y="283"/>
                </a:lnTo>
                <a:lnTo>
                  <a:pt x="1852" y="251"/>
                </a:lnTo>
                <a:lnTo>
                  <a:pt x="1870" y="221"/>
                </a:lnTo>
                <a:lnTo>
                  <a:pt x="1889" y="192"/>
                </a:lnTo>
                <a:lnTo>
                  <a:pt x="1909" y="166"/>
                </a:lnTo>
                <a:lnTo>
                  <a:pt x="1929" y="141"/>
                </a:lnTo>
                <a:lnTo>
                  <a:pt x="1951" y="117"/>
                </a:lnTo>
                <a:lnTo>
                  <a:pt x="1973" y="95"/>
                </a:lnTo>
                <a:lnTo>
                  <a:pt x="1998" y="73"/>
                </a:lnTo>
                <a:lnTo>
                  <a:pt x="2022" y="53"/>
                </a:lnTo>
                <a:lnTo>
                  <a:pt x="2046" y="34"/>
                </a:lnTo>
                <a:lnTo>
                  <a:pt x="2071" y="16"/>
                </a:lnTo>
                <a:lnTo>
                  <a:pt x="2098" y="0"/>
                </a:lnTo>
                <a:lnTo>
                  <a:pt x="2063" y="2"/>
                </a:lnTo>
                <a:lnTo>
                  <a:pt x="2029" y="4"/>
                </a:lnTo>
                <a:lnTo>
                  <a:pt x="1994" y="9"/>
                </a:lnTo>
                <a:lnTo>
                  <a:pt x="1960" y="14"/>
                </a:lnTo>
                <a:lnTo>
                  <a:pt x="1927" y="20"/>
                </a:lnTo>
                <a:lnTo>
                  <a:pt x="1895" y="26"/>
                </a:lnTo>
                <a:lnTo>
                  <a:pt x="1863" y="34"/>
                </a:lnTo>
                <a:lnTo>
                  <a:pt x="1832" y="43"/>
                </a:lnTo>
                <a:lnTo>
                  <a:pt x="1801" y="52"/>
                </a:lnTo>
                <a:lnTo>
                  <a:pt x="1771" y="63"/>
                </a:lnTo>
                <a:lnTo>
                  <a:pt x="1741" y="73"/>
                </a:lnTo>
                <a:lnTo>
                  <a:pt x="1712" y="85"/>
                </a:lnTo>
                <a:lnTo>
                  <a:pt x="1684" y="97"/>
                </a:lnTo>
                <a:lnTo>
                  <a:pt x="1656" y="109"/>
                </a:lnTo>
                <a:lnTo>
                  <a:pt x="1629" y="122"/>
                </a:lnTo>
                <a:lnTo>
                  <a:pt x="1603" y="136"/>
                </a:lnTo>
                <a:lnTo>
                  <a:pt x="1576" y="151"/>
                </a:lnTo>
                <a:lnTo>
                  <a:pt x="1551" y="165"/>
                </a:lnTo>
                <a:lnTo>
                  <a:pt x="1527" y="180"/>
                </a:lnTo>
                <a:lnTo>
                  <a:pt x="1504" y="196"/>
                </a:lnTo>
                <a:lnTo>
                  <a:pt x="1481" y="212"/>
                </a:lnTo>
                <a:lnTo>
                  <a:pt x="1459" y="228"/>
                </a:lnTo>
                <a:lnTo>
                  <a:pt x="1417" y="261"/>
                </a:lnTo>
                <a:lnTo>
                  <a:pt x="1377" y="295"/>
                </a:lnTo>
                <a:lnTo>
                  <a:pt x="1342" y="329"/>
                </a:lnTo>
                <a:lnTo>
                  <a:pt x="1309" y="364"/>
                </a:lnTo>
                <a:lnTo>
                  <a:pt x="1280" y="398"/>
                </a:lnTo>
                <a:lnTo>
                  <a:pt x="1276" y="431"/>
                </a:lnTo>
                <a:lnTo>
                  <a:pt x="1275" y="466"/>
                </a:lnTo>
                <a:lnTo>
                  <a:pt x="1276" y="502"/>
                </a:lnTo>
                <a:lnTo>
                  <a:pt x="1278" y="538"/>
                </a:lnTo>
                <a:lnTo>
                  <a:pt x="1283" y="574"/>
                </a:lnTo>
                <a:lnTo>
                  <a:pt x="1290" y="612"/>
                </a:lnTo>
                <a:lnTo>
                  <a:pt x="1298" y="649"/>
                </a:lnTo>
                <a:lnTo>
                  <a:pt x="1309" y="688"/>
                </a:lnTo>
                <a:lnTo>
                  <a:pt x="1321" y="725"/>
                </a:lnTo>
                <a:lnTo>
                  <a:pt x="1334" y="765"/>
                </a:lnTo>
                <a:lnTo>
                  <a:pt x="1349" y="803"/>
                </a:lnTo>
                <a:lnTo>
                  <a:pt x="1365" y="842"/>
                </a:lnTo>
                <a:lnTo>
                  <a:pt x="1383" y="881"/>
                </a:lnTo>
                <a:lnTo>
                  <a:pt x="1401" y="920"/>
                </a:lnTo>
                <a:lnTo>
                  <a:pt x="1421" y="958"/>
                </a:lnTo>
                <a:lnTo>
                  <a:pt x="1442" y="998"/>
                </a:lnTo>
                <a:lnTo>
                  <a:pt x="1446" y="969"/>
                </a:lnTo>
                <a:close/>
                <a:moveTo>
                  <a:pt x="1905" y="3153"/>
                </a:moveTo>
                <a:lnTo>
                  <a:pt x="1905" y="3153"/>
                </a:lnTo>
                <a:lnTo>
                  <a:pt x="1882" y="3134"/>
                </a:lnTo>
                <a:lnTo>
                  <a:pt x="1859" y="3116"/>
                </a:lnTo>
                <a:lnTo>
                  <a:pt x="1838" y="3096"/>
                </a:lnTo>
                <a:lnTo>
                  <a:pt x="1816" y="3075"/>
                </a:lnTo>
                <a:lnTo>
                  <a:pt x="1796" y="3054"/>
                </a:lnTo>
                <a:lnTo>
                  <a:pt x="1777" y="3032"/>
                </a:lnTo>
                <a:lnTo>
                  <a:pt x="1757" y="3010"/>
                </a:lnTo>
                <a:lnTo>
                  <a:pt x="1738" y="2987"/>
                </a:lnTo>
                <a:lnTo>
                  <a:pt x="1720" y="2963"/>
                </a:lnTo>
                <a:lnTo>
                  <a:pt x="1703" y="2938"/>
                </a:lnTo>
                <a:lnTo>
                  <a:pt x="1686" y="2914"/>
                </a:lnTo>
                <a:lnTo>
                  <a:pt x="1670" y="2889"/>
                </a:lnTo>
                <a:lnTo>
                  <a:pt x="1654" y="2863"/>
                </a:lnTo>
                <a:lnTo>
                  <a:pt x="1640" y="2836"/>
                </a:lnTo>
                <a:lnTo>
                  <a:pt x="1626" y="2810"/>
                </a:lnTo>
                <a:lnTo>
                  <a:pt x="1612" y="2782"/>
                </a:lnTo>
                <a:lnTo>
                  <a:pt x="1598" y="2755"/>
                </a:lnTo>
                <a:lnTo>
                  <a:pt x="1585" y="2727"/>
                </a:lnTo>
                <a:lnTo>
                  <a:pt x="1561" y="2670"/>
                </a:lnTo>
                <a:lnTo>
                  <a:pt x="1539" y="2611"/>
                </a:lnTo>
                <a:lnTo>
                  <a:pt x="1519" y="2551"/>
                </a:lnTo>
                <a:lnTo>
                  <a:pt x="1500" y="2491"/>
                </a:lnTo>
                <a:lnTo>
                  <a:pt x="1485" y="2429"/>
                </a:lnTo>
                <a:lnTo>
                  <a:pt x="1470" y="2366"/>
                </a:lnTo>
                <a:lnTo>
                  <a:pt x="1456" y="2303"/>
                </a:lnTo>
                <a:lnTo>
                  <a:pt x="1445" y="2240"/>
                </a:lnTo>
                <a:lnTo>
                  <a:pt x="1435" y="2176"/>
                </a:lnTo>
                <a:lnTo>
                  <a:pt x="1427" y="2112"/>
                </a:lnTo>
                <a:lnTo>
                  <a:pt x="1419" y="2048"/>
                </a:lnTo>
                <a:lnTo>
                  <a:pt x="1413" y="1985"/>
                </a:lnTo>
                <a:lnTo>
                  <a:pt x="1408" y="1922"/>
                </a:lnTo>
                <a:lnTo>
                  <a:pt x="1405" y="1860"/>
                </a:lnTo>
                <a:lnTo>
                  <a:pt x="1402" y="1799"/>
                </a:lnTo>
                <a:lnTo>
                  <a:pt x="1400" y="1737"/>
                </a:lnTo>
                <a:lnTo>
                  <a:pt x="1399" y="1678"/>
                </a:lnTo>
                <a:lnTo>
                  <a:pt x="1399" y="1619"/>
                </a:lnTo>
                <a:lnTo>
                  <a:pt x="1400" y="1563"/>
                </a:lnTo>
                <a:lnTo>
                  <a:pt x="1402" y="1454"/>
                </a:lnTo>
                <a:lnTo>
                  <a:pt x="1408" y="1353"/>
                </a:lnTo>
                <a:lnTo>
                  <a:pt x="1386" y="1320"/>
                </a:lnTo>
                <a:lnTo>
                  <a:pt x="1355" y="1275"/>
                </a:lnTo>
                <a:lnTo>
                  <a:pt x="1325" y="1228"/>
                </a:lnTo>
                <a:lnTo>
                  <a:pt x="1296" y="1179"/>
                </a:lnTo>
                <a:lnTo>
                  <a:pt x="1266" y="1129"/>
                </a:lnTo>
                <a:lnTo>
                  <a:pt x="1237" y="1077"/>
                </a:lnTo>
                <a:lnTo>
                  <a:pt x="1211" y="1023"/>
                </a:lnTo>
                <a:lnTo>
                  <a:pt x="1185" y="969"/>
                </a:lnTo>
                <a:lnTo>
                  <a:pt x="1160" y="914"/>
                </a:lnTo>
                <a:lnTo>
                  <a:pt x="1154" y="969"/>
                </a:lnTo>
                <a:lnTo>
                  <a:pt x="1146" y="1022"/>
                </a:lnTo>
                <a:lnTo>
                  <a:pt x="1137" y="1074"/>
                </a:lnTo>
                <a:lnTo>
                  <a:pt x="1129" y="1123"/>
                </a:lnTo>
                <a:lnTo>
                  <a:pt x="1119" y="1172"/>
                </a:lnTo>
                <a:lnTo>
                  <a:pt x="1108" y="1219"/>
                </a:lnTo>
                <a:lnTo>
                  <a:pt x="1087" y="1309"/>
                </a:lnTo>
                <a:lnTo>
                  <a:pt x="1064" y="1394"/>
                </a:lnTo>
                <a:lnTo>
                  <a:pt x="1042" y="1475"/>
                </a:lnTo>
                <a:lnTo>
                  <a:pt x="996" y="1626"/>
                </a:lnTo>
                <a:lnTo>
                  <a:pt x="976" y="1697"/>
                </a:lnTo>
                <a:lnTo>
                  <a:pt x="957" y="1767"/>
                </a:lnTo>
                <a:lnTo>
                  <a:pt x="948" y="1801"/>
                </a:lnTo>
                <a:lnTo>
                  <a:pt x="940" y="1835"/>
                </a:lnTo>
                <a:lnTo>
                  <a:pt x="934" y="1869"/>
                </a:lnTo>
                <a:lnTo>
                  <a:pt x="928" y="1902"/>
                </a:lnTo>
                <a:lnTo>
                  <a:pt x="923" y="1936"/>
                </a:lnTo>
                <a:lnTo>
                  <a:pt x="918" y="1969"/>
                </a:lnTo>
                <a:lnTo>
                  <a:pt x="916" y="2003"/>
                </a:lnTo>
                <a:lnTo>
                  <a:pt x="914" y="2037"/>
                </a:lnTo>
                <a:lnTo>
                  <a:pt x="914" y="2072"/>
                </a:lnTo>
                <a:lnTo>
                  <a:pt x="914" y="2107"/>
                </a:lnTo>
                <a:lnTo>
                  <a:pt x="916" y="2142"/>
                </a:lnTo>
                <a:lnTo>
                  <a:pt x="921" y="2177"/>
                </a:lnTo>
                <a:lnTo>
                  <a:pt x="924" y="2207"/>
                </a:lnTo>
                <a:lnTo>
                  <a:pt x="929" y="2235"/>
                </a:lnTo>
                <a:lnTo>
                  <a:pt x="935" y="2263"/>
                </a:lnTo>
                <a:lnTo>
                  <a:pt x="941" y="2292"/>
                </a:lnTo>
                <a:lnTo>
                  <a:pt x="949" y="2318"/>
                </a:lnTo>
                <a:lnTo>
                  <a:pt x="958" y="2345"/>
                </a:lnTo>
                <a:lnTo>
                  <a:pt x="968" y="2372"/>
                </a:lnTo>
                <a:lnTo>
                  <a:pt x="978" y="2398"/>
                </a:lnTo>
                <a:lnTo>
                  <a:pt x="989" y="2424"/>
                </a:lnTo>
                <a:lnTo>
                  <a:pt x="1000" y="2449"/>
                </a:lnTo>
                <a:lnTo>
                  <a:pt x="1012" y="2474"/>
                </a:lnTo>
                <a:lnTo>
                  <a:pt x="1025" y="2498"/>
                </a:lnTo>
                <a:lnTo>
                  <a:pt x="1038" y="2523"/>
                </a:lnTo>
                <a:lnTo>
                  <a:pt x="1053" y="2547"/>
                </a:lnTo>
                <a:lnTo>
                  <a:pt x="1067" y="2570"/>
                </a:lnTo>
                <a:lnTo>
                  <a:pt x="1082" y="2593"/>
                </a:lnTo>
                <a:lnTo>
                  <a:pt x="1114" y="2637"/>
                </a:lnTo>
                <a:lnTo>
                  <a:pt x="1148" y="2680"/>
                </a:lnTo>
                <a:lnTo>
                  <a:pt x="1184" y="2721"/>
                </a:lnTo>
                <a:lnTo>
                  <a:pt x="1220" y="2760"/>
                </a:lnTo>
                <a:lnTo>
                  <a:pt x="1258" y="2798"/>
                </a:lnTo>
                <a:lnTo>
                  <a:pt x="1297" y="2833"/>
                </a:lnTo>
                <a:lnTo>
                  <a:pt x="1336" y="2867"/>
                </a:lnTo>
                <a:lnTo>
                  <a:pt x="1377" y="2899"/>
                </a:lnTo>
                <a:lnTo>
                  <a:pt x="1418" y="2929"/>
                </a:lnTo>
                <a:lnTo>
                  <a:pt x="1459" y="2957"/>
                </a:lnTo>
                <a:lnTo>
                  <a:pt x="1498" y="2984"/>
                </a:lnTo>
                <a:lnTo>
                  <a:pt x="1539" y="3009"/>
                </a:lnTo>
                <a:lnTo>
                  <a:pt x="1577" y="3031"/>
                </a:lnTo>
                <a:lnTo>
                  <a:pt x="1616" y="3052"/>
                </a:lnTo>
                <a:lnTo>
                  <a:pt x="1653" y="3072"/>
                </a:lnTo>
                <a:lnTo>
                  <a:pt x="1690" y="3088"/>
                </a:lnTo>
                <a:lnTo>
                  <a:pt x="1725" y="3103"/>
                </a:lnTo>
                <a:lnTo>
                  <a:pt x="1757" y="3117"/>
                </a:lnTo>
                <a:lnTo>
                  <a:pt x="1788" y="3128"/>
                </a:lnTo>
                <a:lnTo>
                  <a:pt x="1817" y="3136"/>
                </a:lnTo>
                <a:lnTo>
                  <a:pt x="1843" y="3143"/>
                </a:lnTo>
                <a:lnTo>
                  <a:pt x="1867" y="3149"/>
                </a:lnTo>
                <a:lnTo>
                  <a:pt x="1888" y="3152"/>
                </a:lnTo>
                <a:lnTo>
                  <a:pt x="1905" y="3153"/>
                </a:lnTo>
                <a:close/>
                <a:moveTo>
                  <a:pt x="3351" y="1263"/>
                </a:moveTo>
                <a:lnTo>
                  <a:pt x="3351" y="1263"/>
                </a:lnTo>
                <a:lnTo>
                  <a:pt x="3334" y="1293"/>
                </a:lnTo>
                <a:lnTo>
                  <a:pt x="3318" y="1322"/>
                </a:lnTo>
                <a:lnTo>
                  <a:pt x="3299" y="1351"/>
                </a:lnTo>
                <a:lnTo>
                  <a:pt x="3282" y="1380"/>
                </a:lnTo>
                <a:lnTo>
                  <a:pt x="3262" y="1408"/>
                </a:lnTo>
                <a:lnTo>
                  <a:pt x="3241" y="1436"/>
                </a:lnTo>
                <a:lnTo>
                  <a:pt x="3220" y="1462"/>
                </a:lnTo>
                <a:lnTo>
                  <a:pt x="3198" y="1488"/>
                </a:lnTo>
                <a:lnTo>
                  <a:pt x="3175" y="1515"/>
                </a:lnTo>
                <a:lnTo>
                  <a:pt x="3150" y="1541"/>
                </a:lnTo>
                <a:lnTo>
                  <a:pt x="3124" y="1567"/>
                </a:lnTo>
                <a:lnTo>
                  <a:pt x="3098" y="1591"/>
                </a:lnTo>
                <a:lnTo>
                  <a:pt x="3072" y="1615"/>
                </a:lnTo>
                <a:lnTo>
                  <a:pt x="3044" y="1637"/>
                </a:lnTo>
                <a:lnTo>
                  <a:pt x="3015" y="1659"/>
                </a:lnTo>
                <a:lnTo>
                  <a:pt x="2987" y="1681"/>
                </a:lnTo>
                <a:lnTo>
                  <a:pt x="2957" y="1702"/>
                </a:lnTo>
                <a:lnTo>
                  <a:pt x="2927" y="1721"/>
                </a:lnTo>
                <a:lnTo>
                  <a:pt x="2897" y="1740"/>
                </a:lnTo>
                <a:lnTo>
                  <a:pt x="2865" y="1758"/>
                </a:lnTo>
                <a:lnTo>
                  <a:pt x="2833" y="1776"/>
                </a:lnTo>
                <a:lnTo>
                  <a:pt x="2800" y="1792"/>
                </a:lnTo>
                <a:lnTo>
                  <a:pt x="2767" y="1807"/>
                </a:lnTo>
                <a:lnTo>
                  <a:pt x="2734" y="1822"/>
                </a:lnTo>
                <a:lnTo>
                  <a:pt x="2699" y="1836"/>
                </a:lnTo>
                <a:lnTo>
                  <a:pt x="2664" y="1849"/>
                </a:lnTo>
                <a:lnTo>
                  <a:pt x="2629" y="1861"/>
                </a:lnTo>
                <a:lnTo>
                  <a:pt x="2593" y="1872"/>
                </a:lnTo>
                <a:lnTo>
                  <a:pt x="2557" y="1883"/>
                </a:lnTo>
                <a:lnTo>
                  <a:pt x="2520" y="1893"/>
                </a:lnTo>
                <a:lnTo>
                  <a:pt x="2483" y="1902"/>
                </a:lnTo>
                <a:lnTo>
                  <a:pt x="2445" y="1910"/>
                </a:lnTo>
                <a:lnTo>
                  <a:pt x="2408" y="1916"/>
                </a:lnTo>
                <a:lnTo>
                  <a:pt x="2370" y="1922"/>
                </a:lnTo>
                <a:lnTo>
                  <a:pt x="2330" y="1927"/>
                </a:lnTo>
                <a:lnTo>
                  <a:pt x="2291" y="1932"/>
                </a:lnTo>
                <a:lnTo>
                  <a:pt x="2252" y="1935"/>
                </a:lnTo>
                <a:lnTo>
                  <a:pt x="2212" y="1937"/>
                </a:lnTo>
                <a:lnTo>
                  <a:pt x="2173" y="1938"/>
                </a:lnTo>
                <a:lnTo>
                  <a:pt x="2132" y="1939"/>
                </a:lnTo>
                <a:lnTo>
                  <a:pt x="2080" y="1938"/>
                </a:lnTo>
                <a:lnTo>
                  <a:pt x="2030" y="1936"/>
                </a:lnTo>
                <a:lnTo>
                  <a:pt x="2019" y="1935"/>
                </a:lnTo>
                <a:lnTo>
                  <a:pt x="2009" y="1933"/>
                </a:lnTo>
                <a:lnTo>
                  <a:pt x="1998" y="1931"/>
                </a:lnTo>
                <a:lnTo>
                  <a:pt x="1987" y="1927"/>
                </a:lnTo>
                <a:lnTo>
                  <a:pt x="1962" y="1917"/>
                </a:lnTo>
                <a:lnTo>
                  <a:pt x="1938" y="1905"/>
                </a:lnTo>
                <a:lnTo>
                  <a:pt x="1912" y="1890"/>
                </a:lnTo>
                <a:lnTo>
                  <a:pt x="1885" y="1872"/>
                </a:lnTo>
                <a:lnTo>
                  <a:pt x="1858" y="1851"/>
                </a:lnTo>
                <a:lnTo>
                  <a:pt x="1830" y="1829"/>
                </a:lnTo>
                <a:lnTo>
                  <a:pt x="1802" y="1805"/>
                </a:lnTo>
                <a:lnTo>
                  <a:pt x="1772" y="1779"/>
                </a:lnTo>
                <a:lnTo>
                  <a:pt x="1744" y="1750"/>
                </a:lnTo>
                <a:lnTo>
                  <a:pt x="1714" y="1722"/>
                </a:lnTo>
                <a:lnTo>
                  <a:pt x="1684" y="1691"/>
                </a:lnTo>
                <a:lnTo>
                  <a:pt x="1654" y="1659"/>
                </a:lnTo>
                <a:lnTo>
                  <a:pt x="1625" y="1626"/>
                </a:lnTo>
                <a:lnTo>
                  <a:pt x="1596" y="1593"/>
                </a:lnTo>
                <a:lnTo>
                  <a:pt x="1597" y="1691"/>
                </a:lnTo>
                <a:lnTo>
                  <a:pt x="1599" y="1741"/>
                </a:lnTo>
                <a:lnTo>
                  <a:pt x="1602" y="1793"/>
                </a:lnTo>
                <a:lnTo>
                  <a:pt x="1605" y="1846"/>
                </a:lnTo>
                <a:lnTo>
                  <a:pt x="1609" y="1900"/>
                </a:lnTo>
                <a:lnTo>
                  <a:pt x="1615" y="1954"/>
                </a:lnTo>
                <a:lnTo>
                  <a:pt x="1621" y="2009"/>
                </a:lnTo>
                <a:lnTo>
                  <a:pt x="1628" y="2064"/>
                </a:lnTo>
                <a:lnTo>
                  <a:pt x="1637" y="2120"/>
                </a:lnTo>
                <a:lnTo>
                  <a:pt x="1646" y="2176"/>
                </a:lnTo>
                <a:lnTo>
                  <a:pt x="1657" y="2232"/>
                </a:lnTo>
                <a:lnTo>
                  <a:pt x="1669" y="2288"/>
                </a:lnTo>
                <a:lnTo>
                  <a:pt x="1682" y="2343"/>
                </a:lnTo>
                <a:lnTo>
                  <a:pt x="1696" y="2399"/>
                </a:lnTo>
                <a:lnTo>
                  <a:pt x="1712" y="2454"/>
                </a:lnTo>
                <a:lnTo>
                  <a:pt x="1729" y="2509"/>
                </a:lnTo>
                <a:lnTo>
                  <a:pt x="1748" y="2564"/>
                </a:lnTo>
                <a:lnTo>
                  <a:pt x="1769" y="2618"/>
                </a:lnTo>
                <a:lnTo>
                  <a:pt x="1791" y="2671"/>
                </a:lnTo>
                <a:lnTo>
                  <a:pt x="1815" y="2724"/>
                </a:lnTo>
                <a:lnTo>
                  <a:pt x="1841" y="2774"/>
                </a:lnTo>
                <a:lnTo>
                  <a:pt x="1869" y="2825"/>
                </a:lnTo>
                <a:lnTo>
                  <a:pt x="1899" y="2874"/>
                </a:lnTo>
                <a:lnTo>
                  <a:pt x="1929" y="2922"/>
                </a:lnTo>
                <a:lnTo>
                  <a:pt x="1964" y="2968"/>
                </a:lnTo>
                <a:lnTo>
                  <a:pt x="1980" y="2990"/>
                </a:lnTo>
                <a:lnTo>
                  <a:pt x="1999" y="3012"/>
                </a:lnTo>
                <a:lnTo>
                  <a:pt x="2018" y="3034"/>
                </a:lnTo>
                <a:lnTo>
                  <a:pt x="2036" y="3055"/>
                </a:lnTo>
                <a:lnTo>
                  <a:pt x="2056" y="3076"/>
                </a:lnTo>
                <a:lnTo>
                  <a:pt x="2076" y="3097"/>
                </a:lnTo>
                <a:lnTo>
                  <a:pt x="2097" y="3117"/>
                </a:lnTo>
                <a:lnTo>
                  <a:pt x="2118" y="3136"/>
                </a:lnTo>
                <a:lnTo>
                  <a:pt x="2140" y="3155"/>
                </a:lnTo>
                <a:lnTo>
                  <a:pt x="2163" y="3174"/>
                </a:lnTo>
                <a:lnTo>
                  <a:pt x="2186" y="3191"/>
                </a:lnTo>
                <a:lnTo>
                  <a:pt x="2209" y="3209"/>
                </a:lnTo>
                <a:lnTo>
                  <a:pt x="2239" y="3206"/>
                </a:lnTo>
                <a:lnTo>
                  <a:pt x="2272" y="3201"/>
                </a:lnTo>
                <a:lnTo>
                  <a:pt x="2308" y="3196"/>
                </a:lnTo>
                <a:lnTo>
                  <a:pt x="2348" y="3188"/>
                </a:lnTo>
                <a:lnTo>
                  <a:pt x="2390" y="3178"/>
                </a:lnTo>
                <a:lnTo>
                  <a:pt x="2434" y="3167"/>
                </a:lnTo>
                <a:lnTo>
                  <a:pt x="2482" y="3155"/>
                </a:lnTo>
                <a:lnTo>
                  <a:pt x="2530" y="3140"/>
                </a:lnTo>
                <a:lnTo>
                  <a:pt x="2581" y="3124"/>
                </a:lnTo>
                <a:lnTo>
                  <a:pt x="2633" y="3106"/>
                </a:lnTo>
                <a:lnTo>
                  <a:pt x="2685" y="3086"/>
                </a:lnTo>
                <a:lnTo>
                  <a:pt x="2739" y="3064"/>
                </a:lnTo>
                <a:lnTo>
                  <a:pt x="2793" y="3041"/>
                </a:lnTo>
                <a:lnTo>
                  <a:pt x="2847" y="3014"/>
                </a:lnTo>
                <a:lnTo>
                  <a:pt x="2901" y="2987"/>
                </a:lnTo>
                <a:lnTo>
                  <a:pt x="2955" y="2957"/>
                </a:lnTo>
                <a:lnTo>
                  <a:pt x="3008" y="2926"/>
                </a:lnTo>
                <a:lnTo>
                  <a:pt x="3061" y="2892"/>
                </a:lnTo>
                <a:lnTo>
                  <a:pt x="3111" y="2857"/>
                </a:lnTo>
                <a:lnTo>
                  <a:pt x="3136" y="2838"/>
                </a:lnTo>
                <a:lnTo>
                  <a:pt x="3161" y="2819"/>
                </a:lnTo>
                <a:lnTo>
                  <a:pt x="3185" y="2799"/>
                </a:lnTo>
                <a:lnTo>
                  <a:pt x="3209" y="2779"/>
                </a:lnTo>
                <a:lnTo>
                  <a:pt x="3232" y="2758"/>
                </a:lnTo>
                <a:lnTo>
                  <a:pt x="3254" y="2736"/>
                </a:lnTo>
                <a:lnTo>
                  <a:pt x="3276" y="2714"/>
                </a:lnTo>
                <a:lnTo>
                  <a:pt x="3298" y="2692"/>
                </a:lnTo>
                <a:lnTo>
                  <a:pt x="3318" y="2669"/>
                </a:lnTo>
                <a:lnTo>
                  <a:pt x="3339" y="2645"/>
                </a:lnTo>
                <a:lnTo>
                  <a:pt x="3358" y="2620"/>
                </a:lnTo>
                <a:lnTo>
                  <a:pt x="3376" y="2596"/>
                </a:lnTo>
                <a:lnTo>
                  <a:pt x="3394" y="2571"/>
                </a:lnTo>
                <a:lnTo>
                  <a:pt x="3410" y="2545"/>
                </a:lnTo>
                <a:lnTo>
                  <a:pt x="3427" y="2518"/>
                </a:lnTo>
                <a:lnTo>
                  <a:pt x="3442" y="2492"/>
                </a:lnTo>
                <a:lnTo>
                  <a:pt x="3457" y="2463"/>
                </a:lnTo>
                <a:lnTo>
                  <a:pt x="3470" y="2436"/>
                </a:lnTo>
                <a:lnTo>
                  <a:pt x="3482" y="2406"/>
                </a:lnTo>
                <a:lnTo>
                  <a:pt x="3493" y="2377"/>
                </a:lnTo>
                <a:lnTo>
                  <a:pt x="3503" y="2347"/>
                </a:lnTo>
                <a:lnTo>
                  <a:pt x="3512" y="2316"/>
                </a:lnTo>
                <a:lnTo>
                  <a:pt x="3519" y="2285"/>
                </a:lnTo>
                <a:lnTo>
                  <a:pt x="3526" y="2253"/>
                </a:lnTo>
                <a:lnTo>
                  <a:pt x="3531" y="2220"/>
                </a:lnTo>
                <a:lnTo>
                  <a:pt x="3536" y="2187"/>
                </a:lnTo>
                <a:lnTo>
                  <a:pt x="3539" y="2151"/>
                </a:lnTo>
                <a:lnTo>
                  <a:pt x="3541" y="2116"/>
                </a:lnTo>
                <a:lnTo>
                  <a:pt x="3542" y="2080"/>
                </a:lnTo>
                <a:lnTo>
                  <a:pt x="3542" y="2046"/>
                </a:lnTo>
                <a:lnTo>
                  <a:pt x="3541" y="2013"/>
                </a:lnTo>
                <a:lnTo>
                  <a:pt x="3540" y="1980"/>
                </a:lnTo>
                <a:lnTo>
                  <a:pt x="3537" y="1947"/>
                </a:lnTo>
                <a:lnTo>
                  <a:pt x="3534" y="1916"/>
                </a:lnTo>
                <a:lnTo>
                  <a:pt x="3530" y="1884"/>
                </a:lnTo>
                <a:lnTo>
                  <a:pt x="3525" y="1854"/>
                </a:lnTo>
                <a:lnTo>
                  <a:pt x="3519" y="1824"/>
                </a:lnTo>
                <a:lnTo>
                  <a:pt x="3514" y="1794"/>
                </a:lnTo>
                <a:lnTo>
                  <a:pt x="3500" y="1736"/>
                </a:lnTo>
                <a:lnTo>
                  <a:pt x="3484" y="1680"/>
                </a:lnTo>
                <a:lnTo>
                  <a:pt x="3468" y="1625"/>
                </a:lnTo>
                <a:lnTo>
                  <a:pt x="3450" y="1571"/>
                </a:lnTo>
                <a:lnTo>
                  <a:pt x="3414" y="1466"/>
                </a:lnTo>
                <a:lnTo>
                  <a:pt x="3396" y="1415"/>
                </a:lnTo>
                <a:lnTo>
                  <a:pt x="3380" y="1364"/>
                </a:lnTo>
                <a:lnTo>
                  <a:pt x="3364" y="1314"/>
                </a:lnTo>
                <a:lnTo>
                  <a:pt x="3351" y="1263"/>
                </a:lnTo>
                <a:close/>
                <a:moveTo>
                  <a:pt x="2817" y="628"/>
                </a:moveTo>
                <a:lnTo>
                  <a:pt x="2817" y="628"/>
                </a:lnTo>
                <a:lnTo>
                  <a:pt x="2814" y="613"/>
                </a:lnTo>
                <a:lnTo>
                  <a:pt x="2809" y="594"/>
                </a:lnTo>
                <a:lnTo>
                  <a:pt x="2800" y="573"/>
                </a:lnTo>
                <a:lnTo>
                  <a:pt x="2789" y="552"/>
                </a:lnTo>
                <a:lnTo>
                  <a:pt x="2776" y="530"/>
                </a:lnTo>
                <a:lnTo>
                  <a:pt x="2759" y="508"/>
                </a:lnTo>
                <a:lnTo>
                  <a:pt x="2750" y="497"/>
                </a:lnTo>
                <a:lnTo>
                  <a:pt x="2740" y="487"/>
                </a:lnTo>
                <a:lnTo>
                  <a:pt x="2730" y="476"/>
                </a:lnTo>
                <a:lnTo>
                  <a:pt x="2719" y="468"/>
                </a:lnTo>
                <a:lnTo>
                  <a:pt x="2707" y="459"/>
                </a:lnTo>
                <a:lnTo>
                  <a:pt x="2695" y="450"/>
                </a:lnTo>
                <a:lnTo>
                  <a:pt x="2682" y="442"/>
                </a:lnTo>
                <a:lnTo>
                  <a:pt x="2669" y="436"/>
                </a:lnTo>
                <a:lnTo>
                  <a:pt x="2655" y="429"/>
                </a:lnTo>
                <a:lnTo>
                  <a:pt x="2640" y="424"/>
                </a:lnTo>
                <a:lnTo>
                  <a:pt x="2625" y="420"/>
                </a:lnTo>
                <a:lnTo>
                  <a:pt x="2608" y="417"/>
                </a:lnTo>
                <a:lnTo>
                  <a:pt x="2592" y="415"/>
                </a:lnTo>
                <a:lnTo>
                  <a:pt x="2574" y="415"/>
                </a:lnTo>
                <a:lnTo>
                  <a:pt x="2557" y="416"/>
                </a:lnTo>
                <a:lnTo>
                  <a:pt x="2538" y="418"/>
                </a:lnTo>
                <a:lnTo>
                  <a:pt x="2519" y="421"/>
                </a:lnTo>
                <a:lnTo>
                  <a:pt x="2499" y="427"/>
                </a:lnTo>
                <a:lnTo>
                  <a:pt x="2480" y="435"/>
                </a:lnTo>
                <a:lnTo>
                  <a:pt x="2459" y="443"/>
                </a:lnTo>
                <a:lnTo>
                  <a:pt x="2444" y="451"/>
                </a:lnTo>
                <a:lnTo>
                  <a:pt x="2429" y="459"/>
                </a:lnTo>
                <a:lnTo>
                  <a:pt x="2414" y="469"/>
                </a:lnTo>
                <a:lnTo>
                  <a:pt x="2398" y="479"/>
                </a:lnTo>
                <a:lnTo>
                  <a:pt x="2383" y="490"/>
                </a:lnTo>
                <a:lnTo>
                  <a:pt x="2367" y="503"/>
                </a:lnTo>
                <a:lnTo>
                  <a:pt x="2351" y="516"/>
                </a:lnTo>
                <a:lnTo>
                  <a:pt x="2335" y="530"/>
                </a:lnTo>
                <a:lnTo>
                  <a:pt x="2320" y="545"/>
                </a:lnTo>
                <a:lnTo>
                  <a:pt x="2305" y="561"/>
                </a:lnTo>
                <a:lnTo>
                  <a:pt x="2289" y="579"/>
                </a:lnTo>
                <a:lnTo>
                  <a:pt x="2274" y="596"/>
                </a:lnTo>
                <a:lnTo>
                  <a:pt x="2260" y="615"/>
                </a:lnTo>
                <a:lnTo>
                  <a:pt x="2245" y="635"/>
                </a:lnTo>
                <a:lnTo>
                  <a:pt x="2231" y="656"/>
                </a:lnTo>
                <a:lnTo>
                  <a:pt x="2217" y="677"/>
                </a:lnTo>
                <a:lnTo>
                  <a:pt x="2203" y="700"/>
                </a:lnTo>
                <a:lnTo>
                  <a:pt x="2190" y="723"/>
                </a:lnTo>
                <a:lnTo>
                  <a:pt x="2178" y="746"/>
                </a:lnTo>
                <a:lnTo>
                  <a:pt x="2166" y="771"/>
                </a:lnTo>
                <a:lnTo>
                  <a:pt x="2155" y="796"/>
                </a:lnTo>
                <a:lnTo>
                  <a:pt x="2144" y="823"/>
                </a:lnTo>
                <a:lnTo>
                  <a:pt x="2134" y="850"/>
                </a:lnTo>
                <a:lnTo>
                  <a:pt x="2125" y="879"/>
                </a:lnTo>
                <a:lnTo>
                  <a:pt x="2117" y="908"/>
                </a:lnTo>
                <a:lnTo>
                  <a:pt x="2109" y="937"/>
                </a:lnTo>
                <a:lnTo>
                  <a:pt x="2102" y="967"/>
                </a:lnTo>
                <a:lnTo>
                  <a:pt x="2096" y="999"/>
                </a:lnTo>
                <a:lnTo>
                  <a:pt x="2091" y="1031"/>
                </a:lnTo>
                <a:lnTo>
                  <a:pt x="2087" y="1063"/>
                </a:lnTo>
                <a:lnTo>
                  <a:pt x="2085" y="1097"/>
                </a:lnTo>
                <a:lnTo>
                  <a:pt x="2082" y="1130"/>
                </a:lnTo>
                <a:lnTo>
                  <a:pt x="2141" y="1132"/>
                </a:lnTo>
                <a:lnTo>
                  <a:pt x="2196" y="1132"/>
                </a:lnTo>
                <a:lnTo>
                  <a:pt x="2249" y="1130"/>
                </a:lnTo>
                <a:lnTo>
                  <a:pt x="2298" y="1125"/>
                </a:lnTo>
                <a:lnTo>
                  <a:pt x="2344" y="1120"/>
                </a:lnTo>
                <a:lnTo>
                  <a:pt x="2389" y="1112"/>
                </a:lnTo>
                <a:lnTo>
                  <a:pt x="2430" y="1103"/>
                </a:lnTo>
                <a:lnTo>
                  <a:pt x="2470" y="1092"/>
                </a:lnTo>
                <a:lnTo>
                  <a:pt x="2506" y="1080"/>
                </a:lnTo>
                <a:lnTo>
                  <a:pt x="2540" y="1067"/>
                </a:lnTo>
                <a:lnTo>
                  <a:pt x="2571" y="1052"/>
                </a:lnTo>
                <a:lnTo>
                  <a:pt x="2601" y="1036"/>
                </a:lnTo>
                <a:lnTo>
                  <a:pt x="2628" y="1020"/>
                </a:lnTo>
                <a:lnTo>
                  <a:pt x="2653" y="1002"/>
                </a:lnTo>
                <a:lnTo>
                  <a:pt x="2675" y="983"/>
                </a:lnTo>
                <a:lnTo>
                  <a:pt x="2697" y="964"/>
                </a:lnTo>
                <a:lnTo>
                  <a:pt x="2716" y="944"/>
                </a:lnTo>
                <a:lnTo>
                  <a:pt x="2733" y="923"/>
                </a:lnTo>
                <a:lnTo>
                  <a:pt x="2748" y="902"/>
                </a:lnTo>
                <a:lnTo>
                  <a:pt x="2762" y="880"/>
                </a:lnTo>
                <a:lnTo>
                  <a:pt x="2774" y="859"/>
                </a:lnTo>
                <a:lnTo>
                  <a:pt x="2784" y="837"/>
                </a:lnTo>
                <a:lnTo>
                  <a:pt x="2793" y="815"/>
                </a:lnTo>
                <a:lnTo>
                  <a:pt x="2801" y="793"/>
                </a:lnTo>
                <a:lnTo>
                  <a:pt x="2807" y="771"/>
                </a:lnTo>
                <a:lnTo>
                  <a:pt x="2812" y="749"/>
                </a:lnTo>
                <a:lnTo>
                  <a:pt x="2815" y="728"/>
                </a:lnTo>
                <a:lnTo>
                  <a:pt x="2818" y="707"/>
                </a:lnTo>
                <a:lnTo>
                  <a:pt x="2820" y="686"/>
                </a:lnTo>
                <a:lnTo>
                  <a:pt x="2820" y="667"/>
                </a:lnTo>
                <a:lnTo>
                  <a:pt x="2818" y="647"/>
                </a:lnTo>
                <a:lnTo>
                  <a:pt x="2817" y="628"/>
                </a:lnTo>
                <a:close/>
                <a:moveTo>
                  <a:pt x="2837" y="396"/>
                </a:moveTo>
                <a:lnTo>
                  <a:pt x="2837" y="396"/>
                </a:lnTo>
                <a:lnTo>
                  <a:pt x="2859" y="416"/>
                </a:lnTo>
                <a:lnTo>
                  <a:pt x="2881" y="433"/>
                </a:lnTo>
                <a:lnTo>
                  <a:pt x="2903" y="450"/>
                </a:lnTo>
                <a:lnTo>
                  <a:pt x="2924" y="465"/>
                </a:lnTo>
                <a:lnTo>
                  <a:pt x="2945" y="481"/>
                </a:lnTo>
                <a:lnTo>
                  <a:pt x="2966" y="494"/>
                </a:lnTo>
                <a:lnTo>
                  <a:pt x="2987" y="507"/>
                </a:lnTo>
                <a:lnTo>
                  <a:pt x="3007" y="519"/>
                </a:lnTo>
                <a:lnTo>
                  <a:pt x="3047" y="540"/>
                </a:lnTo>
                <a:lnTo>
                  <a:pt x="3085" y="558"/>
                </a:lnTo>
                <a:lnTo>
                  <a:pt x="3122" y="572"/>
                </a:lnTo>
                <a:lnTo>
                  <a:pt x="3157" y="583"/>
                </a:lnTo>
                <a:lnTo>
                  <a:pt x="3191" y="591"/>
                </a:lnTo>
                <a:lnTo>
                  <a:pt x="3223" y="595"/>
                </a:lnTo>
                <a:lnTo>
                  <a:pt x="3239" y="596"/>
                </a:lnTo>
                <a:lnTo>
                  <a:pt x="3253" y="597"/>
                </a:lnTo>
                <a:lnTo>
                  <a:pt x="3267" y="597"/>
                </a:lnTo>
                <a:lnTo>
                  <a:pt x="3282" y="596"/>
                </a:lnTo>
                <a:lnTo>
                  <a:pt x="3294" y="595"/>
                </a:lnTo>
                <a:lnTo>
                  <a:pt x="3307" y="593"/>
                </a:lnTo>
                <a:lnTo>
                  <a:pt x="3319" y="591"/>
                </a:lnTo>
                <a:lnTo>
                  <a:pt x="3330" y="587"/>
                </a:lnTo>
                <a:lnTo>
                  <a:pt x="3341" y="584"/>
                </a:lnTo>
                <a:lnTo>
                  <a:pt x="3351" y="580"/>
                </a:lnTo>
                <a:lnTo>
                  <a:pt x="3361" y="575"/>
                </a:lnTo>
                <a:lnTo>
                  <a:pt x="3370" y="570"/>
                </a:lnTo>
                <a:lnTo>
                  <a:pt x="3375" y="553"/>
                </a:lnTo>
                <a:lnTo>
                  <a:pt x="3377" y="537"/>
                </a:lnTo>
                <a:lnTo>
                  <a:pt x="3380" y="519"/>
                </a:lnTo>
                <a:lnTo>
                  <a:pt x="3380" y="502"/>
                </a:lnTo>
                <a:lnTo>
                  <a:pt x="3377" y="483"/>
                </a:lnTo>
                <a:lnTo>
                  <a:pt x="3375" y="463"/>
                </a:lnTo>
                <a:lnTo>
                  <a:pt x="3370" y="444"/>
                </a:lnTo>
                <a:lnTo>
                  <a:pt x="3363" y="425"/>
                </a:lnTo>
                <a:lnTo>
                  <a:pt x="3355" y="404"/>
                </a:lnTo>
                <a:lnTo>
                  <a:pt x="3345" y="384"/>
                </a:lnTo>
                <a:lnTo>
                  <a:pt x="3334" y="364"/>
                </a:lnTo>
                <a:lnTo>
                  <a:pt x="3321" y="343"/>
                </a:lnTo>
                <a:lnTo>
                  <a:pt x="3307" y="323"/>
                </a:lnTo>
                <a:lnTo>
                  <a:pt x="3290" y="303"/>
                </a:lnTo>
                <a:lnTo>
                  <a:pt x="3273" y="283"/>
                </a:lnTo>
                <a:lnTo>
                  <a:pt x="3253" y="263"/>
                </a:lnTo>
                <a:lnTo>
                  <a:pt x="3232" y="244"/>
                </a:lnTo>
                <a:lnTo>
                  <a:pt x="3209" y="224"/>
                </a:lnTo>
                <a:lnTo>
                  <a:pt x="3184" y="206"/>
                </a:lnTo>
                <a:lnTo>
                  <a:pt x="3157" y="188"/>
                </a:lnTo>
                <a:lnTo>
                  <a:pt x="3130" y="170"/>
                </a:lnTo>
                <a:lnTo>
                  <a:pt x="3100" y="153"/>
                </a:lnTo>
                <a:lnTo>
                  <a:pt x="3068" y="136"/>
                </a:lnTo>
                <a:lnTo>
                  <a:pt x="3035" y="121"/>
                </a:lnTo>
                <a:lnTo>
                  <a:pt x="3000" y="107"/>
                </a:lnTo>
                <a:lnTo>
                  <a:pt x="2963" y="93"/>
                </a:lnTo>
                <a:lnTo>
                  <a:pt x="2924" y="80"/>
                </a:lnTo>
                <a:lnTo>
                  <a:pt x="2884" y="68"/>
                </a:lnTo>
                <a:lnTo>
                  <a:pt x="2842" y="58"/>
                </a:lnTo>
                <a:lnTo>
                  <a:pt x="2799" y="48"/>
                </a:lnTo>
                <a:lnTo>
                  <a:pt x="2752" y="41"/>
                </a:lnTo>
                <a:lnTo>
                  <a:pt x="2705" y="34"/>
                </a:lnTo>
                <a:lnTo>
                  <a:pt x="2675" y="31"/>
                </a:lnTo>
                <a:lnTo>
                  <a:pt x="2646" y="29"/>
                </a:lnTo>
                <a:lnTo>
                  <a:pt x="2616" y="26"/>
                </a:lnTo>
                <a:lnTo>
                  <a:pt x="2587" y="26"/>
                </a:lnTo>
                <a:lnTo>
                  <a:pt x="2560" y="27"/>
                </a:lnTo>
                <a:lnTo>
                  <a:pt x="2531" y="29"/>
                </a:lnTo>
                <a:lnTo>
                  <a:pt x="2504" y="31"/>
                </a:lnTo>
                <a:lnTo>
                  <a:pt x="2477" y="34"/>
                </a:lnTo>
                <a:lnTo>
                  <a:pt x="2451" y="37"/>
                </a:lnTo>
                <a:lnTo>
                  <a:pt x="2426" y="42"/>
                </a:lnTo>
                <a:lnTo>
                  <a:pt x="2400" y="47"/>
                </a:lnTo>
                <a:lnTo>
                  <a:pt x="2376" y="53"/>
                </a:lnTo>
                <a:lnTo>
                  <a:pt x="2352" y="59"/>
                </a:lnTo>
                <a:lnTo>
                  <a:pt x="2330" y="66"/>
                </a:lnTo>
                <a:lnTo>
                  <a:pt x="2307" y="73"/>
                </a:lnTo>
                <a:lnTo>
                  <a:pt x="2286" y="81"/>
                </a:lnTo>
                <a:lnTo>
                  <a:pt x="2265" y="89"/>
                </a:lnTo>
                <a:lnTo>
                  <a:pt x="2245" y="98"/>
                </a:lnTo>
                <a:lnTo>
                  <a:pt x="2227" y="107"/>
                </a:lnTo>
                <a:lnTo>
                  <a:pt x="2209" y="117"/>
                </a:lnTo>
                <a:lnTo>
                  <a:pt x="2191" y="125"/>
                </a:lnTo>
                <a:lnTo>
                  <a:pt x="2176" y="135"/>
                </a:lnTo>
                <a:lnTo>
                  <a:pt x="2161" y="145"/>
                </a:lnTo>
                <a:lnTo>
                  <a:pt x="2146" y="156"/>
                </a:lnTo>
                <a:lnTo>
                  <a:pt x="2134" y="166"/>
                </a:lnTo>
                <a:lnTo>
                  <a:pt x="2122" y="176"/>
                </a:lnTo>
                <a:lnTo>
                  <a:pt x="2111" y="187"/>
                </a:lnTo>
                <a:lnTo>
                  <a:pt x="2101" y="197"/>
                </a:lnTo>
                <a:lnTo>
                  <a:pt x="2093" y="208"/>
                </a:lnTo>
                <a:lnTo>
                  <a:pt x="2086" y="218"/>
                </a:lnTo>
                <a:lnTo>
                  <a:pt x="2080" y="228"/>
                </a:lnTo>
                <a:lnTo>
                  <a:pt x="2076" y="238"/>
                </a:lnTo>
                <a:lnTo>
                  <a:pt x="2085" y="232"/>
                </a:lnTo>
                <a:lnTo>
                  <a:pt x="2096" y="227"/>
                </a:lnTo>
                <a:lnTo>
                  <a:pt x="2121" y="216"/>
                </a:lnTo>
                <a:lnTo>
                  <a:pt x="2136" y="210"/>
                </a:lnTo>
                <a:lnTo>
                  <a:pt x="2152" y="205"/>
                </a:lnTo>
                <a:lnTo>
                  <a:pt x="2169" y="200"/>
                </a:lnTo>
                <a:lnTo>
                  <a:pt x="2187" y="196"/>
                </a:lnTo>
                <a:lnTo>
                  <a:pt x="2207" y="192"/>
                </a:lnTo>
                <a:lnTo>
                  <a:pt x="2227" y="189"/>
                </a:lnTo>
                <a:lnTo>
                  <a:pt x="2247" y="187"/>
                </a:lnTo>
                <a:lnTo>
                  <a:pt x="2269" y="185"/>
                </a:lnTo>
                <a:lnTo>
                  <a:pt x="2293" y="184"/>
                </a:lnTo>
                <a:lnTo>
                  <a:pt x="2317" y="184"/>
                </a:lnTo>
                <a:lnTo>
                  <a:pt x="2341" y="184"/>
                </a:lnTo>
                <a:lnTo>
                  <a:pt x="2367" y="185"/>
                </a:lnTo>
                <a:lnTo>
                  <a:pt x="2393" y="188"/>
                </a:lnTo>
                <a:lnTo>
                  <a:pt x="2420" y="191"/>
                </a:lnTo>
                <a:lnTo>
                  <a:pt x="2447" y="197"/>
                </a:lnTo>
                <a:lnTo>
                  <a:pt x="2475" y="202"/>
                </a:lnTo>
                <a:lnTo>
                  <a:pt x="2504" y="210"/>
                </a:lnTo>
                <a:lnTo>
                  <a:pt x="2532" y="219"/>
                </a:lnTo>
                <a:lnTo>
                  <a:pt x="2562" y="229"/>
                </a:lnTo>
                <a:lnTo>
                  <a:pt x="2592" y="241"/>
                </a:lnTo>
                <a:lnTo>
                  <a:pt x="2622" y="254"/>
                </a:lnTo>
                <a:lnTo>
                  <a:pt x="2651" y="268"/>
                </a:lnTo>
                <a:lnTo>
                  <a:pt x="2682" y="285"/>
                </a:lnTo>
                <a:lnTo>
                  <a:pt x="2713" y="304"/>
                </a:lnTo>
                <a:lnTo>
                  <a:pt x="2744" y="323"/>
                </a:lnTo>
                <a:lnTo>
                  <a:pt x="2776" y="347"/>
                </a:lnTo>
                <a:lnTo>
                  <a:pt x="2806" y="371"/>
                </a:lnTo>
                <a:lnTo>
                  <a:pt x="2837" y="396"/>
                </a:lnTo>
                <a:close/>
                <a:moveTo>
                  <a:pt x="1670" y="772"/>
                </a:moveTo>
                <a:lnTo>
                  <a:pt x="1670" y="772"/>
                </a:lnTo>
                <a:lnTo>
                  <a:pt x="1658" y="794"/>
                </a:lnTo>
                <a:lnTo>
                  <a:pt x="1646" y="815"/>
                </a:lnTo>
                <a:lnTo>
                  <a:pt x="1636" y="836"/>
                </a:lnTo>
                <a:lnTo>
                  <a:pt x="1627" y="857"/>
                </a:lnTo>
                <a:lnTo>
                  <a:pt x="1620" y="878"/>
                </a:lnTo>
                <a:lnTo>
                  <a:pt x="1614" y="898"/>
                </a:lnTo>
                <a:lnTo>
                  <a:pt x="1609" y="916"/>
                </a:lnTo>
                <a:lnTo>
                  <a:pt x="1606" y="935"/>
                </a:lnTo>
                <a:lnTo>
                  <a:pt x="1604" y="954"/>
                </a:lnTo>
                <a:lnTo>
                  <a:pt x="1604" y="971"/>
                </a:lnTo>
                <a:lnTo>
                  <a:pt x="1604" y="988"/>
                </a:lnTo>
                <a:lnTo>
                  <a:pt x="1606" y="1004"/>
                </a:lnTo>
                <a:lnTo>
                  <a:pt x="1609" y="1020"/>
                </a:lnTo>
                <a:lnTo>
                  <a:pt x="1615" y="1034"/>
                </a:lnTo>
                <a:lnTo>
                  <a:pt x="1621" y="1048"/>
                </a:lnTo>
                <a:lnTo>
                  <a:pt x="1629" y="1060"/>
                </a:lnTo>
                <a:lnTo>
                  <a:pt x="1638" y="1073"/>
                </a:lnTo>
                <a:lnTo>
                  <a:pt x="1649" y="1082"/>
                </a:lnTo>
                <a:lnTo>
                  <a:pt x="1661" y="1092"/>
                </a:lnTo>
                <a:lnTo>
                  <a:pt x="1675" y="1100"/>
                </a:lnTo>
                <a:lnTo>
                  <a:pt x="1691" y="1108"/>
                </a:lnTo>
                <a:lnTo>
                  <a:pt x="1707" y="1114"/>
                </a:lnTo>
                <a:lnTo>
                  <a:pt x="1725" y="1120"/>
                </a:lnTo>
                <a:lnTo>
                  <a:pt x="1744" y="1124"/>
                </a:lnTo>
                <a:lnTo>
                  <a:pt x="1763" y="1128"/>
                </a:lnTo>
                <a:lnTo>
                  <a:pt x="1784" y="1131"/>
                </a:lnTo>
                <a:lnTo>
                  <a:pt x="1806" y="1133"/>
                </a:lnTo>
                <a:lnTo>
                  <a:pt x="1828" y="1134"/>
                </a:lnTo>
                <a:lnTo>
                  <a:pt x="1873" y="1135"/>
                </a:lnTo>
                <a:lnTo>
                  <a:pt x="1922" y="1133"/>
                </a:lnTo>
                <a:lnTo>
                  <a:pt x="1922" y="1097"/>
                </a:lnTo>
                <a:lnTo>
                  <a:pt x="1924" y="1059"/>
                </a:lnTo>
                <a:lnTo>
                  <a:pt x="1927" y="1024"/>
                </a:lnTo>
                <a:lnTo>
                  <a:pt x="1933" y="989"/>
                </a:lnTo>
                <a:lnTo>
                  <a:pt x="1938" y="954"/>
                </a:lnTo>
                <a:lnTo>
                  <a:pt x="1945" y="921"/>
                </a:lnTo>
                <a:lnTo>
                  <a:pt x="1954" y="888"/>
                </a:lnTo>
                <a:lnTo>
                  <a:pt x="1962" y="855"/>
                </a:lnTo>
                <a:lnTo>
                  <a:pt x="1972" y="823"/>
                </a:lnTo>
                <a:lnTo>
                  <a:pt x="1983" y="792"/>
                </a:lnTo>
                <a:lnTo>
                  <a:pt x="1995" y="762"/>
                </a:lnTo>
                <a:lnTo>
                  <a:pt x="2008" y="733"/>
                </a:lnTo>
                <a:lnTo>
                  <a:pt x="2021" y="704"/>
                </a:lnTo>
                <a:lnTo>
                  <a:pt x="2035" y="677"/>
                </a:lnTo>
                <a:lnTo>
                  <a:pt x="2051" y="650"/>
                </a:lnTo>
                <a:lnTo>
                  <a:pt x="2066" y="624"/>
                </a:lnTo>
                <a:lnTo>
                  <a:pt x="2081" y="598"/>
                </a:lnTo>
                <a:lnTo>
                  <a:pt x="2098" y="573"/>
                </a:lnTo>
                <a:lnTo>
                  <a:pt x="2115" y="550"/>
                </a:lnTo>
                <a:lnTo>
                  <a:pt x="2133" y="527"/>
                </a:lnTo>
                <a:lnTo>
                  <a:pt x="2151" y="505"/>
                </a:lnTo>
                <a:lnTo>
                  <a:pt x="2168" y="484"/>
                </a:lnTo>
                <a:lnTo>
                  <a:pt x="2187" y="463"/>
                </a:lnTo>
                <a:lnTo>
                  <a:pt x="2206" y="444"/>
                </a:lnTo>
                <a:lnTo>
                  <a:pt x="2224" y="426"/>
                </a:lnTo>
                <a:lnTo>
                  <a:pt x="2243" y="408"/>
                </a:lnTo>
                <a:lnTo>
                  <a:pt x="2262" y="392"/>
                </a:lnTo>
                <a:lnTo>
                  <a:pt x="2282" y="376"/>
                </a:lnTo>
                <a:lnTo>
                  <a:pt x="2300" y="362"/>
                </a:lnTo>
                <a:lnTo>
                  <a:pt x="2319" y="348"/>
                </a:lnTo>
                <a:lnTo>
                  <a:pt x="2338" y="334"/>
                </a:lnTo>
                <a:lnTo>
                  <a:pt x="2356" y="323"/>
                </a:lnTo>
                <a:lnTo>
                  <a:pt x="2330" y="326"/>
                </a:lnTo>
                <a:lnTo>
                  <a:pt x="2304" y="329"/>
                </a:lnTo>
                <a:lnTo>
                  <a:pt x="2277" y="334"/>
                </a:lnTo>
                <a:lnTo>
                  <a:pt x="2252" y="340"/>
                </a:lnTo>
                <a:lnTo>
                  <a:pt x="2225" y="347"/>
                </a:lnTo>
                <a:lnTo>
                  <a:pt x="2200" y="355"/>
                </a:lnTo>
                <a:lnTo>
                  <a:pt x="2174" y="364"/>
                </a:lnTo>
                <a:lnTo>
                  <a:pt x="2148" y="374"/>
                </a:lnTo>
                <a:lnTo>
                  <a:pt x="2123" y="384"/>
                </a:lnTo>
                <a:lnTo>
                  <a:pt x="2098" y="396"/>
                </a:lnTo>
                <a:lnTo>
                  <a:pt x="2074" y="408"/>
                </a:lnTo>
                <a:lnTo>
                  <a:pt x="2049" y="421"/>
                </a:lnTo>
                <a:lnTo>
                  <a:pt x="2025" y="436"/>
                </a:lnTo>
                <a:lnTo>
                  <a:pt x="2001" y="450"/>
                </a:lnTo>
                <a:lnTo>
                  <a:pt x="1978" y="464"/>
                </a:lnTo>
                <a:lnTo>
                  <a:pt x="1955" y="480"/>
                </a:lnTo>
                <a:lnTo>
                  <a:pt x="1933" y="496"/>
                </a:lnTo>
                <a:lnTo>
                  <a:pt x="1911" y="513"/>
                </a:lnTo>
                <a:lnTo>
                  <a:pt x="1868" y="548"/>
                </a:lnTo>
                <a:lnTo>
                  <a:pt x="1828" y="583"/>
                </a:lnTo>
                <a:lnTo>
                  <a:pt x="1790" y="620"/>
                </a:lnTo>
                <a:lnTo>
                  <a:pt x="1756" y="658"/>
                </a:lnTo>
                <a:lnTo>
                  <a:pt x="1724" y="696"/>
                </a:lnTo>
                <a:lnTo>
                  <a:pt x="1708" y="715"/>
                </a:lnTo>
                <a:lnTo>
                  <a:pt x="1695" y="735"/>
                </a:lnTo>
                <a:lnTo>
                  <a:pt x="1682" y="754"/>
                </a:lnTo>
                <a:lnTo>
                  <a:pt x="1670" y="772"/>
                </a:lnTo>
                <a:close/>
              </a:path>
            </a:pathLst>
          </a:custGeom>
          <a:solidFill>
            <a:srgbClr val="E89CA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KSO_Shape"/>
          <p:cNvSpPr>
            <a:spLocks/>
          </p:cNvSpPr>
          <p:nvPr/>
        </p:nvSpPr>
        <p:spPr bwMode="auto">
          <a:xfrm>
            <a:off x="10696440" y="6326592"/>
            <a:ext cx="302903" cy="529859"/>
          </a:xfrm>
          <a:custGeom>
            <a:avLst/>
            <a:gdLst>
              <a:gd name="T0" fmla="*/ 410028 w 3542"/>
              <a:gd name="T1" fmla="*/ 1700244 h 6187"/>
              <a:gd name="T2" fmla="*/ 219482 w 3542"/>
              <a:gd name="T3" fmla="*/ 1672533 h 6187"/>
              <a:gd name="T4" fmla="*/ 206861 w 3542"/>
              <a:gd name="T5" fmla="*/ 1500722 h 6187"/>
              <a:gd name="T6" fmla="*/ 321989 w 3542"/>
              <a:gd name="T7" fmla="*/ 1408351 h 6187"/>
              <a:gd name="T8" fmla="*/ 402333 w 3542"/>
              <a:gd name="T9" fmla="*/ 1481940 h 6187"/>
              <a:gd name="T10" fmla="*/ 446352 w 3542"/>
              <a:gd name="T11" fmla="*/ 1570001 h 6187"/>
              <a:gd name="T12" fmla="*/ 294593 w 3542"/>
              <a:gd name="T13" fmla="*/ 1220530 h 6187"/>
              <a:gd name="T14" fmla="*/ 309368 w 3542"/>
              <a:gd name="T15" fmla="*/ 1107837 h 6187"/>
              <a:gd name="T16" fmla="*/ 172384 w 3542"/>
              <a:gd name="T17" fmla="*/ 1058881 h 6187"/>
              <a:gd name="T18" fmla="*/ 2463 w 3542"/>
              <a:gd name="T19" fmla="*/ 1153099 h 6187"/>
              <a:gd name="T20" fmla="*/ 95119 w 3542"/>
              <a:gd name="T21" fmla="*/ 1360934 h 6187"/>
              <a:gd name="T22" fmla="*/ 216712 w 3542"/>
              <a:gd name="T23" fmla="*/ 1364321 h 6187"/>
              <a:gd name="T24" fmla="*/ 237336 w 3542"/>
              <a:gd name="T25" fmla="*/ 1251013 h 6187"/>
              <a:gd name="T26" fmla="*/ 584260 w 3542"/>
              <a:gd name="T27" fmla="*/ 1425594 h 6187"/>
              <a:gd name="T28" fmla="*/ 349694 w 3542"/>
              <a:gd name="T29" fmla="*/ 1262713 h 6187"/>
              <a:gd name="T30" fmla="*/ 446352 w 3542"/>
              <a:gd name="T31" fmla="*/ 1395727 h 6187"/>
              <a:gd name="T32" fmla="*/ 593495 w 3542"/>
              <a:gd name="T33" fmla="*/ 1573388 h 6187"/>
              <a:gd name="T34" fmla="*/ 653521 w 3542"/>
              <a:gd name="T35" fmla="*/ 1905000 h 6187"/>
              <a:gd name="T36" fmla="*/ 687998 w 3542"/>
              <a:gd name="T37" fmla="*/ 1396035 h 6187"/>
              <a:gd name="T38" fmla="*/ 664603 w 3542"/>
              <a:gd name="T39" fmla="*/ 528055 h 6187"/>
              <a:gd name="T40" fmla="*/ 868078 w 3542"/>
              <a:gd name="T41" fmla="*/ 470169 h 6187"/>
              <a:gd name="T42" fmla="*/ 1003215 w 3542"/>
              <a:gd name="T43" fmla="*/ 304825 h 6187"/>
              <a:gd name="T44" fmla="*/ 939803 w 3542"/>
              <a:gd name="T45" fmla="*/ 230928 h 6187"/>
              <a:gd name="T46" fmla="*/ 879160 w 3542"/>
              <a:gd name="T47" fmla="*/ 322067 h 6187"/>
              <a:gd name="T48" fmla="*/ 720012 w 3542"/>
              <a:gd name="T49" fmla="*/ 392269 h 6187"/>
              <a:gd name="T50" fmla="*/ 545781 w 3542"/>
              <a:gd name="T51" fmla="*/ 450771 h 6187"/>
              <a:gd name="T52" fmla="*/ 449738 w 3542"/>
              <a:gd name="T53" fmla="*/ 267260 h 6187"/>
              <a:gd name="T54" fmla="*/ 570100 w 3542"/>
              <a:gd name="T55" fmla="*/ 77284 h 6187"/>
              <a:gd name="T56" fmla="*/ 563943 w 3542"/>
              <a:gd name="T57" fmla="*/ 13240 h 6187"/>
              <a:gd name="T58" fmla="*/ 394021 w 3542"/>
              <a:gd name="T59" fmla="*/ 122546 h 6187"/>
              <a:gd name="T60" fmla="*/ 586415 w 3542"/>
              <a:gd name="T61" fmla="*/ 970820 h 6187"/>
              <a:gd name="T62" fmla="*/ 480521 w 3542"/>
              <a:gd name="T63" fmla="*/ 822103 h 6187"/>
              <a:gd name="T64" fmla="*/ 433424 w 3542"/>
              <a:gd name="T65" fmla="*/ 416594 h 6187"/>
              <a:gd name="T66" fmla="*/ 327530 w 3542"/>
              <a:gd name="T67" fmla="*/ 429218 h 6187"/>
              <a:gd name="T68" fmla="*/ 287820 w 3542"/>
              <a:gd name="T69" fmla="*/ 696786 h 6187"/>
              <a:gd name="T70" fmla="*/ 411260 w 3542"/>
              <a:gd name="T71" fmla="*/ 882760 h 6187"/>
              <a:gd name="T72" fmla="*/ 1031536 w 3542"/>
              <a:gd name="T73" fmla="*/ 388882 h 6187"/>
              <a:gd name="T74" fmla="*/ 891781 w 3542"/>
              <a:gd name="T75" fmla="*/ 535752 h 6187"/>
              <a:gd name="T76" fmla="*/ 668913 w 3542"/>
              <a:gd name="T77" fmla="*/ 596717 h 6187"/>
              <a:gd name="T78" fmla="*/ 518384 w 3542"/>
              <a:gd name="T79" fmla="*/ 520665 h 6187"/>
              <a:gd name="T80" fmla="*/ 532237 w 3542"/>
              <a:gd name="T81" fmla="*/ 772530 h 6187"/>
              <a:gd name="T82" fmla="*/ 672915 w 3542"/>
              <a:gd name="T83" fmla="*/ 982521 h 6187"/>
              <a:gd name="T84" fmla="*/ 942265 w 3542"/>
              <a:gd name="T85" fmla="*/ 890457 h 6187"/>
              <a:gd name="T86" fmla="*/ 1071861 w 3542"/>
              <a:gd name="T87" fmla="*/ 740816 h 6187"/>
              <a:gd name="T88" fmla="*/ 1081712 w 3542"/>
              <a:gd name="T89" fmla="*/ 552379 h 6187"/>
              <a:gd name="T90" fmla="*/ 843452 w 3542"/>
              <a:gd name="T91" fmla="*/ 149949 h 6187"/>
              <a:gd name="T92" fmla="*/ 752335 w 3542"/>
              <a:gd name="T93" fmla="*/ 138865 h 6187"/>
              <a:gd name="T94" fmla="*/ 663372 w 3542"/>
              <a:gd name="T95" fmla="*/ 245091 h 6187"/>
              <a:gd name="T96" fmla="*/ 760338 w 3542"/>
              <a:gd name="T97" fmla="*/ 336231 h 6187"/>
              <a:gd name="T98" fmla="*/ 867463 w 3542"/>
              <a:gd name="T99" fmla="*/ 217688 h 6187"/>
              <a:gd name="T100" fmla="*/ 982283 w 3542"/>
              <a:gd name="T101" fmla="*/ 181971 h 6187"/>
              <a:gd name="T102" fmla="*/ 1038924 w 3542"/>
              <a:gd name="T103" fmla="*/ 142559 h 6187"/>
              <a:gd name="T104" fmla="*/ 912098 w 3542"/>
              <a:gd name="T105" fmla="*/ 28635 h 6187"/>
              <a:gd name="T106" fmla="*/ 724014 w 3542"/>
              <a:gd name="T107" fmla="*/ 18166 h 6187"/>
              <a:gd name="T108" fmla="*/ 639053 w 3542"/>
              <a:gd name="T109" fmla="*/ 73281 h 6187"/>
              <a:gd name="T110" fmla="*/ 770804 w 3542"/>
              <a:gd name="T111" fmla="*/ 64660 h 6187"/>
              <a:gd name="T112" fmla="*/ 496836 w 3542"/>
              <a:gd name="T113" fmla="*/ 276497 h 6187"/>
              <a:gd name="T114" fmla="*/ 542703 w 3542"/>
              <a:gd name="T115" fmla="*/ 347315 h 6187"/>
              <a:gd name="T116" fmla="*/ 626432 w 3542"/>
              <a:gd name="T117" fmla="*/ 208451 h 6187"/>
              <a:gd name="T118" fmla="*/ 717242 w 3542"/>
              <a:gd name="T119" fmla="*/ 100377 h 6187"/>
              <a:gd name="T120" fmla="*/ 551014 w 3542"/>
              <a:gd name="T121" fmla="*/ 190900 h 618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542" h="6187">
                <a:moveTo>
                  <a:pt x="1508" y="5232"/>
                </a:moveTo>
                <a:lnTo>
                  <a:pt x="1508" y="5232"/>
                </a:lnTo>
                <a:lnTo>
                  <a:pt x="1509" y="5255"/>
                </a:lnTo>
                <a:lnTo>
                  <a:pt x="1509" y="5277"/>
                </a:lnTo>
                <a:lnTo>
                  <a:pt x="1507" y="5299"/>
                </a:lnTo>
                <a:lnTo>
                  <a:pt x="1504" y="5321"/>
                </a:lnTo>
                <a:lnTo>
                  <a:pt x="1498" y="5342"/>
                </a:lnTo>
                <a:lnTo>
                  <a:pt x="1492" y="5362"/>
                </a:lnTo>
                <a:lnTo>
                  <a:pt x="1484" y="5382"/>
                </a:lnTo>
                <a:lnTo>
                  <a:pt x="1474" y="5401"/>
                </a:lnTo>
                <a:lnTo>
                  <a:pt x="1462" y="5418"/>
                </a:lnTo>
                <a:lnTo>
                  <a:pt x="1450" y="5436"/>
                </a:lnTo>
                <a:lnTo>
                  <a:pt x="1435" y="5451"/>
                </a:lnTo>
                <a:lnTo>
                  <a:pt x="1420" y="5467"/>
                </a:lnTo>
                <a:lnTo>
                  <a:pt x="1404" y="5480"/>
                </a:lnTo>
                <a:lnTo>
                  <a:pt x="1386" y="5493"/>
                </a:lnTo>
                <a:lnTo>
                  <a:pt x="1367" y="5504"/>
                </a:lnTo>
                <a:lnTo>
                  <a:pt x="1347" y="5514"/>
                </a:lnTo>
                <a:lnTo>
                  <a:pt x="1332" y="5522"/>
                </a:lnTo>
                <a:lnTo>
                  <a:pt x="1316" y="5527"/>
                </a:lnTo>
                <a:lnTo>
                  <a:pt x="1300" y="5533"/>
                </a:lnTo>
                <a:lnTo>
                  <a:pt x="1284" y="5537"/>
                </a:lnTo>
                <a:lnTo>
                  <a:pt x="1251" y="5545"/>
                </a:lnTo>
                <a:lnTo>
                  <a:pt x="1218" y="5550"/>
                </a:lnTo>
                <a:lnTo>
                  <a:pt x="1185" y="5553"/>
                </a:lnTo>
                <a:lnTo>
                  <a:pt x="1151" y="5553"/>
                </a:lnTo>
                <a:lnTo>
                  <a:pt x="1116" y="5553"/>
                </a:lnTo>
                <a:lnTo>
                  <a:pt x="1082" y="5550"/>
                </a:lnTo>
                <a:lnTo>
                  <a:pt x="1048" y="5546"/>
                </a:lnTo>
                <a:lnTo>
                  <a:pt x="1015" y="5540"/>
                </a:lnTo>
                <a:lnTo>
                  <a:pt x="981" y="5533"/>
                </a:lnTo>
                <a:lnTo>
                  <a:pt x="948" y="5524"/>
                </a:lnTo>
                <a:lnTo>
                  <a:pt x="916" y="5515"/>
                </a:lnTo>
                <a:lnTo>
                  <a:pt x="884" y="5504"/>
                </a:lnTo>
                <a:lnTo>
                  <a:pt x="852" y="5493"/>
                </a:lnTo>
                <a:lnTo>
                  <a:pt x="823" y="5482"/>
                </a:lnTo>
                <a:lnTo>
                  <a:pt x="793" y="5470"/>
                </a:lnTo>
                <a:lnTo>
                  <a:pt x="765" y="5457"/>
                </a:lnTo>
                <a:lnTo>
                  <a:pt x="713" y="5432"/>
                </a:lnTo>
                <a:lnTo>
                  <a:pt x="665" y="5407"/>
                </a:lnTo>
                <a:lnTo>
                  <a:pt x="625" y="5385"/>
                </a:lnTo>
                <a:lnTo>
                  <a:pt x="592" y="5365"/>
                </a:lnTo>
                <a:lnTo>
                  <a:pt x="566" y="5350"/>
                </a:lnTo>
                <a:lnTo>
                  <a:pt x="546" y="5336"/>
                </a:lnTo>
                <a:lnTo>
                  <a:pt x="545" y="5335"/>
                </a:lnTo>
                <a:lnTo>
                  <a:pt x="548" y="5309"/>
                </a:lnTo>
                <a:lnTo>
                  <a:pt x="552" y="5281"/>
                </a:lnTo>
                <a:lnTo>
                  <a:pt x="557" y="5242"/>
                </a:lnTo>
                <a:lnTo>
                  <a:pt x="566" y="5197"/>
                </a:lnTo>
                <a:lnTo>
                  <a:pt x="577" y="5144"/>
                </a:lnTo>
                <a:lnTo>
                  <a:pt x="592" y="5088"/>
                </a:lnTo>
                <a:lnTo>
                  <a:pt x="600" y="5058"/>
                </a:lnTo>
                <a:lnTo>
                  <a:pt x="609" y="5028"/>
                </a:lnTo>
                <a:lnTo>
                  <a:pt x="620" y="4998"/>
                </a:lnTo>
                <a:lnTo>
                  <a:pt x="631" y="4966"/>
                </a:lnTo>
                <a:lnTo>
                  <a:pt x="643" y="4935"/>
                </a:lnTo>
                <a:lnTo>
                  <a:pt x="658" y="4904"/>
                </a:lnTo>
                <a:lnTo>
                  <a:pt x="672" y="4874"/>
                </a:lnTo>
                <a:lnTo>
                  <a:pt x="687" y="4843"/>
                </a:lnTo>
                <a:lnTo>
                  <a:pt x="705" y="4813"/>
                </a:lnTo>
                <a:lnTo>
                  <a:pt x="723" y="4784"/>
                </a:lnTo>
                <a:lnTo>
                  <a:pt x="742" y="4756"/>
                </a:lnTo>
                <a:lnTo>
                  <a:pt x="763" y="4729"/>
                </a:lnTo>
                <a:lnTo>
                  <a:pt x="785" y="4704"/>
                </a:lnTo>
                <a:lnTo>
                  <a:pt x="809" y="4680"/>
                </a:lnTo>
                <a:lnTo>
                  <a:pt x="835" y="4658"/>
                </a:lnTo>
                <a:lnTo>
                  <a:pt x="861" y="4638"/>
                </a:lnTo>
                <a:lnTo>
                  <a:pt x="875" y="4628"/>
                </a:lnTo>
                <a:lnTo>
                  <a:pt x="890" y="4619"/>
                </a:lnTo>
                <a:lnTo>
                  <a:pt x="904" y="4611"/>
                </a:lnTo>
                <a:lnTo>
                  <a:pt x="919" y="4603"/>
                </a:lnTo>
                <a:lnTo>
                  <a:pt x="940" y="4594"/>
                </a:lnTo>
                <a:lnTo>
                  <a:pt x="961" y="4588"/>
                </a:lnTo>
                <a:lnTo>
                  <a:pt x="982" y="4582"/>
                </a:lnTo>
                <a:lnTo>
                  <a:pt x="1003" y="4578"/>
                </a:lnTo>
                <a:lnTo>
                  <a:pt x="1025" y="4575"/>
                </a:lnTo>
                <a:lnTo>
                  <a:pt x="1046" y="4574"/>
                </a:lnTo>
                <a:lnTo>
                  <a:pt x="1067" y="4575"/>
                </a:lnTo>
                <a:lnTo>
                  <a:pt x="1088" y="4579"/>
                </a:lnTo>
                <a:lnTo>
                  <a:pt x="1109" y="4583"/>
                </a:lnTo>
                <a:lnTo>
                  <a:pt x="1129" y="4590"/>
                </a:lnTo>
                <a:lnTo>
                  <a:pt x="1148" y="4597"/>
                </a:lnTo>
                <a:lnTo>
                  <a:pt x="1168" y="4606"/>
                </a:lnTo>
                <a:lnTo>
                  <a:pt x="1187" y="4617"/>
                </a:lnTo>
                <a:lnTo>
                  <a:pt x="1204" y="4630"/>
                </a:lnTo>
                <a:lnTo>
                  <a:pt x="1222" y="4645"/>
                </a:lnTo>
                <a:lnTo>
                  <a:pt x="1239" y="4660"/>
                </a:lnTo>
                <a:lnTo>
                  <a:pt x="1247" y="4670"/>
                </a:lnTo>
                <a:lnTo>
                  <a:pt x="1256" y="4680"/>
                </a:lnTo>
                <a:lnTo>
                  <a:pt x="1263" y="4690"/>
                </a:lnTo>
                <a:lnTo>
                  <a:pt x="1270" y="4700"/>
                </a:lnTo>
                <a:lnTo>
                  <a:pt x="1281" y="4721"/>
                </a:lnTo>
                <a:lnTo>
                  <a:pt x="1291" y="4744"/>
                </a:lnTo>
                <a:lnTo>
                  <a:pt x="1299" y="4766"/>
                </a:lnTo>
                <a:lnTo>
                  <a:pt x="1303" y="4790"/>
                </a:lnTo>
                <a:lnTo>
                  <a:pt x="1307" y="4813"/>
                </a:lnTo>
                <a:lnTo>
                  <a:pt x="1308" y="4836"/>
                </a:lnTo>
                <a:lnTo>
                  <a:pt x="1308" y="4859"/>
                </a:lnTo>
                <a:lnTo>
                  <a:pt x="1305" y="4882"/>
                </a:lnTo>
                <a:lnTo>
                  <a:pt x="1300" y="4905"/>
                </a:lnTo>
                <a:lnTo>
                  <a:pt x="1295" y="4926"/>
                </a:lnTo>
                <a:lnTo>
                  <a:pt x="1287" y="4947"/>
                </a:lnTo>
                <a:lnTo>
                  <a:pt x="1278" y="4966"/>
                </a:lnTo>
                <a:lnTo>
                  <a:pt x="1268" y="4985"/>
                </a:lnTo>
                <a:lnTo>
                  <a:pt x="1256" y="5001"/>
                </a:lnTo>
                <a:lnTo>
                  <a:pt x="1276" y="5002"/>
                </a:lnTo>
                <a:lnTo>
                  <a:pt x="1297" y="5006"/>
                </a:lnTo>
                <a:lnTo>
                  <a:pt x="1318" y="5011"/>
                </a:lnTo>
                <a:lnTo>
                  <a:pt x="1339" y="5019"/>
                </a:lnTo>
                <a:lnTo>
                  <a:pt x="1358" y="5029"/>
                </a:lnTo>
                <a:lnTo>
                  <a:pt x="1378" y="5040"/>
                </a:lnTo>
                <a:lnTo>
                  <a:pt x="1398" y="5052"/>
                </a:lnTo>
                <a:lnTo>
                  <a:pt x="1416" y="5066"/>
                </a:lnTo>
                <a:lnTo>
                  <a:pt x="1433" y="5083"/>
                </a:lnTo>
                <a:lnTo>
                  <a:pt x="1450" y="5099"/>
                </a:lnTo>
                <a:lnTo>
                  <a:pt x="1464" y="5119"/>
                </a:lnTo>
                <a:lnTo>
                  <a:pt x="1477" y="5139"/>
                </a:lnTo>
                <a:lnTo>
                  <a:pt x="1488" y="5161"/>
                </a:lnTo>
                <a:lnTo>
                  <a:pt x="1497" y="5183"/>
                </a:lnTo>
                <a:lnTo>
                  <a:pt x="1500" y="5195"/>
                </a:lnTo>
                <a:lnTo>
                  <a:pt x="1504" y="5207"/>
                </a:lnTo>
                <a:lnTo>
                  <a:pt x="1506" y="5220"/>
                </a:lnTo>
                <a:lnTo>
                  <a:pt x="1508" y="5232"/>
                </a:lnTo>
                <a:close/>
                <a:moveTo>
                  <a:pt x="759" y="4044"/>
                </a:moveTo>
                <a:lnTo>
                  <a:pt x="759" y="4044"/>
                </a:lnTo>
                <a:lnTo>
                  <a:pt x="781" y="4043"/>
                </a:lnTo>
                <a:lnTo>
                  <a:pt x="804" y="4041"/>
                </a:lnTo>
                <a:lnTo>
                  <a:pt x="826" y="4035"/>
                </a:lnTo>
                <a:lnTo>
                  <a:pt x="849" y="4029"/>
                </a:lnTo>
                <a:lnTo>
                  <a:pt x="872" y="4019"/>
                </a:lnTo>
                <a:lnTo>
                  <a:pt x="894" y="4008"/>
                </a:lnTo>
                <a:lnTo>
                  <a:pt x="916" y="3996"/>
                </a:lnTo>
                <a:lnTo>
                  <a:pt x="937" y="3980"/>
                </a:lnTo>
                <a:lnTo>
                  <a:pt x="957" y="3964"/>
                </a:lnTo>
                <a:lnTo>
                  <a:pt x="976" y="3946"/>
                </a:lnTo>
                <a:lnTo>
                  <a:pt x="992" y="3926"/>
                </a:lnTo>
                <a:lnTo>
                  <a:pt x="1007" y="3904"/>
                </a:lnTo>
                <a:lnTo>
                  <a:pt x="1021" y="3882"/>
                </a:lnTo>
                <a:lnTo>
                  <a:pt x="1026" y="3870"/>
                </a:lnTo>
                <a:lnTo>
                  <a:pt x="1031" y="3857"/>
                </a:lnTo>
                <a:lnTo>
                  <a:pt x="1036" y="3845"/>
                </a:lnTo>
                <a:lnTo>
                  <a:pt x="1039" y="3832"/>
                </a:lnTo>
                <a:lnTo>
                  <a:pt x="1043" y="3819"/>
                </a:lnTo>
                <a:lnTo>
                  <a:pt x="1045" y="3804"/>
                </a:lnTo>
                <a:lnTo>
                  <a:pt x="1048" y="3779"/>
                </a:lnTo>
                <a:lnTo>
                  <a:pt x="1049" y="3755"/>
                </a:lnTo>
                <a:lnTo>
                  <a:pt x="1048" y="3731"/>
                </a:lnTo>
                <a:lnTo>
                  <a:pt x="1045" y="3707"/>
                </a:lnTo>
                <a:lnTo>
                  <a:pt x="1040" y="3684"/>
                </a:lnTo>
                <a:lnTo>
                  <a:pt x="1035" y="3661"/>
                </a:lnTo>
                <a:lnTo>
                  <a:pt x="1026" y="3640"/>
                </a:lnTo>
                <a:lnTo>
                  <a:pt x="1016" y="3619"/>
                </a:lnTo>
                <a:lnTo>
                  <a:pt x="1005" y="3598"/>
                </a:lnTo>
                <a:lnTo>
                  <a:pt x="992" y="3580"/>
                </a:lnTo>
                <a:lnTo>
                  <a:pt x="978" y="3561"/>
                </a:lnTo>
                <a:lnTo>
                  <a:pt x="962" y="3545"/>
                </a:lnTo>
                <a:lnTo>
                  <a:pt x="945" y="3528"/>
                </a:lnTo>
                <a:lnTo>
                  <a:pt x="926" y="3514"/>
                </a:lnTo>
                <a:lnTo>
                  <a:pt x="906" y="3501"/>
                </a:lnTo>
                <a:lnTo>
                  <a:pt x="884" y="3488"/>
                </a:lnTo>
                <a:lnTo>
                  <a:pt x="868" y="3481"/>
                </a:lnTo>
                <a:lnTo>
                  <a:pt x="851" y="3473"/>
                </a:lnTo>
                <a:lnTo>
                  <a:pt x="834" y="3466"/>
                </a:lnTo>
                <a:lnTo>
                  <a:pt x="816" y="3460"/>
                </a:lnTo>
                <a:lnTo>
                  <a:pt x="798" y="3454"/>
                </a:lnTo>
                <a:lnTo>
                  <a:pt x="781" y="3450"/>
                </a:lnTo>
                <a:lnTo>
                  <a:pt x="745" y="3442"/>
                </a:lnTo>
                <a:lnTo>
                  <a:pt x="708" y="3438"/>
                </a:lnTo>
                <a:lnTo>
                  <a:pt x="672" y="3435"/>
                </a:lnTo>
                <a:lnTo>
                  <a:pt x="635" y="3435"/>
                </a:lnTo>
                <a:lnTo>
                  <a:pt x="597" y="3436"/>
                </a:lnTo>
                <a:lnTo>
                  <a:pt x="560" y="3439"/>
                </a:lnTo>
                <a:lnTo>
                  <a:pt x="522" y="3443"/>
                </a:lnTo>
                <a:lnTo>
                  <a:pt x="486" y="3450"/>
                </a:lnTo>
                <a:lnTo>
                  <a:pt x="450" y="3458"/>
                </a:lnTo>
                <a:lnTo>
                  <a:pt x="413" y="3465"/>
                </a:lnTo>
                <a:lnTo>
                  <a:pt x="378" y="3475"/>
                </a:lnTo>
                <a:lnTo>
                  <a:pt x="344" y="3486"/>
                </a:lnTo>
                <a:lnTo>
                  <a:pt x="310" y="3497"/>
                </a:lnTo>
                <a:lnTo>
                  <a:pt x="277" y="3509"/>
                </a:lnTo>
                <a:lnTo>
                  <a:pt x="246" y="3521"/>
                </a:lnTo>
                <a:lnTo>
                  <a:pt x="187" y="3546"/>
                </a:lnTo>
                <a:lnTo>
                  <a:pt x="134" y="3570"/>
                </a:lnTo>
                <a:lnTo>
                  <a:pt x="89" y="3593"/>
                </a:lnTo>
                <a:lnTo>
                  <a:pt x="51" y="3613"/>
                </a:lnTo>
                <a:lnTo>
                  <a:pt x="24" y="3628"/>
                </a:lnTo>
                <a:lnTo>
                  <a:pt x="1" y="3643"/>
                </a:lnTo>
                <a:lnTo>
                  <a:pt x="0" y="3644"/>
                </a:lnTo>
                <a:lnTo>
                  <a:pt x="2" y="3671"/>
                </a:lnTo>
                <a:lnTo>
                  <a:pt x="4" y="3703"/>
                </a:lnTo>
                <a:lnTo>
                  <a:pt x="8" y="3745"/>
                </a:lnTo>
                <a:lnTo>
                  <a:pt x="15" y="3795"/>
                </a:lnTo>
                <a:lnTo>
                  <a:pt x="25" y="3853"/>
                </a:lnTo>
                <a:lnTo>
                  <a:pt x="38" y="3915"/>
                </a:lnTo>
                <a:lnTo>
                  <a:pt x="46" y="3948"/>
                </a:lnTo>
                <a:lnTo>
                  <a:pt x="55" y="3981"/>
                </a:lnTo>
                <a:lnTo>
                  <a:pt x="63" y="4015"/>
                </a:lnTo>
                <a:lnTo>
                  <a:pt x="74" y="4050"/>
                </a:lnTo>
                <a:lnTo>
                  <a:pt x="87" y="4085"/>
                </a:lnTo>
                <a:lnTo>
                  <a:pt x="100" y="4119"/>
                </a:lnTo>
                <a:lnTo>
                  <a:pt x="114" y="4154"/>
                </a:lnTo>
                <a:lnTo>
                  <a:pt x="130" y="4187"/>
                </a:lnTo>
                <a:lnTo>
                  <a:pt x="147" y="4221"/>
                </a:lnTo>
                <a:lnTo>
                  <a:pt x="166" y="4253"/>
                </a:lnTo>
                <a:lnTo>
                  <a:pt x="186" y="4285"/>
                </a:lnTo>
                <a:lnTo>
                  <a:pt x="207" y="4315"/>
                </a:lnTo>
                <a:lnTo>
                  <a:pt x="230" y="4344"/>
                </a:lnTo>
                <a:lnTo>
                  <a:pt x="255" y="4371"/>
                </a:lnTo>
                <a:lnTo>
                  <a:pt x="281" y="4397"/>
                </a:lnTo>
                <a:lnTo>
                  <a:pt x="295" y="4409"/>
                </a:lnTo>
                <a:lnTo>
                  <a:pt x="309" y="4420"/>
                </a:lnTo>
                <a:lnTo>
                  <a:pt x="324" y="4431"/>
                </a:lnTo>
                <a:lnTo>
                  <a:pt x="340" y="4442"/>
                </a:lnTo>
                <a:lnTo>
                  <a:pt x="355" y="4451"/>
                </a:lnTo>
                <a:lnTo>
                  <a:pt x="372" y="4461"/>
                </a:lnTo>
                <a:lnTo>
                  <a:pt x="394" y="4472"/>
                </a:lnTo>
                <a:lnTo>
                  <a:pt x="416" y="4481"/>
                </a:lnTo>
                <a:lnTo>
                  <a:pt x="439" y="4487"/>
                </a:lnTo>
                <a:lnTo>
                  <a:pt x="461" y="4493"/>
                </a:lnTo>
                <a:lnTo>
                  <a:pt x="484" y="4497"/>
                </a:lnTo>
                <a:lnTo>
                  <a:pt x="507" y="4498"/>
                </a:lnTo>
                <a:lnTo>
                  <a:pt x="530" y="4498"/>
                </a:lnTo>
                <a:lnTo>
                  <a:pt x="553" y="4496"/>
                </a:lnTo>
                <a:lnTo>
                  <a:pt x="576" y="4493"/>
                </a:lnTo>
                <a:lnTo>
                  <a:pt x="598" y="4487"/>
                </a:lnTo>
                <a:lnTo>
                  <a:pt x="621" y="4480"/>
                </a:lnTo>
                <a:lnTo>
                  <a:pt x="642" y="4470"/>
                </a:lnTo>
                <a:lnTo>
                  <a:pt x="663" y="4459"/>
                </a:lnTo>
                <a:lnTo>
                  <a:pt x="684" y="4447"/>
                </a:lnTo>
                <a:lnTo>
                  <a:pt x="704" y="4431"/>
                </a:lnTo>
                <a:lnTo>
                  <a:pt x="723" y="4415"/>
                </a:lnTo>
                <a:lnTo>
                  <a:pt x="732" y="4405"/>
                </a:lnTo>
                <a:lnTo>
                  <a:pt x="742" y="4395"/>
                </a:lnTo>
                <a:lnTo>
                  <a:pt x="751" y="4384"/>
                </a:lnTo>
                <a:lnTo>
                  <a:pt x="759" y="4374"/>
                </a:lnTo>
                <a:lnTo>
                  <a:pt x="767" y="4362"/>
                </a:lnTo>
                <a:lnTo>
                  <a:pt x="773" y="4351"/>
                </a:lnTo>
                <a:lnTo>
                  <a:pt x="784" y="4327"/>
                </a:lnTo>
                <a:lnTo>
                  <a:pt x="793" y="4303"/>
                </a:lnTo>
                <a:lnTo>
                  <a:pt x="801" y="4277"/>
                </a:lnTo>
                <a:lnTo>
                  <a:pt x="805" y="4252"/>
                </a:lnTo>
                <a:lnTo>
                  <a:pt x="807" y="4227"/>
                </a:lnTo>
                <a:lnTo>
                  <a:pt x="807" y="4201"/>
                </a:lnTo>
                <a:lnTo>
                  <a:pt x="806" y="4176"/>
                </a:lnTo>
                <a:lnTo>
                  <a:pt x="803" y="4151"/>
                </a:lnTo>
                <a:lnTo>
                  <a:pt x="797" y="4128"/>
                </a:lnTo>
                <a:lnTo>
                  <a:pt x="790" y="4105"/>
                </a:lnTo>
                <a:lnTo>
                  <a:pt x="781" y="4083"/>
                </a:lnTo>
                <a:lnTo>
                  <a:pt x="771" y="4063"/>
                </a:lnTo>
                <a:lnTo>
                  <a:pt x="759" y="4044"/>
                </a:lnTo>
                <a:close/>
                <a:moveTo>
                  <a:pt x="2320" y="3404"/>
                </a:moveTo>
                <a:lnTo>
                  <a:pt x="1982" y="3404"/>
                </a:lnTo>
                <a:lnTo>
                  <a:pt x="1978" y="3439"/>
                </a:lnTo>
                <a:lnTo>
                  <a:pt x="1968" y="3515"/>
                </a:lnTo>
                <a:lnTo>
                  <a:pt x="1956" y="3629"/>
                </a:lnTo>
                <a:lnTo>
                  <a:pt x="1949" y="3701"/>
                </a:lnTo>
                <a:lnTo>
                  <a:pt x="1943" y="3779"/>
                </a:lnTo>
                <a:lnTo>
                  <a:pt x="1937" y="3866"/>
                </a:lnTo>
                <a:lnTo>
                  <a:pt x="1932" y="3959"/>
                </a:lnTo>
                <a:lnTo>
                  <a:pt x="1926" y="4061"/>
                </a:lnTo>
                <a:lnTo>
                  <a:pt x="1923" y="4169"/>
                </a:lnTo>
                <a:lnTo>
                  <a:pt x="1921" y="4283"/>
                </a:lnTo>
                <a:lnTo>
                  <a:pt x="1920" y="4403"/>
                </a:lnTo>
                <a:lnTo>
                  <a:pt x="1920" y="4529"/>
                </a:lnTo>
                <a:lnTo>
                  <a:pt x="1923" y="4659"/>
                </a:lnTo>
                <a:lnTo>
                  <a:pt x="1898" y="4630"/>
                </a:lnTo>
                <a:lnTo>
                  <a:pt x="1872" y="4603"/>
                </a:lnTo>
                <a:lnTo>
                  <a:pt x="1847" y="4575"/>
                </a:lnTo>
                <a:lnTo>
                  <a:pt x="1821" y="4549"/>
                </a:lnTo>
                <a:lnTo>
                  <a:pt x="1794" y="4524"/>
                </a:lnTo>
                <a:lnTo>
                  <a:pt x="1767" y="4498"/>
                </a:lnTo>
                <a:lnTo>
                  <a:pt x="1739" y="4474"/>
                </a:lnTo>
                <a:lnTo>
                  <a:pt x="1712" y="4451"/>
                </a:lnTo>
                <a:lnTo>
                  <a:pt x="1656" y="4406"/>
                </a:lnTo>
                <a:lnTo>
                  <a:pt x="1599" y="4364"/>
                </a:lnTo>
                <a:lnTo>
                  <a:pt x="1543" y="4325"/>
                </a:lnTo>
                <a:lnTo>
                  <a:pt x="1488" y="4288"/>
                </a:lnTo>
                <a:lnTo>
                  <a:pt x="1434" y="4255"/>
                </a:lnTo>
                <a:lnTo>
                  <a:pt x="1383" y="4224"/>
                </a:lnTo>
                <a:lnTo>
                  <a:pt x="1333" y="4197"/>
                </a:lnTo>
                <a:lnTo>
                  <a:pt x="1286" y="4172"/>
                </a:lnTo>
                <a:lnTo>
                  <a:pt x="1243" y="4150"/>
                </a:lnTo>
                <a:lnTo>
                  <a:pt x="1203" y="4131"/>
                </a:lnTo>
                <a:lnTo>
                  <a:pt x="1167" y="4114"/>
                </a:lnTo>
                <a:lnTo>
                  <a:pt x="1136" y="4101"/>
                </a:lnTo>
                <a:lnTo>
                  <a:pt x="1112" y="4125"/>
                </a:lnTo>
                <a:lnTo>
                  <a:pt x="1086" y="4149"/>
                </a:lnTo>
                <a:lnTo>
                  <a:pt x="1058" y="4169"/>
                </a:lnTo>
                <a:lnTo>
                  <a:pt x="1031" y="4188"/>
                </a:lnTo>
                <a:lnTo>
                  <a:pt x="1031" y="4215"/>
                </a:lnTo>
                <a:lnTo>
                  <a:pt x="1029" y="4242"/>
                </a:lnTo>
                <a:lnTo>
                  <a:pt x="1027" y="4270"/>
                </a:lnTo>
                <a:lnTo>
                  <a:pt x="1024" y="4296"/>
                </a:lnTo>
                <a:lnTo>
                  <a:pt x="1059" y="4311"/>
                </a:lnTo>
                <a:lnTo>
                  <a:pt x="1105" y="4333"/>
                </a:lnTo>
                <a:lnTo>
                  <a:pt x="1163" y="4361"/>
                </a:lnTo>
                <a:lnTo>
                  <a:pt x="1226" y="4394"/>
                </a:lnTo>
                <a:lnTo>
                  <a:pt x="1262" y="4414"/>
                </a:lnTo>
                <a:lnTo>
                  <a:pt x="1298" y="4435"/>
                </a:lnTo>
                <a:lnTo>
                  <a:pt x="1334" y="4457"/>
                </a:lnTo>
                <a:lnTo>
                  <a:pt x="1373" y="4481"/>
                </a:lnTo>
                <a:lnTo>
                  <a:pt x="1411" y="4506"/>
                </a:lnTo>
                <a:lnTo>
                  <a:pt x="1450" y="4533"/>
                </a:lnTo>
                <a:lnTo>
                  <a:pt x="1489" y="4560"/>
                </a:lnTo>
                <a:lnTo>
                  <a:pt x="1528" y="4591"/>
                </a:lnTo>
                <a:lnTo>
                  <a:pt x="1566" y="4622"/>
                </a:lnTo>
                <a:lnTo>
                  <a:pt x="1605" y="4655"/>
                </a:lnTo>
                <a:lnTo>
                  <a:pt x="1642" y="4689"/>
                </a:lnTo>
                <a:lnTo>
                  <a:pt x="1679" y="4724"/>
                </a:lnTo>
                <a:lnTo>
                  <a:pt x="1714" y="4761"/>
                </a:lnTo>
                <a:lnTo>
                  <a:pt x="1748" y="4800"/>
                </a:lnTo>
                <a:lnTo>
                  <a:pt x="1781" y="4839"/>
                </a:lnTo>
                <a:lnTo>
                  <a:pt x="1812" y="4881"/>
                </a:lnTo>
                <a:lnTo>
                  <a:pt x="1826" y="4902"/>
                </a:lnTo>
                <a:lnTo>
                  <a:pt x="1839" y="4924"/>
                </a:lnTo>
                <a:lnTo>
                  <a:pt x="1854" y="4946"/>
                </a:lnTo>
                <a:lnTo>
                  <a:pt x="1866" y="4968"/>
                </a:lnTo>
                <a:lnTo>
                  <a:pt x="1878" y="4991"/>
                </a:lnTo>
                <a:lnTo>
                  <a:pt x="1890" y="5014"/>
                </a:lnTo>
                <a:lnTo>
                  <a:pt x="1901" y="5037"/>
                </a:lnTo>
                <a:lnTo>
                  <a:pt x="1911" y="5061"/>
                </a:lnTo>
                <a:lnTo>
                  <a:pt x="1920" y="5085"/>
                </a:lnTo>
                <a:lnTo>
                  <a:pt x="1928" y="5110"/>
                </a:lnTo>
                <a:lnTo>
                  <a:pt x="1936" y="5134"/>
                </a:lnTo>
                <a:lnTo>
                  <a:pt x="1943" y="5160"/>
                </a:lnTo>
                <a:lnTo>
                  <a:pt x="1949" y="5185"/>
                </a:lnTo>
                <a:lnTo>
                  <a:pt x="1955" y="5211"/>
                </a:lnTo>
                <a:lnTo>
                  <a:pt x="1959" y="5237"/>
                </a:lnTo>
                <a:lnTo>
                  <a:pt x="1962" y="5264"/>
                </a:lnTo>
                <a:lnTo>
                  <a:pt x="1976" y="5388"/>
                </a:lnTo>
                <a:lnTo>
                  <a:pt x="1988" y="5504"/>
                </a:lnTo>
                <a:lnTo>
                  <a:pt x="2002" y="5611"/>
                </a:lnTo>
                <a:lnTo>
                  <a:pt x="2009" y="5663"/>
                </a:lnTo>
                <a:lnTo>
                  <a:pt x="2018" y="5716"/>
                </a:lnTo>
                <a:lnTo>
                  <a:pt x="2026" y="5769"/>
                </a:lnTo>
                <a:lnTo>
                  <a:pt x="2036" y="5822"/>
                </a:lnTo>
                <a:lnTo>
                  <a:pt x="2047" y="5877"/>
                </a:lnTo>
                <a:lnTo>
                  <a:pt x="2059" y="5933"/>
                </a:lnTo>
                <a:lnTo>
                  <a:pt x="2073" y="5992"/>
                </a:lnTo>
                <a:lnTo>
                  <a:pt x="2088" y="6054"/>
                </a:lnTo>
                <a:lnTo>
                  <a:pt x="2104" y="6119"/>
                </a:lnTo>
                <a:lnTo>
                  <a:pt x="2123" y="6187"/>
                </a:lnTo>
                <a:lnTo>
                  <a:pt x="2447" y="6098"/>
                </a:lnTo>
                <a:lnTo>
                  <a:pt x="2429" y="6033"/>
                </a:lnTo>
                <a:lnTo>
                  <a:pt x="2412" y="5968"/>
                </a:lnTo>
                <a:lnTo>
                  <a:pt x="2397" y="5903"/>
                </a:lnTo>
                <a:lnTo>
                  <a:pt x="2382" y="5839"/>
                </a:lnTo>
                <a:lnTo>
                  <a:pt x="2368" y="5776"/>
                </a:lnTo>
                <a:lnTo>
                  <a:pt x="2355" y="5712"/>
                </a:lnTo>
                <a:lnTo>
                  <a:pt x="2343" y="5648"/>
                </a:lnTo>
                <a:lnTo>
                  <a:pt x="2331" y="5584"/>
                </a:lnTo>
                <a:lnTo>
                  <a:pt x="2320" y="5522"/>
                </a:lnTo>
                <a:lnTo>
                  <a:pt x="2310" y="5460"/>
                </a:lnTo>
                <a:lnTo>
                  <a:pt x="2293" y="5336"/>
                </a:lnTo>
                <a:lnTo>
                  <a:pt x="2277" y="5213"/>
                </a:lnTo>
                <a:lnTo>
                  <a:pt x="2265" y="5095"/>
                </a:lnTo>
                <a:lnTo>
                  <a:pt x="2255" y="4977"/>
                </a:lnTo>
                <a:lnTo>
                  <a:pt x="2247" y="4861"/>
                </a:lnTo>
                <a:lnTo>
                  <a:pt x="2241" y="4749"/>
                </a:lnTo>
                <a:lnTo>
                  <a:pt x="2238" y="4640"/>
                </a:lnTo>
                <a:lnTo>
                  <a:pt x="2235" y="4534"/>
                </a:lnTo>
                <a:lnTo>
                  <a:pt x="2235" y="4431"/>
                </a:lnTo>
                <a:lnTo>
                  <a:pt x="2236" y="4332"/>
                </a:lnTo>
                <a:lnTo>
                  <a:pt x="2239" y="4237"/>
                </a:lnTo>
                <a:lnTo>
                  <a:pt x="2242" y="4145"/>
                </a:lnTo>
                <a:lnTo>
                  <a:pt x="2247" y="4058"/>
                </a:lnTo>
                <a:lnTo>
                  <a:pt x="2252" y="3975"/>
                </a:lnTo>
                <a:lnTo>
                  <a:pt x="2258" y="3897"/>
                </a:lnTo>
                <a:lnTo>
                  <a:pt x="2265" y="3824"/>
                </a:lnTo>
                <a:lnTo>
                  <a:pt x="2272" y="3756"/>
                </a:lnTo>
                <a:lnTo>
                  <a:pt x="2278" y="3693"/>
                </a:lnTo>
                <a:lnTo>
                  <a:pt x="2285" y="3636"/>
                </a:lnTo>
                <a:lnTo>
                  <a:pt x="2298" y="3539"/>
                </a:lnTo>
                <a:lnTo>
                  <a:pt x="2309" y="3466"/>
                </a:lnTo>
                <a:lnTo>
                  <a:pt x="2320" y="3404"/>
                </a:lnTo>
                <a:close/>
                <a:moveTo>
                  <a:pt x="2047" y="1713"/>
                </a:moveTo>
                <a:lnTo>
                  <a:pt x="2047" y="1713"/>
                </a:lnTo>
                <a:lnTo>
                  <a:pt x="2085" y="1715"/>
                </a:lnTo>
                <a:lnTo>
                  <a:pt x="2122" y="1715"/>
                </a:lnTo>
                <a:lnTo>
                  <a:pt x="2159" y="1715"/>
                </a:lnTo>
                <a:lnTo>
                  <a:pt x="2196" y="1714"/>
                </a:lnTo>
                <a:lnTo>
                  <a:pt x="2232" y="1712"/>
                </a:lnTo>
                <a:lnTo>
                  <a:pt x="2268" y="1708"/>
                </a:lnTo>
                <a:lnTo>
                  <a:pt x="2305" y="1705"/>
                </a:lnTo>
                <a:lnTo>
                  <a:pt x="2340" y="1700"/>
                </a:lnTo>
                <a:lnTo>
                  <a:pt x="2375" y="1694"/>
                </a:lnTo>
                <a:lnTo>
                  <a:pt x="2410" y="1688"/>
                </a:lnTo>
                <a:lnTo>
                  <a:pt x="2444" y="1680"/>
                </a:lnTo>
                <a:lnTo>
                  <a:pt x="2478" y="1672"/>
                </a:lnTo>
                <a:lnTo>
                  <a:pt x="2512" y="1662"/>
                </a:lnTo>
                <a:lnTo>
                  <a:pt x="2545" y="1652"/>
                </a:lnTo>
                <a:lnTo>
                  <a:pt x="2578" y="1641"/>
                </a:lnTo>
                <a:lnTo>
                  <a:pt x="2609" y="1630"/>
                </a:lnTo>
                <a:lnTo>
                  <a:pt x="2641" y="1618"/>
                </a:lnTo>
                <a:lnTo>
                  <a:pt x="2672" y="1605"/>
                </a:lnTo>
                <a:lnTo>
                  <a:pt x="2703" y="1591"/>
                </a:lnTo>
                <a:lnTo>
                  <a:pt x="2733" y="1575"/>
                </a:lnTo>
                <a:lnTo>
                  <a:pt x="2762" y="1560"/>
                </a:lnTo>
                <a:lnTo>
                  <a:pt x="2791" y="1543"/>
                </a:lnTo>
                <a:lnTo>
                  <a:pt x="2820" y="1527"/>
                </a:lnTo>
                <a:lnTo>
                  <a:pt x="2847" y="1508"/>
                </a:lnTo>
                <a:lnTo>
                  <a:pt x="2873" y="1490"/>
                </a:lnTo>
                <a:lnTo>
                  <a:pt x="2899" y="1471"/>
                </a:lnTo>
                <a:lnTo>
                  <a:pt x="2924" y="1450"/>
                </a:lnTo>
                <a:lnTo>
                  <a:pt x="2949" y="1429"/>
                </a:lnTo>
                <a:lnTo>
                  <a:pt x="2973" y="1408"/>
                </a:lnTo>
                <a:lnTo>
                  <a:pt x="2996" y="1385"/>
                </a:lnTo>
                <a:lnTo>
                  <a:pt x="3018" y="1362"/>
                </a:lnTo>
                <a:lnTo>
                  <a:pt x="3039" y="1339"/>
                </a:lnTo>
                <a:lnTo>
                  <a:pt x="3064" y="1308"/>
                </a:lnTo>
                <a:lnTo>
                  <a:pt x="3089" y="1277"/>
                </a:lnTo>
                <a:lnTo>
                  <a:pt x="3112" y="1244"/>
                </a:lnTo>
                <a:lnTo>
                  <a:pt x="3135" y="1210"/>
                </a:lnTo>
                <a:lnTo>
                  <a:pt x="3158" y="1175"/>
                </a:lnTo>
                <a:lnTo>
                  <a:pt x="3179" y="1140"/>
                </a:lnTo>
                <a:lnTo>
                  <a:pt x="3201" y="1102"/>
                </a:lnTo>
                <a:lnTo>
                  <a:pt x="3221" y="1066"/>
                </a:lnTo>
                <a:lnTo>
                  <a:pt x="3240" y="1029"/>
                </a:lnTo>
                <a:lnTo>
                  <a:pt x="3259" y="990"/>
                </a:lnTo>
                <a:lnTo>
                  <a:pt x="3277" y="953"/>
                </a:lnTo>
                <a:lnTo>
                  <a:pt x="3294" y="914"/>
                </a:lnTo>
                <a:lnTo>
                  <a:pt x="3310" y="876"/>
                </a:lnTo>
                <a:lnTo>
                  <a:pt x="3325" y="838"/>
                </a:lnTo>
                <a:lnTo>
                  <a:pt x="3339" y="800"/>
                </a:lnTo>
                <a:lnTo>
                  <a:pt x="3353" y="762"/>
                </a:lnTo>
                <a:lnTo>
                  <a:pt x="3338" y="770"/>
                </a:lnTo>
                <a:lnTo>
                  <a:pt x="3320" y="776"/>
                </a:lnTo>
                <a:lnTo>
                  <a:pt x="3301" y="780"/>
                </a:lnTo>
                <a:lnTo>
                  <a:pt x="3279" y="783"/>
                </a:lnTo>
                <a:lnTo>
                  <a:pt x="3257" y="785"/>
                </a:lnTo>
                <a:lnTo>
                  <a:pt x="3233" y="785"/>
                </a:lnTo>
                <a:lnTo>
                  <a:pt x="3208" y="784"/>
                </a:lnTo>
                <a:lnTo>
                  <a:pt x="3182" y="782"/>
                </a:lnTo>
                <a:lnTo>
                  <a:pt x="3156" y="779"/>
                </a:lnTo>
                <a:lnTo>
                  <a:pt x="3130" y="774"/>
                </a:lnTo>
                <a:lnTo>
                  <a:pt x="3103" y="768"/>
                </a:lnTo>
                <a:lnTo>
                  <a:pt x="3078" y="760"/>
                </a:lnTo>
                <a:lnTo>
                  <a:pt x="3053" y="750"/>
                </a:lnTo>
                <a:lnTo>
                  <a:pt x="3030" y="740"/>
                </a:lnTo>
                <a:lnTo>
                  <a:pt x="3007" y="728"/>
                </a:lnTo>
                <a:lnTo>
                  <a:pt x="2986" y="714"/>
                </a:lnTo>
                <a:lnTo>
                  <a:pt x="2985" y="736"/>
                </a:lnTo>
                <a:lnTo>
                  <a:pt x="2982" y="758"/>
                </a:lnTo>
                <a:lnTo>
                  <a:pt x="2978" y="780"/>
                </a:lnTo>
                <a:lnTo>
                  <a:pt x="2974" y="802"/>
                </a:lnTo>
                <a:lnTo>
                  <a:pt x="2967" y="827"/>
                </a:lnTo>
                <a:lnTo>
                  <a:pt x="2959" y="853"/>
                </a:lnTo>
                <a:lnTo>
                  <a:pt x="2952" y="877"/>
                </a:lnTo>
                <a:lnTo>
                  <a:pt x="2943" y="900"/>
                </a:lnTo>
                <a:lnTo>
                  <a:pt x="2933" y="923"/>
                </a:lnTo>
                <a:lnTo>
                  <a:pt x="2922" y="945"/>
                </a:lnTo>
                <a:lnTo>
                  <a:pt x="2911" y="967"/>
                </a:lnTo>
                <a:lnTo>
                  <a:pt x="2899" y="988"/>
                </a:lnTo>
                <a:lnTo>
                  <a:pt x="2886" y="1008"/>
                </a:lnTo>
                <a:lnTo>
                  <a:pt x="2871" y="1027"/>
                </a:lnTo>
                <a:lnTo>
                  <a:pt x="2856" y="1046"/>
                </a:lnTo>
                <a:lnTo>
                  <a:pt x="2840" y="1065"/>
                </a:lnTo>
                <a:lnTo>
                  <a:pt x="2823" y="1082"/>
                </a:lnTo>
                <a:lnTo>
                  <a:pt x="2805" y="1099"/>
                </a:lnTo>
                <a:lnTo>
                  <a:pt x="2787" y="1115"/>
                </a:lnTo>
                <a:lnTo>
                  <a:pt x="2767" y="1131"/>
                </a:lnTo>
                <a:lnTo>
                  <a:pt x="2746" y="1145"/>
                </a:lnTo>
                <a:lnTo>
                  <a:pt x="2724" y="1160"/>
                </a:lnTo>
                <a:lnTo>
                  <a:pt x="2702" y="1173"/>
                </a:lnTo>
                <a:lnTo>
                  <a:pt x="2678" y="1185"/>
                </a:lnTo>
                <a:lnTo>
                  <a:pt x="2652" y="1197"/>
                </a:lnTo>
                <a:lnTo>
                  <a:pt x="2626" y="1208"/>
                </a:lnTo>
                <a:lnTo>
                  <a:pt x="2600" y="1218"/>
                </a:lnTo>
                <a:lnTo>
                  <a:pt x="2571" y="1228"/>
                </a:lnTo>
                <a:lnTo>
                  <a:pt x="2541" y="1237"/>
                </a:lnTo>
                <a:lnTo>
                  <a:pt x="2510" y="1245"/>
                </a:lnTo>
                <a:lnTo>
                  <a:pt x="2478" y="1252"/>
                </a:lnTo>
                <a:lnTo>
                  <a:pt x="2445" y="1259"/>
                </a:lnTo>
                <a:lnTo>
                  <a:pt x="2411" y="1265"/>
                </a:lnTo>
                <a:lnTo>
                  <a:pt x="2376" y="1270"/>
                </a:lnTo>
                <a:lnTo>
                  <a:pt x="2339" y="1274"/>
                </a:lnTo>
                <a:lnTo>
                  <a:pt x="2301" y="1278"/>
                </a:lnTo>
                <a:lnTo>
                  <a:pt x="2238" y="1283"/>
                </a:lnTo>
                <a:lnTo>
                  <a:pt x="2178" y="1286"/>
                </a:lnTo>
                <a:lnTo>
                  <a:pt x="2122" y="1287"/>
                </a:lnTo>
                <a:lnTo>
                  <a:pt x="2068" y="1288"/>
                </a:lnTo>
                <a:lnTo>
                  <a:pt x="2019" y="1288"/>
                </a:lnTo>
                <a:lnTo>
                  <a:pt x="1971" y="1287"/>
                </a:lnTo>
                <a:lnTo>
                  <a:pt x="1927" y="1285"/>
                </a:lnTo>
                <a:lnTo>
                  <a:pt x="1885" y="1283"/>
                </a:lnTo>
                <a:lnTo>
                  <a:pt x="1807" y="1276"/>
                </a:lnTo>
                <a:lnTo>
                  <a:pt x="1736" y="1268"/>
                </a:lnTo>
                <a:lnTo>
                  <a:pt x="1670" y="1262"/>
                </a:lnTo>
                <a:lnTo>
                  <a:pt x="1608" y="1256"/>
                </a:lnTo>
                <a:lnTo>
                  <a:pt x="1641" y="1300"/>
                </a:lnTo>
                <a:lnTo>
                  <a:pt x="1674" y="1344"/>
                </a:lnTo>
                <a:lnTo>
                  <a:pt x="1707" y="1386"/>
                </a:lnTo>
                <a:lnTo>
                  <a:pt x="1740" y="1426"/>
                </a:lnTo>
                <a:lnTo>
                  <a:pt x="1773" y="1464"/>
                </a:lnTo>
                <a:lnTo>
                  <a:pt x="1805" y="1499"/>
                </a:lnTo>
                <a:lnTo>
                  <a:pt x="1836" y="1534"/>
                </a:lnTo>
                <a:lnTo>
                  <a:pt x="1867" y="1565"/>
                </a:lnTo>
                <a:lnTo>
                  <a:pt x="1895" y="1594"/>
                </a:lnTo>
                <a:lnTo>
                  <a:pt x="1923" y="1620"/>
                </a:lnTo>
                <a:lnTo>
                  <a:pt x="1949" y="1644"/>
                </a:lnTo>
                <a:lnTo>
                  <a:pt x="1973" y="1664"/>
                </a:lnTo>
                <a:lnTo>
                  <a:pt x="1995" y="1682"/>
                </a:lnTo>
                <a:lnTo>
                  <a:pt x="2015" y="1695"/>
                </a:lnTo>
                <a:lnTo>
                  <a:pt x="2033" y="1706"/>
                </a:lnTo>
                <a:lnTo>
                  <a:pt x="2047" y="1713"/>
                </a:lnTo>
                <a:close/>
                <a:moveTo>
                  <a:pt x="1446" y="969"/>
                </a:moveTo>
                <a:lnTo>
                  <a:pt x="1446" y="969"/>
                </a:lnTo>
                <a:lnTo>
                  <a:pt x="1448" y="968"/>
                </a:lnTo>
                <a:lnTo>
                  <a:pt x="1449" y="952"/>
                </a:lnTo>
                <a:lnTo>
                  <a:pt x="1450" y="935"/>
                </a:lnTo>
                <a:lnTo>
                  <a:pt x="1454" y="902"/>
                </a:lnTo>
                <a:lnTo>
                  <a:pt x="1461" y="868"/>
                </a:lnTo>
                <a:lnTo>
                  <a:pt x="1471" y="834"/>
                </a:lnTo>
                <a:lnTo>
                  <a:pt x="1483" y="799"/>
                </a:lnTo>
                <a:lnTo>
                  <a:pt x="1498" y="762"/>
                </a:lnTo>
                <a:lnTo>
                  <a:pt x="1516" y="727"/>
                </a:lnTo>
                <a:lnTo>
                  <a:pt x="1537" y="691"/>
                </a:lnTo>
                <a:lnTo>
                  <a:pt x="1559" y="658"/>
                </a:lnTo>
                <a:lnTo>
                  <a:pt x="1583" y="625"/>
                </a:lnTo>
                <a:lnTo>
                  <a:pt x="1610" y="591"/>
                </a:lnTo>
                <a:lnTo>
                  <a:pt x="1641" y="557"/>
                </a:lnTo>
                <a:lnTo>
                  <a:pt x="1673" y="523"/>
                </a:lnTo>
                <a:lnTo>
                  <a:pt x="1708" y="490"/>
                </a:lnTo>
                <a:lnTo>
                  <a:pt x="1745" y="457"/>
                </a:lnTo>
                <a:lnTo>
                  <a:pt x="1782" y="424"/>
                </a:lnTo>
                <a:lnTo>
                  <a:pt x="1794" y="386"/>
                </a:lnTo>
                <a:lnTo>
                  <a:pt x="1806" y="350"/>
                </a:lnTo>
                <a:lnTo>
                  <a:pt x="1821" y="316"/>
                </a:lnTo>
                <a:lnTo>
                  <a:pt x="1836" y="283"/>
                </a:lnTo>
                <a:lnTo>
                  <a:pt x="1852" y="251"/>
                </a:lnTo>
                <a:lnTo>
                  <a:pt x="1870" y="221"/>
                </a:lnTo>
                <a:lnTo>
                  <a:pt x="1889" y="192"/>
                </a:lnTo>
                <a:lnTo>
                  <a:pt x="1909" y="166"/>
                </a:lnTo>
                <a:lnTo>
                  <a:pt x="1929" y="141"/>
                </a:lnTo>
                <a:lnTo>
                  <a:pt x="1951" y="117"/>
                </a:lnTo>
                <a:lnTo>
                  <a:pt x="1973" y="95"/>
                </a:lnTo>
                <a:lnTo>
                  <a:pt x="1998" y="73"/>
                </a:lnTo>
                <a:lnTo>
                  <a:pt x="2022" y="53"/>
                </a:lnTo>
                <a:lnTo>
                  <a:pt x="2046" y="34"/>
                </a:lnTo>
                <a:lnTo>
                  <a:pt x="2071" y="16"/>
                </a:lnTo>
                <a:lnTo>
                  <a:pt x="2098" y="0"/>
                </a:lnTo>
                <a:lnTo>
                  <a:pt x="2063" y="2"/>
                </a:lnTo>
                <a:lnTo>
                  <a:pt x="2029" y="4"/>
                </a:lnTo>
                <a:lnTo>
                  <a:pt x="1994" y="9"/>
                </a:lnTo>
                <a:lnTo>
                  <a:pt x="1960" y="14"/>
                </a:lnTo>
                <a:lnTo>
                  <a:pt x="1927" y="20"/>
                </a:lnTo>
                <a:lnTo>
                  <a:pt x="1895" y="26"/>
                </a:lnTo>
                <a:lnTo>
                  <a:pt x="1863" y="34"/>
                </a:lnTo>
                <a:lnTo>
                  <a:pt x="1832" y="43"/>
                </a:lnTo>
                <a:lnTo>
                  <a:pt x="1801" y="52"/>
                </a:lnTo>
                <a:lnTo>
                  <a:pt x="1771" y="63"/>
                </a:lnTo>
                <a:lnTo>
                  <a:pt x="1741" y="73"/>
                </a:lnTo>
                <a:lnTo>
                  <a:pt x="1712" y="85"/>
                </a:lnTo>
                <a:lnTo>
                  <a:pt x="1684" y="97"/>
                </a:lnTo>
                <a:lnTo>
                  <a:pt x="1656" y="109"/>
                </a:lnTo>
                <a:lnTo>
                  <a:pt x="1629" y="122"/>
                </a:lnTo>
                <a:lnTo>
                  <a:pt x="1603" y="136"/>
                </a:lnTo>
                <a:lnTo>
                  <a:pt x="1576" y="151"/>
                </a:lnTo>
                <a:lnTo>
                  <a:pt x="1551" y="165"/>
                </a:lnTo>
                <a:lnTo>
                  <a:pt x="1527" y="180"/>
                </a:lnTo>
                <a:lnTo>
                  <a:pt x="1504" y="196"/>
                </a:lnTo>
                <a:lnTo>
                  <a:pt x="1481" y="212"/>
                </a:lnTo>
                <a:lnTo>
                  <a:pt x="1459" y="228"/>
                </a:lnTo>
                <a:lnTo>
                  <a:pt x="1417" y="261"/>
                </a:lnTo>
                <a:lnTo>
                  <a:pt x="1377" y="295"/>
                </a:lnTo>
                <a:lnTo>
                  <a:pt x="1342" y="329"/>
                </a:lnTo>
                <a:lnTo>
                  <a:pt x="1309" y="364"/>
                </a:lnTo>
                <a:lnTo>
                  <a:pt x="1280" y="398"/>
                </a:lnTo>
                <a:lnTo>
                  <a:pt x="1276" y="431"/>
                </a:lnTo>
                <a:lnTo>
                  <a:pt x="1275" y="466"/>
                </a:lnTo>
                <a:lnTo>
                  <a:pt x="1276" y="502"/>
                </a:lnTo>
                <a:lnTo>
                  <a:pt x="1278" y="538"/>
                </a:lnTo>
                <a:lnTo>
                  <a:pt x="1283" y="574"/>
                </a:lnTo>
                <a:lnTo>
                  <a:pt x="1290" y="612"/>
                </a:lnTo>
                <a:lnTo>
                  <a:pt x="1298" y="649"/>
                </a:lnTo>
                <a:lnTo>
                  <a:pt x="1309" y="688"/>
                </a:lnTo>
                <a:lnTo>
                  <a:pt x="1321" y="725"/>
                </a:lnTo>
                <a:lnTo>
                  <a:pt x="1334" y="765"/>
                </a:lnTo>
                <a:lnTo>
                  <a:pt x="1349" y="803"/>
                </a:lnTo>
                <a:lnTo>
                  <a:pt x="1365" y="842"/>
                </a:lnTo>
                <a:lnTo>
                  <a:pt x="1383" y="881"/>
                </a:lnTo>
                <a:lnTo>
                  <a:pt x="1401" y="920"/>
                </a:lnTo>
                <a:lnTo>
                  <a:pt x="1421" y="958"/>
                </a:lnTo>
                <a:lnTo>
                  <a:pt x="1442" y="998"/>
                </a:lnTo>
                <a:lnTo>
                  <a:pt x="1446" y="969"/>
                </a:lnTo>
                <a:close/>
                <a:moveTo>
                  <a:pt x="1905" y="3153"/>
                </a:moveTo>
                <a:lnTo>
                  <a:pt x="1905" y="3153"/>
                </a:lnTo>
                <a:lnTo>
                  <a:pt x="1882" y="3134"/>
                </a:lnTo>
                <a:lnTo>
                  <a:pt x="1859" y="3116"/>
                </a:lnTo>
                <a:lnTo>
                  <a:pt x="1838" y="3096"/>
                </a:lnTo>
                <a:lnTo>
                  <a:pt x="1816" y="3075"/>
                </a:lnTo>
                <a:lnTo>
                  <a:pt x="1796" y="3054"/>
                </a:lnTo>
                <a:lnTo>
                  <a:pt x="1777" y="3032"/>
                </a:lnTo>
                <a:lnTo>
                  <a:pt x="1757" y="3010"/>
                </a:lnTo>
                <a:lnTo>
                  <a:pt x="1738" y="2987"/>
                </a:lnTo>
                <a:lnTo>
                  <a:pt x="1720" y="2963"/>
                </a:lnTo>
                <a:lnTo>
                  <a:pt x="1703" y="2938"/>
                </a:lnTo>
                <a:lnTo>
                  <a:pt x="1686" y="2914"/>
                </a:lnTo>
                <a:lnTo>
                  <a:pt x="1670" y="2889"/>
                </a:lnTo>
                <a:lnTo>
                  <a:pt x="1654" y="2863"/>
                </a:lnTo>
                <a:lnTo>
                  <a:pt x="1640" y="2836"/>
                </a:lnTo>
                <a:lnTo>
                  <a:pt x="1626" y="2810"/>
                </a:lnTo>
                <a:lnTo>
                  <a:pt x="1612" y="2782"/>
                </a:lnTo>
                <a:lnTo>
                  <a:pt x="1598" y="2755"/>
                </a:lnTo>
                <a:lnTo>
                  <a:pt x="1585" y="2727"/>
                </a:lnTo>
                <a:lnTo>
                  <a:pt x="1561" y="2670"/>
                </a:lnTo>
                <a:lnTo>
                  <a:pt x="1539" y="2611"/>
                </a:lnTo>
                <a:lnTo>
                  <a:pt x="1519" y="2551"/>
                </a:lnTo>
                <a:lnTo>
                  <a:pt x="1500" y="2491"/>
                </a:lnTo>
                <a:lnTo>
                  <a:pt x="1485" y="2429"/>
                </a:lnTo>
                <a:lnTo>
                  <a:pt x="1470" y="2366"/>
                </a:lnTo>
                <a:lnTo>
                  <a:pt x="1456" y="2303"/>
                </a:lnTo>
                <a:lnTo>
                  <a:pt x="1445" y="2240"/>
                </a:lnTo>
                <a:lnTo>
                  <a:pt x="1435" y="2176"/>
                </a:lnTo>
                <a:lnTo>
                  <a:pt x="1427" y="2112"/>
                </a:lnTo>
                <a:lnTo>
                  <a:pt x="1419" y="2048"/>
                </a:lnTo>
                <a:lnTo>
                  <a:pt x="1413" y="1985"/>
                </a:lnTo>
                <a:lnTo>
                  <a:pt x="1408" y="1922"/>
                </a:lnTo>
                <a:lnTo>
                  <a:pt x="1405" y="1860"/>
                </a:lnTo>
                <a:lnTo>
                  <a:pt x="1402" y="1799"/>
                </a:lnTo>
                <a:lnTo>
                  <a:pt x="1400" y="1737"/>
                </a:lnTo>
                <a:lnTo>
                  <a:pt x="1399" y="1678"/>
                </a:lnTo>
                <a:lnTo>
                  <a:pt x="1399" y="1619"/>
                </a:lnTo>
                <a:lnTo>
                  <a:pt x="1400" y="1563"/>
                </a:lnTo>
                <a:lnTo>
                  <a:pt x="1402" y="1454"/>
                </a:lnTo>
                <a:lnTo>
                  <a:pt x="1408" y="1353"/>
                </a:lnTo>
                <a:lnTo>
                  <a:pt x="1386" y="1320"/>
                </a:lnTo>
                <a:lnTo>
                  <a:pt x="1355" y="1275"/>
                </a:lnTo>
                <a:lnTo>
                  <a:pt x="1325" y="1228"/>
                </a:lnTo>
                <a:lnTo>
                  <a:pt x="1296" y="1179"/>
                </a:lnTo>
                <a:lnTo>
                  <a:pt x="1266" y="1129"/>
                </a:lnTo>
                <a:lnTo>
                  <a:pt x="1237" y="1077"/>
                </a:lnTo>
                <a:lnTo>
                  <a:pt x="1211" y="1023"/>
                </a:lnTo>
                <a:lnTo>
                  <a:pt x="1185" y="969"/>
                </a:lnTo>
                <a:lnTo>
                  <a:pt x="1160" y="914"/>
                </a:lnTo>
                <a:lnTo>
                  <a:pt x="1154" y="969"/>
                </a:lnTo>
                <a:lnTo>
                  <a:pt x="1146" y="1022"/>
                </a:lnTo>
                <a:lnTo>
                  <a:pt x="1137" y="1074"/>
                </a:lnTo>
                <a:lnTo>
                  <a:pt x="1129" y="1123"/>
                </a:lnTo>
                <a:lnTo>
                  <a:pt x="1119" y="1172"/>
                </a:lnTo>
                <a:lnTo>
                  <a:pt x="1108" y="1219"/>
                </a:lnTo>
                <a:lnTo>
                  <a:pt x="1087" y="1309"/>
                </a:lnTo>
                <a:lnTo>
                  <a:pt x="1064" y="1394"/>
                </a:lnTo>
                <a:lnTo>
                  <a:pt x="1042" y="1475"/>
                </a:lnTo>
                <a:lnTo>
                  <a:pt x="996" y="1626"/>
                </a:lnTo>
                <a:lnTo>
                  <a:pt x="976" y="1697"/>
                </a:lnTo>
                <a:lnTo>
                  <a:pt x="957" y="1767"/>
                </a:lnTo>
                <a:lnTo>
                  <a:pt x="948" y="1801"/>
                </a:lnTo>
                <a:lnTo>
                  <a:pt x="940" y="1835"/>
                </a:lnTo>
                <a:lnTo>
                  <a:pt x="934" y="1869"/>
                </a:lnTo>
                <a:lnTo>
                  <a:pt x="928" y="1902"/>
                </a:lnTo>
                <a:lnTo>
                  <a:pt x="923" y="1936"/>
                </a:lnTo>
                <a:lnTo>
                  <a:pt x="918" y="1969"/>
                </a:lnTo>
                <a:lnTo>
                  <a:pt x="916" y="2003"/>
                </a:lnTo>
                <a:lnTo>
                  <a:pt x="914" y="2037"/>
                </a:lnTo>
                <a:lnTo>
                  <a:pt x="914" y="2072"/>
                </a:lnTo>
                <a:lnTo>
                  <a:pt x="914" y="2107"/>
                </a:lnTo>
                <a:lnTo>
                  <a:pt x="916" y="2142"/>
                </a:lnTo>
                <a:lnTo>
                  <a:pt x="921" y="2177"/>
                </a:lnTo>
                <a:lnTo>
                  <a:pt x="924" y="2207"/>
                </a:lnTo>
                <a:lnTo>
                  <a:pt x="929" y="2235"/>
                </a:lnTo>
                <a:lnTo>
                  <a:pt x="935" y="2263"/>
                </a:lnTo>
                <a:lnTo>
                  <a:pt x="941" y="2292"/>
                </a:lnTo>
                <a:lnTo>
                  <a:pt x="949" y="2318"/>
                </a:lnTo>
                <a:lnTo>
                  <a:pt x="958" y="2345"/>
                </a:lnTo>
                <a:lnTo>
                  <a:pt x="968" y="2372"/>
                </a:lnTo>
                <a:lnTo>
                  <a:pt x="978" y="2398"/>
                </a:lnTo>
                <a:lnTo>
                  <a:pt x="989" y="2424"/>
                </a:lnTo>
                <a:lnTo>
                  <a:pt x="1000" y="2449"/>
                </a:lnTo>
                <a:lnTo>
                  <a:pt x="1012" y="2474"/>
                </a:lnTo>
                <a:lnTo>
                  <a:pt x="1025" y="2498"/>
                </a:lnTo>
                <a:lnTo>
                  <a:pt x="1038" y="2523"/>
                </a:lnTo>
                <a:lnTo>
                  <a:pt x="1053" y="2547"/>
                </a:lnTo>
                <a:lnTo>
                  <a:pt x="1067" y="2570"/>
                </a:lnTo>
                <a:lnTo>
                  <a:pt x="1082" y="2593"/>
                </a:lnTo>
                <a:lnTo>
                  <a:pt x="1114" y="2637"/>
                </a:lnTo>
                <a:lnTo>
                  <a:pt x="1148" y="2680"/>
                </a:lnTo>
                <a:lnTo>
                  <a:pt x="1184" y="2721"/>
                </a:lnTo>
                <a:lnTo>
                  <a:pt x="1220" y="2760"/>
                </a:lnTo>
                <a:lnTo>
                  <a:pt x="1258" y="2798"/>
                </a:lnTo>
                <a:lnTo>
                  <a:pt x="1297" y="2833"/>
                </a:lnTo>
                <a:lnTo>
                  <a:pt x="1336" y="2867"/>
                </a:lnTo>
                <a:lnTo>
                  <a:pt x="1377" y="2899"/>
                </a:lnTo>
                <a:lnTo>
                  <a:pt x="1418" y="2929"/>
                </a:lnTo>
                <a:lnTo>
                  <a:pt x="1459" y="2957"/>
                </a:lnTo>
                <a:lnTo>
                  <a:pt x="1498" y="2984"/>
                </a:lnTo>
                <a:lnTo>
                  <a:pt x="1539" y="3009"/>
                </a:lnTo>
                <a:lnTo>
                  <a:pt x="1577" y="3031"/>
                </a:lnTo>
                <a:lnTo>
                  <a:pt x="1616" y="3052"/>
                </a:lnTo>
                <a:lnTo>
                  <a:pt x="1653" y="3072"/>
                </a:lnTo>
                <a:lnTo>
                  <a:pt x="1690" y="3088"/>
                </a:lnTo>
                <a:lnTo>
                  <a:pt x="1725" y="3103"/>
                </a:lnTo>
                <a:lnTo>
                  <a:pt x="1757" y="3117"/>
                </a:lnTo>
                <a:lnTo>
                  <a:pt x="1788" y="3128"/>
                </a:lnTo>
                <a:lnTo>
                  <a:pt x="1817" y="3136"/>
                </a:lnTo>
                <a:lnTo>
                  <a:pt x="1843" y="3143"/>
                </a:lnTo>
                <a:lnTo>
                  <a:pt x="1867" y="3149"/>
                </a:lnTo>
                <a:lnTo>
                  <a:pt x="1888" y="3152"/>
                </a:lnTo>
                <a:lnTo>
                  <a:pt x="1905" y="3153"/>
                </a:lnTo>
                <a:close/>
                <a:moveTo>
                  <a:pt x="3351" y="1263"/>
                </a:moveTo>
                <a:lnTo>
                  <a:pt x="3351" y="1263"/>
                </a:lnTo>
                <a:lnTo>
                  <a:pt x="3334" y="1293"/>
                </a:lnTo>
                <a:lnTo>
                  <a:pt x="3318" y="1322"/>
                </a:lnTo>
                <a:lnTo>
                  <a:pt x="3299" y="1351"/>
                </a:lnTo>
                <a:lnTo>
                  <a:pt x="3282" y="1380"/>
                </a:lnTo>
                <a:lnTo>
                  <a:pt x="3262" y="1408"/>
                </a:lnTo>
                <a:lnTo>
                  <a:pt x="3241" y="1436"/>
                </a:lnTo>
                <a:lnTo>
                  <a:pt x="3220" y="1462"/>
                </a:lnTo>
                <a:lnTo>
                  <a:pt x="3198" y="1488"/>
                </a:lnTo>
                <a:lnTo>
                  <a:pt x="3175" y="1515"/>
                </a:lnTo>
                <a:lnTo>
                  <a:pt x="3150" y="1541"/>
                </a:lnTo>
                <a:lnTo>
                  <a:pt x="3124" y="1567"/>
                </a:lnTo>
                <a:lnTo>
                  <a:pt x="3098" y="1591"/>
                </a:lnTo>
                <a:lnTo>
                  <a:pt x="3072" y="1615"/>
                </a:lnTo>
                <a:lnTo>
                  <a:pt x="3044" y="1637"/>
                </a:lnTo>
                <a:lnTo>
                  <a:pt x="3015" y="1659"/>
                </a:lnTo>
                <a:lnTo>
                  <a:pt x="2987" y="1681"/>
                </a:lnTo>
                <a:lnTo>
                  <a:pt x="2957" y="1702"/>
                </a:lnTo>
                <a:lnTo>
                  <a:pt x="2927" y="1721"/>
                </a:lnTo>
                <a:lnTo>
                  <a:pt x="2897" y="1740"/>
                </a:lnTo>
                <a:lnTo>
                  <a:pt x="2865" y="1758"/>
                </a:lnTo>
                <a:lnTo>
                  <a:pt x="2833" y="1776"/>
                </a:lnTo>
                <a:lnTo>
                  <a:pt x="2800" y="1792"/>
                </a:lnTo>
                <a:lnTo>
                  <a:pt x="2767" y="1807"/>
                </a:lnTo>
                <a:lnTo>
                  <a:pt x="2734" y="1822"/>
                </a:lnTo>
                <a:lnTo>
                  <a:pt x="2699" y="1836"/>
                </a:lnTo>
                <a:lnTo>
                  <a:pt x="2664" y="1849"/>
                </a:lnTo>
                <a:lnTo>
                  <a:pt x="2629" y="1861"/>
                </a:lnTo>
                <a:lnTo>
                  <a:pt x="2593" y="1872"/>
                </a:lnTo>
                <a:lnTo>
                  <a:pt x="2557" y="1883"/>
                </a:lnTo>
                <a:lnTo>
                  <a:pt x="2520" y="1893"/>
                </a:lnTo>
                <a:lnTo>
                  <a:pt x="2483" y="1902"/>
                </a:lnTo>
                <a:lnTo>
                  <a:pt x="2445" y="1910"/>
                </a:lnTo>
                <a:lnTo>
                  <a:pt x="2408" y="1916"/>
                </a:lnTo>
                <a:lnTo>
                  <a:pt x="2370" y="1922"/>
                </a:lnTo>
                <a:lnTo>
                  <a:pt x="2330" y="1927"/>
                </a:lnTo>
                <a:lnTo>
                  <a:pt x="2291" y="1932"/>
                </a:lnTo>
                <a:lnTo>
                  <a:pt x="2252" y="1935"/>
                </a:lnTo>
                <a:lnTo>
                  <a:pt x="2212" y="1937"/>
                </a:lnTo>
                <a:lnTo>
                  <a:pt x="2173" y="1938"/>
                </a:lnTo>
                <a:lnTo>
                  <a:pt x="2132" y="1939"/>
                </a:lnTo>
                <a:lnTo>
                  <a:pt x="2080" y="1938"/>
                </a:lnTo>
                <a:lnTo>
                  <a:pt x="2030" y="1936"/>
                </a:lnTo>
                <a:lnTo>
                  <a:pt x="2019" y="1935"/>
                </a:lnTo>
                <a:lnTo>
                  <a:pt x="2009" y="1933"/>
                </a:lnTo>
                <a:lnTo>
                  <a:pt x="1998" y="1931"/>
                </a:lnTo>
                <a:lnTo>
                  <a:pt x="1987" y="1927"/>
                </a:lnTo>
                <a:lnTo>
                  <a:pt x="1962" y="1917"/>
                </a:lnTo>
                <a:lnTo>
                  <a:pt x="1938" y="1905"/>
                </a:lnTo>
                <a:lnTo>
                  <a:pt x="1912" y="1890"/>
                </a:lnTo>
                <a:lnTo>
                  <a:pt x="1885" y="1872"/>
                </a:lnTo>
                <a:lnTo>
                  <a:pt x="1858" y="1851"/>
                </a:lnTo>
                <a:lnTo>
                  <a:pt x="1830" y="1829"/>
                </a:lnTo>
                <a:lnTo>
                  <a:pt x="1802" y="1805"/>
                </a:lnTo>
                <a:lnTo>
                  <a:pt x="1772" y="1779"/>
                </a:lnTo>
                <a:lnTo>
                  <a:pt x="1744" y="1750"/>
                </a:lnTo>
                <a:lnTo>
                  <a:pt x="1714" y="1722"/>
                </a:lnTo>
                <a:lnTo>
                  <a:pt x="1684" y="1691"/>
                </a:lnTo>
                <a:lnTo>
                  <a:pt x="1654" y="1659"/>
                </a:lnTo>
                <a:lnTo>
                  <a:pt x="1625" y="1626"/>
                </a:lnTo>
                <a:lnTo>
                  <a:pt x="1596" y="1593"/>
                </a:lnTo>
                <a:lnTo>
                  <a:pt x="1597" y="1691"/>
                </a:lnTo>
                <a:lnTo>
                  <a:pt x="1599" y="1741"/>
                </a:lnTo>
                <a:lnTo>
                  <a:pt x="1602" y="1793"/>
                </a:lnTo>
                <a:lnTo>
                  <a:pt x="1605" y="1846"/>
                </a:lnTo>
                <a:lnTo>
                  <a:pt x="1609" y="1900"/>
                </a:lnTo>
                <a:lnTo>
                  <a:pt x="1615" y="1954"/>
                </a:lnTo>
                <a:lnTo>
                  <a:pt x="1621" y="2009"/>
                </a:lnTo>
                <a:lnTo>
                  <a:pt x="1628" y="2064"/>
                </a:lnTo>
                <a:lnTo>
                  <a:pt x="1637" y="2120"/>
                </a:lnTo>
                <a:lnTo>
                  <a:pt x="1646" y="2176"/>
                </a:lnTo>
                <a:lnTo>
                  <a:pt x="1657" y="2232"/>
                </a:lnTo>
                <a:lnTo>
                  <a:pt x="1669" y="2288"/>
                </a:lnTo>
                <a:lnTo>
                  <a:pt x="1682" y="2343"/>
                </a:lnTo>
                <a:lnTo>
                  <a:pt x="1696" y="2399"/>
                </a:lnTo>
                <a:lnTo>
                  <a:pt x="1712" y="2454"/>
                </a:lnTo>
                <a:lnTo>
                  <a:pt x="1729" y="2509"/>
                </a:lnTo>
                <a:lnTo>
                  <a:pt x="1748" y="2564"/>
                </a:lnTo>
                <a:lnTo>
                  <a:pt x="1769" y="2618"/>
                </a:lnTo>
                <a:lnTo>
                  <a:pt x="1791" y="2671"/>
                </a:lnTo>
                <a:lnTo>
                  <a:pt x="1815" y="2724"/>
                </a:lnTo>
                <a:lnTo>
                  <a:pt x="1841" y="2774"/>
                </a:lnTo>
                <a:lnTo>
                  <a:pt x="1869" y="2825"/>
                </a:lnTo>
                <a:lnTo>
                  <a:pt x="1899" y="2874"/>
                </a:lnTo>
                <a:lnTo>
                  <a:pt x="1929" y="2922"/>
                </a:lnTo>
                <a:lnTo>
                  <a:pt x="1964" y="2968"/>
                </a:lnTo>
                <a:lnTo>
                  <a:pt x="1980" y="2990"/>
                </a:lnTo>
                <a:lnTo>
                  <a:pt x="1999" y="3012"/>
                </a:lnTo>
                <a:lnTo>
                  <a:pt x="2018" y="3034"/>
                </a:lnTo>
                <a:lnTo>
                  <a:pt x="2036" y="3055"/>
                </a:lnTo>
                <a:lnTo>
                  <a:pt x="2056" y="3076"/>
                </a:lnTo>
                <a:lnTo>
                  <a:pt x="2076" y="3097"/>
                </a:lnTo>
                <a:lnTo>
                  <a:pt x="2097" y="3117"/>
                </a:lnTo>
                <a:lnTo>
                  <a:pt x="2118" y="3136"/>
                </a:lnTo>
                <a:lnTo>
                  <a:pt x="2140" y="3155"/>
                </a:lnTo>
                <a:lnTo>
                  <a:pt x="2163" y="3174"/>
                </a:lnTo>
                <a:lnTo>
                  <a:pt x="2186" y="3191"/>
                </a:lnTo>
                <a:lnTo>
                  <a:pt x="2209" y="3209"/>
                </a:lnTo>
                <a:lnTo>
                  <a:pt x="2239" y="3206"/>
                </a:lnTo>
                <a:lnTo>
                  <a:pt x="2272" y="3201"/>
                </a:lnTo>
                <a:lnTo>
                  <a:pt x="2308" y="3196"/>
                </a:lnTo>
                <a:lnTo>
                  <a:pt x="2348" y="3188"/>
                </a:lnTo>
                <a:lnTo>
                  <a:pt x="2390" y="3178"/>
                </a:lnTo>
                <a:lnTo>
                  <a:pt x="2434" y="3167"/>
                </a:lnTo>
                <a:lnTo>
                  <a:pt x="2482" y="3155"/>
                </a:lnTo>
                <a:lnTo>
                  <a:pt x="2530" y="3140"/>
                </a:lnTo>
                <a:lnTo>
                  <a:pt x="2581" y="3124"/>
                </a:lnTo>
                <a:lnTo>
                  <a:pt x="2633" y="3106"/>
                </a:lnTo>
                <a:lnTo>
                  <a:pt x="2685" y="3086"/>
                </a:lnTo>
                <a:lnTo>
                  <a:pt x="2739" y="3064"/>
                </a:lnTo>
                <a:lnTo>
                  <a:pt x="2793" y="3041"/>
                </a:lnTo>
                <a:lnTo>
                  <a:pt x="2847" y="3014"/>
                </a:lnTo>
                <a:lnTo>
                  <a:pt x="2901" y="2987"/>
                </a:lnTo>
                <a:lnTo>
                  <a:pt x="2955" y="2957"/>
                </a:lnTo>
                <a:lnTo>
                  <a:pt x="3008" y="2926"/>
                </a:lnTo>
                <a:lnTo>
                  <a:pt x="3061" y="2892"/>
                </a:lnTo>
                <a:lnTo>
                  <a:pt x="3111" y="2857"/>
                </a:lnTo>
                <a:lnTo>
                  <a:pt x="3136" y="2838"/>
                </a:lnTo>
                <a:lnTo>
                  <a:pt x="3161" y="2819"/>
                </a:lnTo>
                <a:lnTo>
                  <a:pt x="3185" y="2799"/>
                </a:lnTo>
                <a:lnTo>
                  <a:pt x="3209" y="2779"/>
                </a:lnTo>
                <a:lnTo>
                  <a:pt x="3232" y="2758"/>
                </a:lnTo>
                <a:lnTo>
                  <a:pt x="3254" y="2736"/>
                </a:lnTo>
                <a:lnTo>
                  <a:pt x="3276" y="2714"/>
                </a:lnTo>
                <a:lnTo>
                  <a:pt x="3298" y="2692"/>
                </a:lnTo>
                <a:lnTo>
                  <a:pt x="3318" y="2669"/>
                </a:lnTo>
                <a:lnTo>
                  <a:pt x="3339" y="2645"/>
                </a:lnTo>
                <a:lnTo>
                  <a:pt x="3358" y="2620"/>
                </a:lnTo>
                <a:lnTo>
                  <a:pt x="3376" y="2596"/>
                </a:lnTo>
                <a:lnTo>
                  <a:pt x="3394" y="2571"/>
                </a:lnTo>
                <a:lnTo>
                  <a:pt x="3410" y="2545"/>
                </a:lnTo>
                <a:lnTo>
                  <a:pt x="3427" y="2518"/>
                </a:lnTo>
                <a:lnTo>
                  <a:pt x="3442" y="2492"/>
                </a:lnTo>
                <a:lnTo>
                  <a:pt x="3457" y="2463"/>
                </a:lnTo>
                <a:lnTo>
                  <a:pt x="3470" y="2436"/>
                </a:lnTo>
                <a:lnTo>
                  <a:pt x="3482" y="2406"/>
                </a:lnTo>
                <a:lnTo>
                  <a:pt x="3493" y="2377"/>
                </a:lnTo>
                <a:lnTo>
                  <a:pt x="3503" y="2347"/>
                </a:lnTo>
                <a:lnTo>
                  <a:pt x="3512" y="2316"/>
                </a:lnTo>
                <a:lnTo>
                  <a:pt x="3519" y="2285"/>
                </a:lnTo>
                <a:lnTo>
                  <a:pt x="3526" y="2253"/>
                </a:lnTo>
                <a:lnTo>
                  <a:pt x="3531" y="2220"/>
                </a:lnTo>
                <a:lnTo>
                  <a:pt x="3536" y="2187"/>
                </a:lnTo>
                <a:lnTo>
                  <a:pt x="3539" y="2151"/>
                </a:lnTo>
                <a:lnTo>
                  <a:pt x="3541" y="2116"/>
                </a:lnTo>
                <a:lnTo>
                  <a:pt x="3542" y="2080"/>
                </a:lnTo>
                <a:lnTo>
                  <a:pt x="3542" y="2046"/>
                </a:lnTo>
                <a:lnTo>
                  <a:pt x="3541" y="2013"/>
                </a:lnTo>
                <a:lnTo>
                  <a:pt x="3540" y="1980"/>
                </a:lnTo>
                <a:lnTo>
                  <a:pt x="3537" y="1947"/>
                </a:lnTo>
                <a:lnTo>
                  <a:pt x="3534" y="1916"/>
                </a:lnTo>
                <a:lnTo>
                  <a:pt x="3530" y="1884"/>
                </a:lnTo>
                <a:lnTo>
                  <a:pt x="3525" y="1854"/>
                </a:lnTo>
                <a:lnTo>
                  <a:pt x="3519" y="1824"/>
                </a:lnTo>
                <a:lnTo>
                  <a:pt x="3514" y="1794"/>
                </a:lnTo>
                <a:lnTo>
                  <a:pt x="3500" y="1736"/>
                </a:lnTo>
                <a:lnTo>
                  <a:pt x="3484" y="1680"/>
                </a:lnTo>
                <a:lnTo>
                  <a:pt x="3468" y="1625"/>
                </a:lnTo>
                <a:lnTo>
                  <a:pt x="3450" y="1571"/>
                </a:lnTo>
                <a:lnTo>
                  <a:pt x="3414" y="1466"/>
                </a:lnTo>
                <a:lnTo>
                  <a:pt x="3396" y="1415"/>
                </a:lnTo>
                <a:lnTo>
                  <a:pt x="3380" y="1364"/>
                </a:lnTo>
                <a:lnTo>
                  <a:pt x="3364" y="1314"/>
                </a:lnTo>
                <a:lnTo>
                  <a:pt x="3351" y="1263"/>
                </a:lnTo>
                <a:close/>
                <a:moveTo>
                  <a:pt x="2817" y="628"/>
                </a:moveTo>
                <a:lnTo>
                  <a:pt x="2817" y="628"/>
                </a:lnTo>
                <a:lnTo>
                  <a:pt x="2814" y="613"/>
                </a:lnTo>
                <a:lnTo>
                  <a:pt x="2809" y="594"/>
                </a:lnTo>
                <a:lnTo>
                  <a:pt x="2800" y="573"/>
                </a:lnTo>
                <a:lnTo>
                  <a:pt x="2789" y="552"/>
                </a:lnTo>
                <a:lnTo>
                  <a:pt x="2776" y="530"/>
                </a:lnTo>
                <a:lnTo>
                  <a:pt x="2759" y="508"/>
                </a:lnTo>
                <a:lnTo>
                  <a:pt x="2750" y="497"/>
                </a:lnTo>
                <a:lnTo>
                  <a:pt x="2740" y="487"/>
                </a:lnTo>
                <a:lnTo>
                  <a:pt x="2730" y="476"/>
                </a:lnTo>
                <a:lnTo>
                  <a:pt x="2719" y="468"/>
                </a:lnTo>
                <a:lnTo>
                  <a:pt x="2707" y="459"/>
                </a:lnTo>
                <a:lnTo>
                  <a:pt x="2695" y="450"/>
                </a:lnTo>
                <a:lnTo>
                  <a:pt x="2682" y="442"/>
                </a:lnTo>
                <a:lnTo>
                  <a:pt x="2669" y="436"/>
                </a:lnTo>
                <a:lnTo>
                  <a:pt x="2655" y="429"/>
                </a:lnTo>
                <a:lnTo>
                  <a:pt x="2640" y="424"/>
                </a:lnTo>
                <a:lnTo>
                  <a:pt x="2625" y="420"/>
                </a:lnTo>
                <a:lnTo>
                  <a:pt x="2608" y="417"/>
                </a:lnTo>
                <a:lnTo>
                  <a:pt x="2592" y="415"/>
                </a:lnTo>
                <a:lnTo>
                  <a:pt x="2574" y="415"/>
                </a:lnTo>
                <a:lnTo>
                  <a:pt x="2557" y="416"/>
                </a:lnTo>
                <a:lnTo>
                  <a:pt x="2538" y="418"/>
                </a:lnTo>
                <a:lnTo>
                  <a:pt x="2519" y="421"/>
                </a:lnTo>
                <a:lnTo>
                  <a:pt x="2499" y="427"/>
                </a:lnTo>
                <a:lnTo>
                  <a:pt x="2480" y="435"/>
                </a:lnTo>
                <a:lnTo>
                  <a:pt x="2459" y="443"/>
                </a:lnTo>
                <a:lnTo>
                  <a:pt x="2444" y="451"/>
                </a:lnTo>
                <a:lnTo>
                  <a:pt x="2429" y="459"/>
                </a:lnTo>
                <a:lnTo>
                  <a:pt x="2414" y="469"/>
                </a:lnTo>
                <a:lnTo>
                  <a:pt x="2398" y="479"/>
                </a:lnTo>
                <a:lnTo>
                  <a:pt x="2383" y="490"/>
                </a:lnTo>
                <a:lnTo>
                  <a:pt x="2367" y="503"/>
                </a:lnTo>
                <a:lnTo>
                  <a:pt x="2351" y="516"/>
                </a:lnTo>
                <a:lnTo>
                  <a:pt x="2335" y="530"/>
                </a:lnTo>
                <a:lnTo>
                  <a:pt x="2320" y="545"/>
                </a:lnTo>
                <a:lnTo>
                  <a:pt x="2305" y="561"/>
                </a:lnTo>
                <a:lnTo>
                  <a:pt x="2289" y="579"/>
                </a:lnTo>
                <a:lnTo>
                  <a:pt x="2274" y="596"/>
                </a:lnTo>
                <a:lnTo>
                  <a:pt x="2260" y="615"/>
                </a:lnTo>
                <a:lnTo>
                  <a:pt x="2245" y="635"/>
                </a:lnTo>
                <a:lnTo>
                  <a:pt x="2231" y="656"/>
                </a:lnTo>
                <a:lnTo>
                  <a:pt x="2217" y="677"/>
                </a:lnTo>
                <a:lnTo>
                  <a:pt x="2203" y="700"/>
                </a:lnTo>
                <a:lnTo>
                  <a:pt x="2190" y="723"/>
                </a:lnTo>
                <a:lnTo>
                  <a:pt x="2178" y="746"/>
                </a:lnTo>
                <a:lnTo>
                  <a:pt x="2166" y="771"/>
                </a:lnTo>
                <a:lnTo>
                  <a:pt x="2155" y="796"/>
                </a:lnTo>
                <a:lnTo>
                  <a:pt x="2144" y="823"/>
                </a:lnTo>
                <a:lnTo>
                  <a:pt x="2134" y="850"/>
                </a:lnTo>
                <a:lnTo>
                  <a:pt x="2125" y="879"/>
                </a:lnTo>
                <a:lnTo>
                  <a:pt x="2117" y="908"/>
                </a:lnTo>
                <a:lnTo>
                  <a:pt x="2109" y="937"/>
                </a:lnTo>
                <a:lnTo>
                  <a:pt x="2102" y="967"/>
                </a:lnTo>
                <a:lnTo>
                  <a:pt x="2096" y="999"/>
                </a:lnTo>
                <a:lnTo>
                  <a:pt x="2091" y="1031"/>
                </a:lnTo>
                <a:lnTo>
                  <a:pt x="2087" y="1063"/>
                </a:lnTo>
                <a:lnTo>
                  <a:pt x="2085" y="1097"/>
                </a:lnTo>
                <a:lnTo>
                  <a:pt x="2082" y="1130"/>
                </a:lnTo>
                <a:lnTo>
                  <a:pt x="2141" y="1132"/>
                </a:lnTo>
                <a:lnTo>
                  <a:pt x="2196" y="1132"/>
                </a:lnTo>
                <a:lnTo>
                  <a:pt x="2249" y="1130"/>
                </a:lnTo>
                <a:lnTo>
                  <a:pt x="2298" y="1125"/>
                </a:lnTo>
                <a:lnTo>
                  <a:pt x="2344" y="1120"/>
                </a:lnTo>
                <a:lnTo>
                  <a:pt x="2389" y="1112"/>
                </a:lnTo>
                <a:lnTo>
                  <a:pt x="2430" y="1103"/>
                </a:lnTo>
                <a:lnTo>
                  <a:pt x="2470" y="1092"/>
                </a:lnTo>
                <a:lnTo>
                  <a:pt x="2506" y="1080"/>
                </a:lnTo>
                <a:lnTo>
                  <a:pt x="2540" y="1067"/>
                </a:lnTo>
                <a:lnTo>
                  <a:pt x="2571" y="1052"/>
                </a:lnTo>
                <a:lnTo>
                  <a:pt x="2601" y="1036"/>
                </a:lnTo>
                <a:lnTo>
                  <a:pt x="2628" y="1020"/>
                </a:lnTo>
                <a:lnTo>
                  <a:pt x="2653" y="1002"/>
                </a:lnTo>
                <a:lnTo>
                  <a:pt x="2675" y="983"/>
                </a:lnTo>
                <a:lnTo>
                  <a:pt x="2697" y="964"/>
                </a:lnTo>
                <a:lnTo>
                  <a:pt x="2716" y="944"/>
                </a:lnTo>
                <a:lnTo>
                  <a:pt x="2733" y="923"/>
                </a:lnTo>
                <a:lnTo>
                  <a:pt x="2748" y="902"/>
                </a:lnTo>
                <a:lnTo>
                  <a:pt x="2762" y="880"/>
                </a:lnTo>
                <a:lnTo>
                  <a:pt x="2774" y="859"/>
                </a:lnTo>
                <a:lnTo>
                  <a:pt x="2784" y="837"/>
                </a:lnTo>
                <a:lnTo>
                  <a:pt x="2793" y="815"/>
                </a:lnTo>
                <a:lnTo>
                  <a:pt x="2801" y="793"/>
                </a:lnTo>
                <a:lnTo>
                  <a:pt x="2807" y="771"/>
                </a:lnTo>
                <a:lnTo>
                  <a:pt x="2812" y="749"/>
                </a:lnTo>
                <a:lnTo>
                  <a:pt x="2815" y="728"/>
                </a:lnTo>
                <a:lnTo>
                  <a:pt x="2818" y="707"/>
                </a:lnTo>
                <a:lnTo>
                  <a:pt x="2820" y="686"/>
                </a:lnTo>
                <a:lnTo>
                  <a:pt x="2820" y="667"/>
                </a:lnTo>
                <a:lnTo>
                  <a:pt x="2818" y="647"/>
                </a:lnTo>
                <a:lnTo>
                  <a:pt x="2817" y="628"/>
                </a:lnTo>
                <a:close/>
                <a:moveTo>
                  <a:pt x="2837" y="396"/>
                </a:moveTo>
                <a:lnTo>
                  <a:pt x="2837" y="396"/>
                </a:lnTo>
                <a:lnTo>
                  <a:pt x="2859" y="416"/>
                </a:lnTo>
                <a:lnTo>
                  <a:pt x="2881" y="433"/>
                </a:lnTo>
                <a:lnTo>
                  <a:pt x="2903" y="450"/>
                </a:lnTo>
                <a:lnTo>
                  <a:pt x="2924" y="465"/>
                </a:lnTo>
                <a:lnTo>
                  <a:pt x="2945" y="481"/>
                </a:lnTo>
                <a:lnTo>
                  <a:pt x="2966" y="494"/>
                </a:lnTo>
                <a:lnTo>
                  <a:pt x="2987" y="507"/>
                </a:lnTo>
                <a:lnTo>
                  <a:pt x="3007" y="519"/>
                </a:lnTo>
                <a:lnTo>
                  <a:pt x="3047" y="540"/>
                </a:lnTo>
                <a:lnTo>
                  <a:pt x="3085" y="558"/>
                </a:lnTo>
                <a:lnTo>
                  <a:pt x="3122" y="572"/>
                </a:lnTo>
                <a:lnTo>
                  <a:pt x="3157" y="583"/>
                </a:lnTo>
                <a:lnTo>
                  <a:pt x="3191" y="591"/>
                </a:lnTo>
                <a:lnTo>
                  <a:pt x="3223" y="595"/>
                </a:lnTo>
                <a:lnTo>
                  <a:pt x="3239" y="596"/>
                </a:lnTo>
                <a:lnTo>
                  <a:pt x="3253" y="597"/>
                </a:lnTo>
                <a:lnTo>
                  <a:pt x="3267" y="597"/>
                </a:lnTo>
                <a:lnTo>
                  <a:pt x="3282" y="596"/>
                </a:lnTo>
                <a:lnTo>
                  <a:pt x="3294" y="595"/>
                </a:lnTo>
                <a:lnTo>
                  <a:pt x="3307" y="593"/>
                </a:lnTo>
                <a:lnTo>
                  <a:pt x="3319" y="591"/>
                </a:lnTo>
                <a:lnTo>
                  <a:pt x="3330" y="587"/>
                </a:lnTo>
                <a:lnTo>
                  <a:pt x="3341" y="584"/>
                </a:lnTo>
                <a:lnTo>
                  <a:pt x="3351" y="580"/>
                </a:lnTo>
                <a:lnTo>
                  <a:pt x="3361" y="575"/>
                </a:lnTo>
                <a:lnTo>
                  <a:pt x="3370" y="570"/>
                </a:lnTo>
                <a:lnTo>
                  <a:pt x="3375" y="553"/>
                </a:lnTo>
                <a:lnTo>
                  <a:pt x="3377" y="537"/>
                </a:lnTo>
                <a:lnTo>
                  <a:pt x="3380" y="519"/>
                </a:lnTo>
                <a:lnTo>
                  <a:pt x="3380" y="502"/>
                </a:lnTo>
                <a:lnTo>
                  <a:pt x="3377" y="483"/>
                </a:lnTo>
                <a:lnTo>
                  <a:pt x="3375" y="463"/>
                </a:lnTo>
                <a:lnTo>
                  <a:pt x="3370" y="444"/>
                </a:lnTo>
                <a:lnTo>
                  <a:pt x="3363" y="425"/>
                </a:lnTo>
                <a:lnTo>
                  <a:pt x="3355" y="404"/>
                </a:lnTo>
                <a:lnTo>
                  <a:pt x="3345" y="384"/>
                </a:lnTo>
                <a:lnTo>
                  <a:pt x="3334" y="364"/>
                </a:lnTo>
                <a:lnTo>
                  <a:pt x="3321" y="343"/>
                </a:lnTo>
                <a:lnTo>
                  <a:pt x="3307" y="323"/>
                </a:lnTo>
                <a:lnTo>
                  <a:pt x="3290" y="303"/>
                </a:lnTo>
                <a:lnTo>
                  <a:pt x="3273" y="283"/>
                </a:lnTo>
                <a:lnTo>
                  <a:pt x="3253" y="263"/>
                </a:lnTo>
                <a:lnTo>
                  <a:pt x="3232" y="244"/>
                </a:lnTo>
                <a:lnTo>
                  <a:pt x="3209" y="224"/>
                </a:lnTo>
                <a:lnTo>
                  <a:pt x="3184" y="206"/>
                </a:lnTo>
                <a:lnTo>
                  <a:pt x="3157" y="188"/>
                </a:lnTo>
                <a:lnTo>
                  <a:pt x="3130" y="170"/>
                </a:lnTo>
                <a:lnTo>
                  <a:pt x="3100" y="153"/>
                </a:lnTo>
                <a:lnTo>
                  <a:pt x="3068" y="136"/>
                </a:lnTo>
                <a:lnTo>
                  <a:pt x="3035" y="121"/>
                </a:lnTo>
                <a:lnTo>
                  <a:pt x="3000" y="107"/>
                </a:lnTo>
                <a:lnTo>
                  <a:pt x="2963" y="93"/>
                </a:lnTo>
                <a:lnTo>
                  <a:pt x="2924" y="80"/>
                </a:lnTo>
                <a:lnTo>
                  <a:pt x="2884" y="68"/>
                </a:lnTo>
                <a:lnTo>
                  <a:pt x="2842" y="58"/>
                </a:lnTo>
                <a:lnTo>
                  <a:pt x="2799" y="48"/>
                </a:lnTo>
                <a:lnTo>
                  <a:pt x="2752" y="41"/>
                </a:lnTo>
                <a:lnTo>
                  <a:pt x="2705" y="34"/>
                </a:lnTo>
                <a:lnTo>
                  <a:pt x="2675" y="31"/>
                </a:lnTo>
                <a:lnTo>
                  <a:pt x="2646" y="29"/>
                </a:lnTo>
                <a:lnTo>
                  <a:pt x="2616" y="26"/>
                </a:lnTo>
                <a:lnTo>
                  <a:pt x="2587" y="26"/>
                </a:lnTo>
                <a:lnTo>
                  <a:pt x="2560" y="27"/>
                </a:lnTo>
                <a:lnTo>
                  <a:pt x="2531" y="29"/>
                </a:lnTo>
                <a:lnTo>
                  <a:pt x="2504" y="31"/>
                </a:lnTo>
                <a:lnTo>
                  <a:pt x="2477" y="34"/>
                </a:lnTo>
                <a:lnTo>
                  <a:pt x="2451" y="37"/>
                </a:lnTo>
                <a:lnTo>
                  <a:pt x="2426" y="42"/>
                </a:lnTo>
                <a:lnTo>
                  <a:pt x="2400" y="47"/>
                </a:lnTo>
                <a:lnTo>
                  <a:pt x="2376" y="53"/>
                </a:lnTo>
                <a:lnTo>
                  <a:pt x="2352" y="59"/>
                </a:lnTo>
                <a:lnTo>
                  <a:pt x="2330" y="66"/>
                </a:lnTo>
                <a:lnTo>
                  <a:pt x="2307" y="73"/>
                </a:lnTo>
                <a:lnTo>
                  <a:pt x="2286" y="81"/>
                </a:lnTo>
                <a:lnTo>
                  <a:pt x="2265" y="89"/>
                </a:lnTo>
                <a:lnTo>
                  <a:pt x="2245" y="98"/>
                </a:lnTo>
                <a:lnTo>
                  <a:pt x="2227" y="107"/>
                </a:lnTo>
                <a:lnTo>
                  <a:pt x="2209" y="117"/>
                </a:lnTo>
                <a:lnTo>
                  <a:pt x="2191" y="125"/>
                </a:lnTo>
                <a:lnTo>
                  <a:pt x="2176" y="135"/>
                </a:lnTo>
                <a:lnTo>
                  <a:pt x="2161" y="145"/>
                </a:lnTo>
                <a:lnTo>
                  <a:pt x="2146" y="156"/>
                </a:lnTo>
                <a:lnTo>
                  <a:pt x="2134" y="166"/>
                </a:lnTo>
                <a:lnTo>
                  <a:pt x="2122" y="176"/>
                </a:lnTo>
                <a:lnTo>
                  <a:pt x="2111" y="187"/>
                </a:lnTo>
                <a:lnTo>
                  <a:pt x="2101" y="197"/>
                </a:lnTo>
                <a:lnTo>
                  <a:pt x="2093" y="208"/>
                </a:lnTo>
                <a:lnTo>
                  <a:pt x="2086" y="218"/>
                </a:lnTo>
                <a:lnTo>
                  <a:pt x="2080" y="228"/>
                </a:lnTo>
                <a:lnTo>
                  <a:pt x="2076" y="238"/>
                </a:lnTo>
                <a:lnTo>
                  <a:pt x="2085" y="232"/>
                </a:lnTo>
                <a:lnTo>
                  <a:pt x="2096" y="227"/>
                </a:lnTo>
                <a:lnTo>
                  <a:pt x="2121" y="216"/>
                </a:lnTo>
                <a:lnTo>
                  <a:pt x="2136" y="210"/>
                </a:lnTo>
                <a:lnTo>
                  <a:pt x="2152" y="205"/>
                </a:lnTo>
                <a:lnTo>
                  <a:pt x="2169" y="200"/>
                </a:lnTo>
                <a:lnTo>
                  <a:pt x="2187" y="196"/>
                </a:lnTo>
                <a:lnTo>
                  <a:pt x="2207" y="192"/>
                </a:lnTo>
                <a:lnTo>
                  <a:pt x="2227" y="189"/>
                </a:lnTo>
                <a:lnTo>
                  <a:pt x="2247" y="187"/>
                </a:lnTo>
                <a:lnTo>
                  <a:pt x="2269" y="185"/>
                </a:lnTo>
                <a:lnTo>
                  <a:pt x="2293" y="184"/>
                </a:lnTo>
                <a:lnTo>
                  <a:pt x="2317" y="184"/>
                </a:lnTo>
                <a:lnTo>
                  <a:pt x="2341" y="184"/>
                </a:lnTo>
                <a:lnTo>
                  <a:pt x="2367" y="185"/>
                </a:lnTo>
                <a:lnTo>
                  <a:pt x="2393" y="188"/>
                </a:lnTo>
                <a:lnTo>
                  <a:pt x="2420" y="191"/>
                </a:lnTo>
                <a:lnTo>
                  <a:pt x="2447" y="197"/>
                </a:lnTo>
                <a:lnTo>
                  <a:pt x="2475" y="202"/>
                </a:lnTo>
                <a:lnTo>
                  <a:pt x="2504" y="210"/>
                </a:lnTo>
                <a:lnTo>
                  <a:pt x="2532" y="219"/>
                </a:lnTo>
                <a:lnTo>
                  <a:pt x="2562" y="229"/>
                </a:lnTo>
                <a:lnTo>
                  <a:pt x="2592" y="241"/>
                </a:lnTo>
                <a:lnTo>
                  <a:pt x="2622" y="254"/>
                </a:lnTo>
                <a:lnTo>
                  <a:pt x="2651" y="268"/>
                </a:lnTo>
                <a:lnTo>
                  <a:pt x="2682" y="285"/>
                </a:lnTo>
                <a:lnTo>
                  <a:pt x="2713" y="304"/>
                </a:lnTo>
                <a:lnTo>
                  <a:pt x="2744" y="323"/>
                </a:lnTo>
                <a:lnTo>
                  <a:pt x="2776" y="347"/>
                </a:lnTo>
                <a:lnTo>
                  <a:pt x="2806" y="371"/>
                </a:lnTo>
                <a:lnTo>
                  <a:pt x="2837" y="396"/>
                </a:lnTo>
                <a:close/>
                <a:moveTo>
                  <a:pt x="1670" y="772"/>
                </a:moveTo>
                <a:lnTo>
                  <a:pt x="1670" y="772"/>
                </a:lnTo>
                <a:lnTo>
                  <a:pt x="1658" y="794"/>
                </a:lnTo>
                <a:lnTo>
                  <a:pt x="1646" y="815"/>
                </a:lnTo>
                <a:lnTo>
                  <a:pt x="1636" y="836"/>
                </a:lnTo>
                <a:lnTo>
                  <a:pt x="1627" y="857"/>
                </a:lnTo>
                <a:lnTo>
                  <a:pt x="1620" y="878"/>
                </a:lnTo>
                <a:lnTo>
                  <a:pt x="1614" y="898"/>
                </a:lnTo>
                <a:lnTo>
                  <a:pt x="1609" y="916"/>
                </a:lnTo>
                <a:lnTo>
                  <a:pt x="1606" y="935"/>
                </a:lnTo>
                <a:lnTo>
                  <a:pt x="1604" y="954"/>
                </a:lnTo>
                <a:lnTo>
                  <a:pt x="1604" y="971"/>
                </a:lnTo>
                <a:lnTo>
                  <a:pt x="1604" y="988"/>
                </a:lnTo>
                <a:lnTo>
                  <a:pt x="1606" y="1004"/>
                </a:lnTo>
                <a:lnTo>
                  <a:pt x="1609" y="1020"/>
                </a:lnTo>
                <a:lnTo>
                  <a:pt x="1615" y="1034"/>
                </a:lnTo>
                <a:lnTo>
                  <a:pt x="1621" y="1048"/>
                </a:lnTo>
                <a:lnTo>
                  <a:pt x="1629" y="1060"/>
                </a:lnTo>
                <a:lnTo>
                  <a:pt x="1638" y="1073"/>
                </a:lnTo>
                <a:lnTo>
                  <a:pt x="1649" y="1082"/>
                </a:lnTo>
                <a:lnTo>
                  <a:pt x="1661" y="1092"/>
                </a:lnTo>
                <a:lnTo>
                  <a:pt x="1675" y="1100"/>
                </a:lnTo>
                <a:lnTo>
                  <a:pt x="1691" y="1108"/>
                </a:lnTo>
                <a:lnTo>
                  <a:pt x="1707" y="1114"/>
                </a:lnTo>
                <a:lnTo>
                  <a:pt x="1725" y="1120"/>
                </a:lnTo>
                <a:lnTo>
                  <a:pt x="1744" y="1124"/>
                </a:lnTo>
                <a:lnTo>
                  <a:pt x="1763" y="1128"/>
                </a:lnTo>
                <a:lnTo>
                  <a:pt x="1784" y="1131"/>
                </a:lnTo>
                <a:lnTo>
                  <a:pt x="1806" y="1133"/>
                </a:lnTo>
                <a:lnTo>
                  <a:pt x="1828" y="1134"/>
                </a:lnTo>
                <a:lnTo>
                  <a:pt x="1873" y="1135"/>
                </a:lnTo>
                <a:lnTo>
                  <a:pt x="1922" y="1133"/>
                </a:lnTo>
                <a:lnTo>
                  <a:pt x="1922" y="1097"/>
                </a:lnTo>
                <a:lnTo>
                  <a:pt x="1924" y="1059"/>
                </a:lnTo>
                <a:lnTo>
                  <a:pt x="1927" y="1024"/>
                </a:lnTo>
                <a:lnTo>
                  <a:pt x="1933" y="989"/>
                </a:lnTo>
                <a:lnTo>
                  <a:pt x="1938" y="954"/>
                </a:lnTo>
                <a:lnTo>
                  <a:pt x="1945" y="921"/>
                </a:lnTo>
                <a:lnTo>
                  <a:pt x="1954" y="888"/>
                </a:lnTo>
                <a:lnTo>
                  <a:pt x="1962" y="855"/>
                </a:lnTo>
                <a:lnTo>
                  <a:pt x="1972" y="823"/>
                </a:lnTo>
                <a:lnTo>
                  <a:pt x="1983" y="792"/>
                </a:lnTo>
                <a:lnTo>
                  <a:pt x="1995" y="762"/>
                </a:lnTo>
                <a:lnTo>
                  <a:pt x="2008" y="733"/>
                </a:lnTo>
                <a:lnTo>
                  <a:pt x="2021" y="704"/>
                </a:lnTo>
                <a:lnTo>
                  <a:pt x="2035" y="677"/>
                </a:lnTo>
                <a:lnTo>
                  <a:pt x="2051" y="650"/>
                </a:lnTo>
                <a:lnTo>
                  <a:pt x="2066" y="624"/>
                </a:lnTo>
                <a:lnTo>
                  <a:pt x="2081" y="598"/>
                </a:lnTo>
                <a:lnTo>
                  <a:pt x="2098" y="573"/>
                </a:lnTo>
                <a:lnTo>
                  <a:pt x="2115" y="550"/>
                </a:lnTo>
                <a:lnTo>
                  <a:pt x="2133" y="527"/>
                </a:lnTo>
                <a:lnTo>
                  <a:pt x="2151" y="505"/>
                </a:lnTo>
                <a:lnTo>
                  <a:pt x="2168" y="484"/>
                </a:lnTo>
                <a:lnTo>
                  <a:pt x="2187" y="463"/>
                </a:lnTo>
                <a:lnTo>
                  <a:pt x="2206" y="444"/>
                </a:lnTo>
                <a:lnTo>
                  <a:pt x="2224" y="426"/>
                </a:lnTo>
                <a:lnTo>
                  <a:pt x="2243" y="408"/>
                </a:lnTo>
                <a:lnTo>
                  <a:pt x="2262" y="392"/>
                </a:lnTo>
                <a:lnTo>
                  <a:pt x="2282" y="376"/>
                </a:lnTo>
                <a:lnTo>
                  <a:pt x="2300" y="362"/>
                </a:lnTo>
                <a:lnTo>
                  <a:pt x="2319" y="348"/>
                </a:lnTo>
                <a:lnTo>
                  <a:pt x="2338" y="334"/>
                </a:lnTo>
                <a:lnTo>
                  <a:pt x="2356" y="323"/>
                </a:lnTo>
                <a:lnTo>
                  <a:pt x="2330" y="326"/>
                </a:lnTo>
                <a:lnTo>
                  <a:pt x="2304" y="329"/>
                </a:lnTo>
                <a:lnTo>
                  <a:pt x="2277" y="334"/>
                </a:lnTo>
                <a:lnTo>
                  <a:pt x="2252" y="340"/>
                </a:lnTo>
                <a:lnTo>
                  <a:pt x="2225" y="347"/>
                </a:lnTo>
                <a:lnTo>
                  <a:pt x="2200" y="355"/>
                </a:lnTo>
                <a:lnTo>
                  <a:pt x="2174" y="364"/>
                </a:lnTo>
                <a:lnTo>
                  <a:pt x="2148" y="374"/>
                </a:lnTo>
                <a:lnTo>
                  <a:pt x="2123" y="384"/>
                </a:lnTo>
                <a:lnTo>
                  <a:pt x="2098" y="396"/>
                </a:lnTo>
                <a:lnTo>
                  <a:pt x="2074" y="408"/>
                </a:lnTo>
                <a:lnTo>
                  <a:pt x="2049" y="421"/>
                </a:lnTo>
                <a:lnTo>
                  <a:pt x="2025" y="436"/>
                </a:lnTo>
                <a:lnTo>
                  <a:pt x="2001" y="450"/>
                </a:lnTo>
                <a:lnTo>
                  <a:pt x="1978" y="464"/>
                </a:lnTo>
                <a:lnTo>
                  <a:pt x="1955" y="480"/>
                </a:lnTo>
                <a:lnTo>
                  <a:pt x="1933" y="496"/>
                </a:lnTo>
                <a:lnTo>
                  <a:pt x="1911" y="513"/>
                </a:lnTo>
                <a:lnTo>
                  <a:pt x="1868" y="548"/>
                </a:lnTo>
                <a:lnTo>
                  <a:pt x="1828" y="583"/>
                </a:lnTo>
                <a:lnTo>
                  <a:pt x="1790" y="620"/>
                </a:lnTo>
                <a:lnTo>
                  <a:pt x="1756" y="658"/>
                </a:lnTo>
                <a:lnTo>
                  <a:pt x="1724" y="696"/>
                </a:lnTo>
                <a:lnTo>
                  <a:pt x="1708" y="715"/>
                </a:lnTo>
                <a:lnTo>
                  <a:pt x="1695" y="735"/>
                </a:lnTo>
                <a:lnTo>
                  <a:pt x="1682" y="754"/>
                </a:lnTo>
                <a:lnTo>
                  <a:pt x="1670" y="772"/>
                </a:lnTo>
                <a:close/>
              </a:path>
            </a:pathLst>
          </a:custGeom>
          <a:solidFill>
            <a:srgbClr val="E89CA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KSO_Shape"/>
          <p:cNvSpPr>
            <a:spLocks/>
          </p:cNvSpPr>
          <p:nvPr/>
        </p:nvSpPr>
        <p:spPr bwMode="auto">
          <a:xfrm>
            <a:off x="11178164" y="6326592"/>
            <a:ext cx="302903" cy="529859"/>
          </a:xfrm>
          <a:custGeom>
            <a:avLst/>
            <a:gdLst>
              <a:gd name="T0" fmla="*/ 410028 w 3542"/>
              <a:gd name="T1" fmla="*/ 1700244 h 6187"/>
              <a:gd name="T2" fmla="*/ 219482 w 3542"/>
              <a:gd name="T3" fmla="*/ 1672533 h 6187"/>
              <a:gd name="T4" fmla="*/ 206861 w 3542"/>
              <a:gd name="T5" fmla="*/ 1500722 h 6187"/>
              <a:gd name="T6" fmla="*/ 321989 w 3542"/>
              <a:gd name="T7" fmla="*/ 1408351 h 6187"/>
              <a:gd name="T8" fmla="*/ 402333 w 3542"/>
              <a:gd name="T9" fmla="*/ 1481940 h 6187"/>
              <a:gd name="T10" fmla="*/ 446352 w 3542"/>
              <a:gd name="T11" fmla="*/ 1570001 h 6187"/>
              <a:gd name="T12" fmla="*/ 294593 w 3542"/>
              <a:gd name="T13" fmla="*/ 1220530 h 6187"/>
              <a:gd name="T14" fmla="*/ 309368 w 3542"/>
              <a:gd name="T15" fmla="*/ 1107837 h 6187"/>
              <a:gd name="T16" fmla="*/ 172384 w 3542"/>
              <a:gd name="T17" fmla="*/ 1058881 h 6187"/>
              <a:gd name="T18" fmla="*/ 2463 w 3542"/>
              <a:gd name="T19" fmla="*/ 1153099 h 6187"/>
              <a:gd name="T20" fmla="*/ 95119 w 3542"/>
              <a:gd name="T21" fmla="*/ 1360934 h 6187"/>
              <a:gd name="T22" fmla="*/ 216712 w 3542"/>
              <a:gd name="T23" fmla="*/ 1364321 h 6187"/>
              <a:gd name="T24" fmla="*/ 237336 w 3542"/>
              <a:gd name="T25" fmla="*/ 1251013 h 6187"/>
              <a:gd name="T26" fmla="*/ 584260 w 3542"/>
              <a:gd name="T27" fmla="*/ 1425594 h 6187"/>
              <a:gd name="T28" fmla="*/ 349694 w 3542"/>
              <a:gd name="T29" fmla="*/ 1262713 h 6187"/>
              <a:gd name="T30" fmla="*/ 446352 w 3542"/>
              <a:gd name="T31" fmla="*/ 1395727 h 6187"/>
              <a:gd name="T32" fmla="*/ 593495 w 3542"/>
              <a:gd name="T33" fmla="*/ 1573388 h 6187"/>
              <a:gd name="T34" fmla="*/ 653521 w 3542"/>
              <a:gd name="T35" fmla="*/ 1905000 h 6187"/>
              <a:gd name="T36" fmla="*/ 687998 w 3542"/>
              <a:gd name="T37" fmla="*/ 1396035 h 6187"/>
              <a:gd name="T38" fmla="*/ 664603 w 3542"/>
              <a:gd name="T39" fmla="*/ 528055 h 6187"/>
              <a:gd name="T40" fmla="*/ 868078 w 3542"/>
              <a:gd name="T41" fmla="*/ 470169 h 6187"/>
              <a:gd name="T42" fmla="*/ 1003215 w 3542"/>
              <a:gd name="T43" fmla="*/ 304825 h 6187"/>
              <a:gd name="T44" fmla="*/ 939803 w 3542"/>
              <a:gd name="T45" fmla="*/ 230928 h 6187"/>
              <a:gd name="T46" fmla="*/ 879160 w 3542"/>
              <a:gd name="T47" fmla="*/ 322067 h 6187"/>
              <a:gd name="T48" fmla="*/ 720012 w 3542"/>
              <a:gd name="T49" fmla="*/ 392269 h 6187"/>
              <a:gd name="T50" fmla="*/ 545781 w 3542"/>
              <a:gd name="T51" fmla="*/ 450771 h 6187"/>
              <a:gd name="T52" fmla="*/ 449738 w 3542"/>
              <a:gd name="T53" fmla="*/ 267260 h 6187"/>
              <a:gd name="T54" fmla="*/ 570100 w 3542"/>
              <a:gd name="T55" fmla="*/ 77284 h 6187"/>
              <a:gd name="T56" fmla="*/ 563943 w 3542"/>
              <a:gd name="T57" fmla="*/ 13240 h 6187"/>
              <a:gd name="T58" fmla="*/ 394021 w 3542"/>
              <a:gd name="T59" fmla="*/ 122546 h 6187"/>
              <a:gd name="T60" fmla="*/ 586415 w 3542"/>
              <a:gd name="T61" fmla="*/ 970820 h 6187"/>
              <a:gd name="T62" fmla="*/ 480521 w 3542"/>
              <a:gd name="T63" fmla="*/ 822103 h 6187"/>
              <a:gd name="T64" fmla="*/ 433424 w 3542"/>
              <a:gd name="T65" fmla="*/ 416594 h 6187"/>
              <a:gd name="T66" fmla="*/ 327530 w 3542"/>
              <a:gd name="T67" fmla="*/ 429218 h 6187"/>
              <a:gd name="T68" fmla="*/ 287820 w 3542"/>
              <a:gd name="T69" fmla="*/ 696786 h 6187"/>
              <a:gd name="T70" fmla="*/ 411260 w 3542"/>
              <a:gd name="T71" fmla="*/ 882760 h 6187"/>
              <a:gd name="T72" fmla="*/ 1031536 w 3542"/>
              <a:gd name="T73" fmla="*/ 388882 h 6187"/>
              <a:gd name="T74" fmla="*/ 891781 w 3542"/>
              <a:gd name="T75" fmla="*/ 535752 h 6187"/>
              <a:gd name="T76" fmla="*/ 668913 w 3542"/>
              <a:gd name="T77" fmla="*/ 596717 h 6187"/>
              <a:gd name="T78" fmla="*/ 518384 w 3542"/>
              <a:gd name="T79" fmla="*/ 520665 h 6187"/>
              <a:gd name="T80" fmla="*/ 532237 w 3542"/>
              <a:gd name="T81" fmla="*/ 772530 h 6187"/>
              <a:gd name="T82" fmla="*/ 672915 w 3542"/>
              <a:gd name="T83" fmla="*/ 982521 h 6187"/>
              <a:gd name="T84" fmla="*/ 942265 w 3542"/>
              <a:gd name="T85" fmla="*/ 890457 h 6187"/>
              <a:gd name="T86" fmla="*/ 1071861 w 3542"/>
              <a:gd name="T87" fmla="*/ 740816 h 6187"/>
              <a:gd name="T88" fmla="*/ 1081712 w 3542"/>
              <a:gd name="T89" fmla="*/ 552379 h 6187"/>
              <a:gd name="T90" fmla="*/ 843452 w 3542"/>
              <a:gd name="T91" fmla="*/ 149949 h 6187"/>
              <a:gd name="T92" fmla="*/ 752335 w 3542"/>
              <a:gd name="T93" fmla="*/ 138865 h 6187"/>
              <a:gd name="T94" fmla="*/ 663372 w 3542"/>
              <a:gd name="T95" fmla="*/ 245091 h 6187"/>
              <a:gd name="T96" fmla="*/ 760338 w 3542"/>
              <a:gd name="T97" fmla="*/ 336231 h 6187"/>
              <a:gd name="T98" fmla="*/ 867463 w 3542"/>
              <a:gd name="T99" fmla="*/ 217688 h 6187"/>
              <a:gd name="T100" fmla="*/ 982283 w 3542"/>
              <a:gd name="T101" fmla="*/ 181971 h 6187"/>
              <a:gd name="T102" fmla="*/ 1038924 w 3542"/>
              <a:gd name="T103" fmla="*/ 142559 h 6187"/>
              <a:gd name="T104" fmla="*/ 912098 w 3542"/>
              <a:gd name="T105" fmla="*/ 28635 h 6187"/>
              <a:gd name="T106" fmla="*/ 724014 w 3542"/>
              <a:gd name="T107" fmla="*/ 18166 h 6187"/>
              <a:gd name="T108" fmla="*/ 639053 w 3542"/>
              <a:gd name="T109" fmla="*/ 73281 h 6187"/>
              <a:gd name="T110" fmla="*/ 770804 w 3542"/>
              <a:gd name="T111" fmla="*/ 64660 h 6187"/>
              <a:gd name="T112" fmla="*/ 496836 w 3542"/>
              <a:gd name="T113" fmla="*/ 276497 h 6187"/>
              <a:gd name="T114" fmla="*/ 542703 w 3542"/>
              <a:gd name="T115" fmla="*/ 347315 h 6187"/>
              <a:gd name="T116" fmla="*/ 626432 w 3542"/>
              <a:gd name="T117" fmla="*/ 208451 h 6187"/>
              <a:gd name="T118" fmla="*/ 717242 w 3542"/>
              <a:gd name="T119" fmla="*/ 100377 h 6187"/>
              <a:gd name="T120" fmla="*/ 551014 w 3542"/>
              <a:gd name="T121" fmla="*/ 190900 h 618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542" h="6187">
                <a:moveTo>
                  <a:pt x="1508" y="5232"/>
                </a:moveTo>
                <a:lnTo>
                  <a:pt x="1508" y="5232"/>
                </a:lnTo>
                <a:lnTo>
                  <a:pt x="1509" y="5255"/>
                </a:lnTo>
                <a:lnTo>
                  <a:pt x="1509" y="5277"/>
                </a:lnTo>
                <a:lnTo>
                  <a:pt x="1507" y="5299"/>
                </a:lnTo>
                <a:lnTo>
                  <a:pt x="1504" y="5321"/>
                </a:lnTo>
                <a:lnTo>
                  <a:pt x="1498" y="5342"/>
                </a:lnTo>
                <a:lnTo>
                  <a:pt x="1492" y="5362"/>
                </a:lnTo>
                <a:lnTo>
                  <a:pt x="1484" y="5382"/>
                </a:lnTo>
                <a:lnTo>
                  <a:pt x="1474" y="5401"/>
                </a:lnTo>
                <a:lnTo>
                  <a:pt x="1462" y="5418"/>
                </a:lnTo>
                <a:lnTo>
                  <a:pt x="1450" y="5436"/>
                </a:lnTo>
                <a:lnTo>
                  <a:pt x="1435" y="5451"/>
                </a:lnTo>
                <a:lnTo>
                  <a:pt x="1420" y="5467"/>
                </a:lnTo>
                <a:lnTo>
                  <a:pt x="1404" y="5480"/>
                </a:lnTo>
                <a:lnTo>
                  <a:pt x="1386" y="5493"/>
                </a:lnTo>
                <a:lnTo>
                  <a:pt x="1367" y="5504"/>
                </a:lnTo>
                <a:lnTo>
                  <a:pt x="1347" y="5514"/>
                </a:lnTo>
                <a:lnTo>
                  <a:pt x="1332" y="5522"/>
                </a:lnTo>
                <a:lnTo>
                  <a:pt x="1316" y="5527"/>
                </a:lnTo>
                <a:lnTo>
                  <a:pt x="1300" y="5533"/>
                </a:lnTo>
                <a:lnTo>
                  <a:pt x="1284" y="5537"/>
                </a:lnTo>
                <a:lnTo>
                  <a:pt x="1251" y="5545"/>
                </a:lnTo>
                <a:lnTo>
                  <a:pt x="1218" y="5550"/>
                </a:lnTo>
                <a:lnTo>
                  <a:pt x="1185" y="5553"/>
                </a:lnTo>
                <a:lnTo>
                  <a:pt x="1151" y="5553"/>
                </a:lnTo>
                <a:lnTo>
                  <a:pt x="1116" y="5553"/>
                </a:lnTo>
                <a:lnTo>
                  <a:pt x="1082" y="5550"/>
                </a:lnTo>
                <a:lnTo>
                  <a:pt x="1048" y="5546"/>
                </a:lnTo>
                <a:lnTo>
                  <a:pt x="1015" y="5540"/>
                </a:lnTo>
                <a:lnTo>
                  <a:pt x="981" y="5533"/>
                </a:lnTo>
                <a:lnTo>
                  <a:pt x="948" y="5524"/>
                </a:lnTo>
                <a:lnTo>
                  <a:pt x="916" y="5515"/>
                </a:lnTo>
                <a:lnTo>
                  <a:pt x="884" y="5504"/>
                </a:lnTo>
                <a:lnTo>
                  <a:pt x="852" y="5493"/>
                </a:lnTo>
                <a:lnTo>
                  <a:pt x="823" y="5482"/>
                </a:lnTo>
                <a:lnTo>
                  <a:pt x="793" y="5470"/>
                </a:lnTo>
                <a:lnTo>
                  <a:pt x="765" y="5457"/>
                </a:lnTo>
                <a:lnTo>
                  <a:pt x="713" y="5432"/>
                </a:lnTo>
                <a:lnTo>
                  <a:pt x="665" y="5407"/>
                </a:lnTo>
                <a:lnTo>
                  <a:pt x="625" y="5385"/>
                </a:lnTo>
                <a:lnTo>
                  <a:pt x="592" y="5365"/>
                </a:lnTo>
                <a:lnTo>
                  <a:pt x="566" y="5350"/>
                </a:lnTo>
                <a:lnTo>
                  <a:pt x="546" y="5336"/>
                </a:lnTo>
                <a:lnTo>
                  <a:pt x="545" y="5335"/>
                </a:lnTo>
                <a:lnTo>
                  <a:pt x="548" y="5309"/>
                </a:lnTo>
                <a:lnTo>
                  <a:pt x="552" y="5281"/>
                </a:lnTo>
                <a:lnTo>
                  <a:pt x="557" y="5242"/>
                </a:lnTo>
                <a:lnTo>
                  <a:pt x="566" y="5197"/>
                </a:lnTo>
                <a:lnTo>
                  <a:pt x="577" y="5144"/>
                </a:lnTo>
                <a:lnTo>
                  <a:pt x="592" y="5088"/>
                </a:lnTo>
                <a:lnTo>
                  <a:pt x="600" y="5058"/>
                </a:lnTo>
                <a:lnTo>
                  <a:pt x="609" y="5028"/>
                </a:lnTo>
                <a:lnTo>
                  <a:pt x="620" y="4998"/>
                </a:lnTo>
                <a:lnTo>
                  <a:pt x="631" y="4966"/>
                </a:lnTo>
                <a:lnTo>
                  <a:pt x="643" y="4935"/>
                </a:lnTo>
                <a:lnTo>
                  <a:pt x="658" y="4904"/>
                </a:lnTo>
                <a:lnTo>
                  <a:pt x="672" y="4874"/>
                </a:lnTo>
                <a:lnTo>
                  <a:pt x="687" y="4843"/>
                </a:lnTo>
                <a:lnTo>
                  <a:pt x="705" y="4813"/>
                </a:lnTo>
                <a:lnTo>
                  <a:pt x="723" y="4784"/>
                </a:lnTo>
                <a:lnTo>
                  <a:pt x="742" y="4756"/>
                </a:lnTo>
                <a:lnTo>
                  <a:pt x="763" y="4729"/>
                </a:lnTo>
                <a:lnTo>
                  <a:pt x="785" y="4704"/>
                </a:lnTo>
                <a:lnTo>
                  <a:pt x="809" y="4680"/>
                </a:lnTo>
                <a:lnTo>
                  <a:pt x="835" y="4658"/>
                </a:lnTo>
                <a:lnTo>
                  <a:pt x="861" y="4638"/>
                </a:lnTo>
                <a:lnTo>
                  <a:pt x="875" y="4628"/>
                </a:lnTo>
                <a:lnTo>
                  <a:pt x="890" y="4619"/>
                </a:lnTo>
                <a:lnTo>
                  <a:pt x="904" y="4611"/>
                </a:lnTo>
                <a:lnTo>
                  <a:pt x="919" y="4603"/>
                </a:lnTo>
                <a:lnTo>
                  <a:pt x="940" y="4594"/>
                </a:lnTo>
                <a:lnTo>
                  <a:pt x="961" y="4588"/>
                </a:lnTo>
                <a:lnTo>
                  <a:pt x="982" y="4582"/>
                </a:lnTo>
                <a:lnTo>
                  <a:pt x="1003" y="4578"/>
                </a:lnTo>
                <a:lnTo>
                  <a:pt x="1025" y="4575"/>
                </a:lnTo>
                <a:lnTo>
                  <a:pt x="1046" y="4574"/>
                </a:lnTo>
                <a:lnTo>
                  <a:pt x="1067" y="4575"/>
                </a:lnTo>
                <a:lnTo>
                  <a:pt x="1088" y="4579"/>
                </a:lnTo>
                <a:lnTo>
                  <a:pt x="1109" y="4583"/>
                </a:lnTo>
                <a:lnTo>
                  <a:pt x="1129" y="4590"/>
                </a:lnTo>
                <a:lnTo>
                  <a:pt x="1148" y="4597"/>
                </a:lnTo>
                <a:lnTo>
                  <a:pt x="1168" y="4606"/>
                </a:lnTo>
                <a:lnTo>
                  <a:pt x="1187" y="4617"/>
                </a:lnTo>
                <a:lnTo>
                  <a:pt x="1204" y="4630"/>
                </a:lnTo>
                <a:lnTo>
                  <a:pt x="1222" y="4645"/>
                </a:lnTo>
                <a:lnTo>
                  <a:pt x="1239" y="4660"/>
                </a:lnTo>
                <a:lnTo>
                  <a:pt x="1247" y="4670"/>
                </a:lnTo>
                <a:lnTo>
                  <a:pt x="1256" y="4680"/>
                </a:lnTo>
                <a:lnTo>
                  <a:pt x="1263" y="4690"/>
                </a:lnTo>
                <a:lnTo>
                  <a:pt x="1270" y="4700"/>
                </a:lnTo>
                <a:lnTo>
                  <a:pt x="1281" y="4721"/>
                </a:lnTo>
                <a:lnTo>
                  <a:pt x="1291" y="4744"/>
                </a:lnTo>
                <a:lnTo>
                  <a:pt x="1299" y="4766"/>
                </a:lnTo>
                <a:lnTo>
                  <a:pt x="1303" y="4790"/>
                </a:lnTo>
                <a:lnTo>
                  <a:pt x="1307" y="4813"/>
                </a:lnTo>
                <a:lnTo>
                  <a:pt x="1308" y="4836"/>
                </a:lnTo>
                <a:lnTo>
                  <a:pt x="1308" y="4859"/>
                </a:lnTo>
                <a:lnTo>
                  <a:pt x="1305" y="4882"/>
                </a:lnTo>
                <a:lnTo>
                  <a:pt x="1300" y="4905"/>
                </a:lnTo>
                <a:lnTo>
                  <a:pt x="1295" y="4926"/>
                </a:lnTo>
                <a:lnTo>
                  <a:pt x="1287" y="4947"/>
                </a:lnTo>
                <a:lnTo>
                  <a:pt x="1278" y="4966"/>
                </a:lnTo>
                <a:lnTo>
                  <a:pt x="1268" y="4985"/>
                </a:lnTo>
                <a:lnTo>
                  <a:pt x="1256" y="5001"/>
                </a:lnTo>
                <a:lnTo>
                  <a:pt x="1276" y="5002"/>
                </a:lnTo>
                <a:lnTo>
                  <a:pt x="1297" y="5006"/>
                </a:lnTo>
                <a:lnTo>
                  <a:pt x="1318" y="5011"/>
                </a:lnTo>
                <a:lnTo>
                  <a:pt x="1339" y="5019"/>
                </a:lnTo>
                <a:lnTo>
                  <a:pt x="1358" y="5029"/>
                </a:lnTo>
                <a:lnTo>
                  <a:pt x="1378" y="5040"/>
                </a:lnTo>
                <a:lnTo>
                  <a:pt x="1398" y="5052"/>
                </a:lnTo>
                <a:lnTo>
                  <a:pt x="1416" y="5066"/>
                </a:lnTo>
                <a:lnTo>
                  <a:pt x="1433" y="5083"/>
                </a:lnTo>
                <a:lnTo>
                  <a:pt x="1450" y="5099"/>
                </a:lnTo>
                <a:lnTo>
                  <a:pt x="1464" y="5119"/>
                </a:lnTo>
                <a:lnTo>
                  <a:pt x="1477" y="5139"/>
                </a:lnTo>
                <a:lnTo>
                  <a:pt x="1488" y="5161"/>
                </a:lnTo>
                <a:lnTo>
                  <a:pt x="1497" y="5183"/>
                </a:lnTo>
                <a:lnTo>
                  <a:pt x="1500" y="5195"/>
                </a:lnTo>
                <a:lnTo>
                  <a:pt x="1504" y="5207"/>
                </a:lnTo>
                <a:lnTo>
                  <a:pt x="1506" y="5220"/>
                </a:lnTo>
                <a:lnTo>
                  <a:pt x="1508" y="5232"/>
                </a:lnTo>
                <a:close/>
                <a:moveTo>
                  <a:pt x="759" y="4044"/>
                </a:moveTo>
                <a:lnTo>
                  <a:pt x="759" y="4044"/>
                </a:lnTo>
                <a:lnTo>
                  <a:pt x="781" y="4043"/>
                </a:lnTo>
                <a:lnTo>
                  <a:pt x="804" y="4041"/>
                </a:lnTo>
                <a:lnTo>
                  <a:pt x="826" y="4035"/>
                </a:lnTo>
                <a:lnTo>
                  <a:pt x="849" y="4029"/>
                </a:lnTo>
                <a:lnTo>
                  <a:pt x="872" y="4019"/>
                </a:lnTo>
                <a:lnTo>
                  <a:pt x="894" y="4008"/>
                </a:lnTo>
                <a:lnTo>
                  <a:pt x="916" y="3996"/>
                </a:lnTo>
                <a:lnTo>
                  <a:pt x="937" y="3980"/>
                </a:lnTo>
                <a:lnTo>
                  <a:pt x="957" y="3964"/>
                </a:lnTo>
                <a:lnTo>
                  <a:pt x="976" y="3946"/>
                </a:lnTo>
                <a:lnTo>
                  <a:pt x="992" y="3926"/>
                </a:lnTo>
                <a:lnTo>
                  <a:pt x="1007" y="3904"/>
                </a:lnTo>
                <a:lnTo>
                  <a:pt x="1021" y="3882"/>
                </a:lnTo>
                <a:lnTo>
                  <a:pt x="1026" y="3870"/>
                </a:lnTo>
                <a:lnTo>
                  <a:pt x="1031" y="3857"/>
                </a:lnTo>
                <a:lnTo>
                  <a:pt x="1036" y="3845"/>
                </a:lnTo>
                <a:lnTo>
                  <a:pt x="1039" y="3832"/>
                </a:lnTo>
                <a:lnTo>
                  <a:pt x="1043" y="3819"/>
                </a:lnTo>
                <a:lnTo>
                  <a:pt x="1045" y="3804"/>
                </a:lnTo>
                <a:lnTo>
                  <a:pt x="1048" y="3779"/>
                </a:lnTo>
                <a:lnTo>
                  <a:pt x="1049" y="3755"/>
                </a:lnTo>
                <a:lnTo>
                  <a:pt x="1048" y="3731"/>
                </a:lnTo>
                <a:lnTo>
                  <a:pt x="1045" y="3707"/>
                </a:lnTo>
                <a:lnTo>
                  <a:pt x="1040" y="3684"/>
                </a:lnTo>
                <a:lnTo>
                  <a:pt x="1035" y="3661"/>
                </a:lnTo>
                <a:lnTo>
                  <a:pt x="1026" y="3640"/>
                </a:lnTo>
                <a:lnTo>
                  <a:pt x="1016" y="3619"/>
                </a:lnTo>
                <a:lnTo>
                  <a:pt x="1005" y="3598"/>
                </a:lnTo>
                <a:lnTo>
                  <a:pt x="992" y="3580"/>
                </a:lnTo>
                <a:lnTo>
                  <a:pt x="978" y="3561"/>
                </a:lnTo>
                <a:lnTo>
                  <a:pt x="962" y="3545"/>
                </a:lnTo>
                <a:lnTo>
                  <a:pt x="945" y="3528"/>
                </a:lnTo>
                <a:lnTo>
                  <a:pt x="926" y="3514"/>
                </a:lnTo>
                <a:lnTo>
                  <a:pt x="906" y="3501"/>
                </a:lnTo>
                <a:lnTo>
                  <a:pt x="884" y="3488"/>
                </a:lnTo>
                <a:lnTo>
                  <a:pt x="868" y="3481"/>
                </a:lnTo>
                <a:lnTo>
                  <a:pt x="851" y="3473"/>
                </a:lnTo>
                <a:lnTo>
                  <a:pt x="834" y="3466"/>
                </a:lnTo>
                <a:lnTo>
                  <a:pt x="816" y="3460"/>
                </a:lnTo>
                <a:lnTo>
                  <a:pt x="798" y="3454"/>
                </a:lnTo>
                <a:lnTo>
                  <a:pt x="781" y="3450"/>
                </a:lnTo>
                <a:lnTo>
                  <a:pt x="745" y="3442"/>
                </a:lnTo>
                <a:lnTo>
                  <a:pt x="708" y="3438"/>
                </a:lnTo>
                <a:lnTo>
                  <a:pt x="672" y="3435"/>
                </a:lnTo>
                <a:lnTo>
                  <a:pt x="635" y="3435"/>
                </a:lnTo>
                <a:lnTo>
                  <a:pt x="597" y="3436"/>
                </a:lnTo>
                <a:lnTo>
                  <a:pt x="560" y="3439"/>
                </a:lnTo>
                <a:lnTo>
                  <a:pt x="522" y="3443"/>
                </a:lnTo>
                <a:lnTo>
                  <a:pt x="486" y="3450"/>
                </a:lnTo>
                <a:lnTo>
                  <a:pt x="450" y="3458"/>
                </a:lnTo>
                <a:lnTo>
                  <a:pt x="413" y="3465"/>
                </a:lnTo>
                <a:lnTo>
                  <a:pt x="378" y="3475"/>
                </a:lnTo>
                <a:lnTo>
                  <a:pt x="344" y="3486"/>
                </a:lnTo>
                <a:lnTo>
                  <a:pt x="310" y="3497"/>
                </a:lnTo>
                <a:lnTo>
                  <a:pt x="277" y="3509"/>
                </a:lnTo>
                <a:lnTo>
                  <a:pt x="246" y="3521"/>
                </a:lnTo>
                <a:lnTo>
                  <a:pt x="187" y="3546"/>
                </a:lnTo>
                <a:lnTo>
                  <a:pt x="134" y="3570"/>
                </a:lnTo>
                <a:lnTo>
                  <a:pt x="89" y="3593"/>
                </a:lnTo>
                <a:lnTo>
                  <a:pt x="51" y="3613"/>
                </a:lnTo>
                <a:lnTo>
                  <a:pt x="24" y="3628"/>
                </a:lnTo>
                <a:lnTo>
                  <a:pt x="1" y="3643"/>
                </a:lnTo>
                <a:lnTo>
                  <a:pt x="0" y="3644"/>
                </a:lnTo>
                <a:lnTo>
                  <a:pt x="2" y="3671"/>
                </a:lnTo>
                <a:lnTo>
                  <a:pt x="4" y="3703"/>
                </a:lnTo>
                <a:lnTo>
                  <a:pt x="8" y="3745"/>
                </a:lnTo>
                <a:lnTo>
                  <a:pt x="15" y="3795"/>
                </a:lnTo>
                <a:lnTo>
                  <a:pt x="25" y="3853"/>
                </a:lnTo>
                <a:lnTo>
                  <a:pt x="38" y="3915"/>
                </a:lnTo>
                <a:lnTo>
                  <a:pt x="46" y="3948"/>
                </a:lnTo>
                <a:lnTo>
                  <a:pt x="55" y="3981"/>
                </a:lnTo>
                <a:lnTo>
                  <a:pt x="63" y="4015"/>
                </a:lnTo>
                <a:lnTo>
                  <a:pt x="74" y="4050"/>
                </a:lnTo>
                <a:lnTo>
                  <a:pt x="87" y="4085"/>
                </a:lnTo>
                <a:lnTo>
                  <a:pt x="100" y="4119"/>
                </a:lnTo>
                <a:lnTo>
                  <a:pt x="114" y="4154"/>
                </a:lnTo>
                <a:lnTo>
                  <a:pt x="130" y="4187"/>
                </a:lnTo>
                <a:lnTo>
                  <a:pt x="147" y="4221"/>
                </a:lnTo>
                <a:lnTo>
                  <a:pt x="166" y="4253"/>
                </a:lnTo>
                <a:lnTo>
                  <a:pt x="186" y="4285"/>
                </a:lnTo>
                <a:lnTo>
                  <a:pt x="207" y="4315"/>
                </a:lnTo>
                <a:lnTo>
                  <a:pt x="230" y="4344"/>
                </a:lnTo>
                <a:lnTo>
                  <a:pt x="255" y="4371"/>
                </a:lnTo>
                <a:lnTo>
                  <a:pt x="281" y="4397"/>
                </a:lnTo>
                <a:lnTo>
                  <a:pt x="295" y="4409"/>
                </a:lnTo>
                <a:lnTo>
                  <a:pt x="309" y="4420"/>
                </a:lnTo>
                <a:lnTo>
                  <a:pt x="324" y="4431"/>
                </a:lnTo>
                <a:lnTo>
                  <a:pt x="340" y="4442"/>
                </a:lnTo>
                <a:lnTo>
                  <a:pt x="355" y="4451"/>
                </a:lnTo>
                <a:lnTo>
                  <a:pt x="372" y="4461"/>
                </a:lnTo>
                <a:lnTo>
                  <a:pt x="394" y="4472"/>
                </a:lnTo>
                <a:lnTo>
                  <a:pt x="416" y="4481"/>
                </a:lnTo>
                <a:lnTo>
                  <a:pt x="439" y="4487"/>
                </a:lnTo>
                <a:lnTo>
                  <a:pt x="461" y="4493"/>
                </a:lnTo>
                <a:lnTo>
                  <a:pt x="484" y="4497"/>
                </a:lnTo>
                <a:lnTo>
                  <a:pt x="507" y="4498"/>
                </a:lnTo>
                <a:lnTo>
                  <a:pt x="530" y="4498"/>
                </a:lnTo>
                <a:lnTo>
                  <a:pt x="553" y="4496"/>
                </a:lnTo>
                <a:lnTo>
                  <a:pt x="576" y="4493"/>
                </a:lnTo>
                <a:lnTo>
                  <a:pt x="598" y="4487"/>
                </a:lnTo>
                <a:lnTo>
                  <a:pt x="621" y="4480"/>
                </a:lnTo>
                <a:lnTo>
                  <a:pt x="642" y="4470"/>
                </a:lnTo>
                <a:lnTo>
                  <a:pt x="663" y="4459"/>
                </a:lnTo>
                <a:lnTo>
                  <a:pt x="684" y="4447"/>
                </a:lnTo>
                <a:lnTo>
                  <a:pt x="704" y="4431"/>
                </a:lnTo>
                <a:lnTo>
                  <a:pt x="723" y="4415"/>
                </a:lnTo>
                <a:lnTo>
                  <a:pt x="732" y="4405"/>
                </a:lnTo>
                <a:lnTo>
                  <a:pt x="742" y="4395"/>
                </a:lnTo>
                <a:lnTo>
                  <a:pt x="751" y="4384"/>
                </a:lnTo>
                <a:lnTo>
                  <a:pt x="759" y="4374"/>
                </a:lnTo>
                <a:lnTo>
                  <a:pt x="767" y="4362"/>
                </a:lnTo>
                <a:lnTo>
                  <a:pt x="773" y="4351"/>
                </a:lnTo>
                <a:lnTo>
                  <a:pt x="784" y="4327"/>
                </a:lnTo>
                <a:lnTo>
                  <a:pt x="793" y="4303"/>
                </a:lnTo>
                <a:lnTo>
                  <a:pt x="801" y="4277"/>
                </a:lnTo>
                <a:lnTo>
                  <a:pt x="805" y="4252"/>
                </a:lnTo>
                <a:lnTo>
                  <a:pt x="807" y="4227"/>
                </a:lnTo>
                <a:lnTo>
                  <a:pt x="807" y="4201"/>
                </a:lnTo>
                <a:lnTo>
                  <a:pt x="806" y="4176"/>
                </a:lnTo>
                <a:lnTo>
                  <a:pt x="803" y="4151"/>
                </a:lnTo>
                <a:lnTo>
                  <a:pt x="797" y="4128"/>
                </a:lnTo>
                <a:lnTo>
                  <a:pt x="790" y="4105"/>
                </a:lnTo>
                <a:lnTo>
                  <a:pt x="781" y="4083"/>
                </a:lnTo>
                <a:lnTo>
                  <a:pt x="771" y="4063"/>
                </a:lnTo>
                <a:lnTo>
                  <a:pt x="759" y="4044"/>
                </a:lnTo>
                <a:close/>
                <a:moveTo>
                  <a:pt x="2320" y="3404"/>
                </a:moveTo>
                <a:lnTo>
                  <a:pt x="1982" y="3404"/>
                </a:lnTo>
                <a:lnTo>
                  <a:pt x="1978" y="3439"/>
                </a:lnTo>
                <a:lnTo>
                  <a:pt x="1968" y="3515"/>
                </a:lnTo>
                <a:lnTo>
                  <a:pt x="1956" y="3629"/>
                </a:lnTo>
                <a:lnTo>
                  <a:pt x="1949" y="3701"/>
                </a:lnTo>
                <a:lnTo>
                  <a:pt x="1943" y="3779"/>
                </a:lnTo>
                <a:lnTo>
                  <a:pt x="1937" y="3866"/>
                </a:lnTo>
                <a:lnTo>
                  <a:pt x="1932" y="3959"/>
                </a:lnTo>
                <a:lnTo>
                  <a:pt x="1926" y="4061"/>
                </a:lnTo>
                <a:lnTo>
                  <a:pt x="1923" y="4169"/>
                </a:lnTo>
                <a:lnTo>
                  <a:pt x="1921" y="4283"/>
                </a:lnTo>
                <a:lnTo>
                  <a:pt x="1920" y="4403"/>
                </a:lnTo>
                <a:lnTo>
                  <a:pt x="1920" y="4529"/>
                </a:lnTo>
                <a:lnTo>
                  <a:pt x="1923" y="4659"/>
                </a:lnTo>
                <a:lnTo>
                  <a:pt x="1898" y="4630"/>
                </a:lnTo>
                <a:lnTo>
                  <a:pt x="1872" y="4603"/>
                </a:lnTo>
                <a:lnTo>
                  <a:pt x="1847" y="4575"/>
                </a:lnTo>
                <a:lnTo>
                  <a:pt x="1821" y="4549"/>
                </a:lnTo>
                <a:lnTo>
                  <a:pt x="1794" y="4524"/>
                </a:lnTo>
                <a:lnTo>
                  <a:pt x="1767" y="4498"/>
                </a:lnTo>
                <a:lnTo>
                  <a:pt x="1739" y="4474"/>
                </a:lnTo>
                <a:lnTo>
                  <a:pt x="1712" y="4451"/>
                </a:lnTo>
                <a:lnTo>
                  <a:pt x="1656" y="4406"/>
                </a:lnTo>
                <a:lnTo>
                  <a:pt x="1599" y="4364"/>
                </a:lnTo>
                <a:lnTo>
                  <a:pt x="1543" y="4325"/>
                </a:lnTo>
                <a:lnTo>
                  <a:pt x="1488" y="4288"/>
                </a:lnTo>
                <a:lnTo>
                  <a:pt x="1434" y="4255"/>
                </a:lnTo>
                <a:lnTo>
                  <a:pt x="1383" y="4224"/>
                </a:lnTo>
                <a:lnTo>
                  <a:pt x="1333" y="4197"/>
                </a:lnTo>
                <a:lnTo>
                  <a:pt x="1286" y="4172"/>
                </a:lnTo>
                <a:lnTo>
                  <a:pt x="1243" y="4150"/>
                </a:lnTo>
                <a:lnTo>
                  <a:pt x="1203" y="4131"/>
                </a:lnTo>
                <a:lnTo>
                  <a:pt x="1167" y="4114"/>
                </a:lnTo>
                <a:lnTo>
                  <a:pt x="1136" y="4101"/>
                </a:lnTo>
                <a:lnTo>
                  <a:pt x="1112" y="4125"/>
                </a:lnTo>
                <a:lnTo>
                  <a:pt x="1086" y="4149"/>
                </a:lnTo>
                <a:lnTo>
                  <a:pt x="1058" y="4169"/>
                </a:lnTo>
                <a:lnTo>
                  <a:pt x="1031" y="4188"/>
                </a:lnTo>
                <a:lnTo>
                  <a:pt x="1031" y="4215"/>
                </a:lnTo>
                <a:lnTo>
                  <a:pt x="1029" y="4242"/>
                </a:lnTo>
                <a:lnTo>
                  <a:pt x="1027" y="4270"/>
                </a:lnTo>
                <a:lnTo>
                  <a:pt x="1024" y="4296"/>
                </a:lnTo>
                <a:lnTo>
                  <a:pt x="1059" y="4311"/>
                </a:lnTo>
                <a:lnTo>
                  <a:pt x="1105" y="4333"/>
                </a:lnTo>
                <a:lnTo>
                  <a:pt x="1163" y="4361"/>
                </a:lnTo>
                <a:lnTo>
                  <a:pt x="1226" y="4394"/>
                </a:lnTo>
                <a:lnTo>
                  <a:pt x="1262" y="4414"/>
                </a:lnTo>
                <a:lnTo>
                  <a:pt x="1298" y="4435"/>
                </a:lnTo>
                <a:lnTo>
                  <a:pt x="1334" y="4457"/>
                </a:lnTo>
                <a:lnTo>
                  <a:pt x="1373" y="4481"/>
                </a:lnTo>
                <a:lnTo>
                  <a:pt x="1411" y="4506"/>
                </a:lnTo>
                <a:lnTo>
                  <a:pt x="1450" y="4533"/>
                </a:lnTo>
                <a:lnTo>
                  <a:pt x="1489" y="4560"/>
                </a:lnTo>
                <a:lnTo>
                  <a:pt x="1528" y="4591"/>
                </a:lnTo>
                <a:lnTo>
                  <a:pt x="1566" y="4622"/>
                </a:lnTo>
                <a:lnTo>
                  <a:pt x="1605" y="4655"/>
                </a:lnTo>
                <a:lnTo>
                  <a:pt x="1642" y="4689"/>
                </a:lnTo>
                <a:lnTo>
                  <a:pt x="1679" y="4724"/>
                </a:lnTo>
                <a:lnTo>
                  <a:pt x="1714" y="4761"/>
                </a:lnTo>
                <a:lnTo>
                  <a:pt x="1748" y="4800"/>
                </a:lnTo>
                <a:lnTo>
                  <a:pt x="1781" y="4839"/>
                </a:lnTo>
                <a:lnTo>
                  <a:pt x="1812" y="4881"/>
                </a:lnTo>
                <a:lnTo>
                  <a:pt x="1826" y="4902"/>
                </a:lnTo>
                <a:lnTo>
                  <a:pt x="1839" y="4924"/>
                </a:lnTo>
                <a:lnTo>
                  <a:pt x="1854" y="4946"/>
                </a:lnTo>
                <a:lnTo>
                  <a:pt x="1866" y="4968"/>
                </a:lnTo>
                <a:lnTo>
                  <a:pt x="1878" y="4991"/>
                </a:lnTo>
                <a:lnTo>
                  <a:pt x="1890" y="5014"/>
                </a:lnTo>
                <a:lnTo>
                  <a:pt x="1901" y="5037"/>
                </a:lnTo>
                <a:lnTo>
                  <a:pt x="1911" y="5061"/>
                </a:lnTo>
                <a:lnTo>
                  <a:pt x="1920" y="5085"/>
                </a:lnTo>
                <a:lnTo>
                  <a:pt x="1928" y="5110"/>
                </a:lnTo>
                <a:lnTo>
                  <a:pt x="1936" y="5134"/>
                </a:lnTo>
                <a:lnTo>
                  <a:pt x="1943" y="5160"/>
                </a:lnTo>
                <a:lnTo>
                  <a:pt x="1949" y="5185"/>
                </a:lnTo>
                <a:lnTo>
                  <a:pt x="1955" y="5211"/>
                </a:lnTo>
                <a:lnTo>
                  <a:pt x="1959" y="5237"/>
                </a:lnTo>
                <a:lnTo>
                  <a:pt x="1962" y="5264"/>
                </a:lnTo>
                <a:lnTo>
                  <a:pt x="1976" y="5388"/>
                </a:lnTo>
                <a:lnTo>
                  <a:pt x="1988" y="5504"/>
                </a:lnTo>
                <a:lnTo>
                  <a:pt x="2002" y="5611"/>
                </a:lnTo>
                <a:lnTo>
                  <a:pt x="2009" y="5663"/>
                </a:lnTo>
                <a:lnTo>
                  <a:pt x="2018" y="5716"/>
                </a:lnTo>
                <a:lnTo>
                  <a:pt x="2026" y="5769"/>
                </a:lnTo>
                <a:lnTo>
                  <a:pt x="2036" y="5822"/>
                </a:lnTo>
                <a:lnTo>
                  <a:pt x="2047" y="5877"/>
                </a:lnTo>
                <a:lnTo>
                  <a:pt x="2059" y="5933"/>
                </a:lnTo>
                <a:lnTo>
                  <a:pt x="2073" y="5992"/>
                </a:lnTo>
                <a:lnTo>
                  <a:pt x="2088" y="6054"/>
                </a:lnTo>
                <a:lnTo>
                  <a:pt x="2104" y="6119"/>
                </a:lnTo>
                <a:lnTo>
                  <a:pt x="2123" y="6187"/>
                </a:lnTo>
                <a:lnTo>
                  <a:pt x="2447" y="6098"/>
                </a:lnTo>
                <a:lnTo>
                  <a:pt x="2429" y="6033"/>
                </a:lnTo>
                <a:lnTo>
                  <a:pt x="2412" y="5968"/>
                </a:lnTo>
                <a:lnTo>
                  <a:pt x="2397" y="5903"/>
                </a:lnTo>
                <a:lnTo>
                  <a:pt x="2382" y="5839"/>
                </a:lnTo>
                <a:lnTo>
                  <a:pt x="2368" y="5776"/>
                </a:lnTo>
                <a:lnTo>
                  <a:pt x="2355" y="5712"/>
                </a:lnTo>
                <a:lnTo>
                  <a:pt x="2343" y="5648"/>
                </a:lnTo>
                <a:lnTo>
                  <a:pt x="2331" y="5584"/>
                </a:lnTo>
                <a:lnTo>
                  <a:pt x="2320" y="5522"/>
                </a:lnTo>
                <a:lnTo>
                  <a:pt x="2310" y="5460"/>
                </a:lnTo>
                <a:lnTo>
                  <a:pt x="2293" y="5336"/>
                </a:lnTo>
                <a:lnTo>
                  <a:pt x="2277" y="5213"/>
                </a:lnTo>
                <a:lnTo>
                  <a:pt x="2265" y="5095"/>
                </a:lnTo>
                <a:lnTo>
                  <a:pt x="2255" y="4977"/>
                </a:lnTo>
                <a:lnTo>
                  <a:pt x="2247" y="4861"/>
                </a:lnTo>
                <a:lnTo>
                  <a:pt x="2241" y="4749"/>
                </a:lnTo>
                <a:lnTo>
                  <a:pt x="2238" y="4640"/>
                </a:lnTo>
                <a:lnTo>
                  <a:pt x="2235" y="4534"/>
                </a:lnTo>
                <a:lnTo>
                  <a:pt x="2235" y="4431"/>
                </a:lnTo>
                <a:lnTo>
                  <a:pt x="2236" y="4332"/>
                </a:lnTo>
                <a:lnTo>
                  <a:pt x="2239" y="4237"/>
                </a:lnTo>
                <a:lnTo>
                  <a:pt x="2242" y="4145"/>
                </a:lnTo>
                <a:lnTo>
                  <a:pt x="2247" y="4058"/>
                </a:lnTo>
                <a:lnTo>
                  <a:pt x="2252" y="3975"/>
                </a:lnTo>
                <a:lnTo>
                  <a:pt x="2258" y="3897"/>
                </a:lnTo>
                <a:lnTo>
                  <a:pt x="2265" y="3824"/>
                </a:lnTo>
                <a:lnTo>
                  <a:pt x="2272" y="3756"/>
                </a:lnTo>
                <a:lnTo>
                  <a:pt x="2278" y="3693"/>
                </a:lnTo>
                <a:lnTo>
                  <a:pt x="2285" y="3636"/>
                </a:lnTo>
                <a:lnTo>
                  <a:pt x="2298" y="3539"/>
                </a:lnTo>
                <a:lnTo>
                  <a:pt x="2309" y="3466"/>
                </a:lnTo>
                <a:lnTo>
                  <a:pt x="2320" y="3404"/>
                </a:lnTo>
                <a:close/>
                <a:moveTo>
                  <a:pt x="2047" y="1713"/>
                </a:moveTo>
                <a:lnTo>
                  <a:pt x="2047" y="1713"/>
                </a:lnTo>
                <a:lnTo>
                  <a:pt x="2085" y="1715"/>
                </a:lnTo>
                <a:lnTo>
                  <a:pt x="2122" y="1715"/>
                </a:lnTo>
                <a:lnTo>
                  <a:pt x="2159" y="1715"/>
                </a:lnTo>
                <a:lnTo>
                  <a:pt x="2196" y="1714"/>
                </a:lnTo>
                <a:lnTo>
                  <a:pt x="2232" y="1712"/>
                </a:lnTo>
                <a:lnTo>
                  <a:pt x="2268" y="1708"/>
                </a:lnTo>
                <a:lnTo>
                  <a:pt x="2305" y="1705"/>
                </a:lnTo>
                <a:lnTo>
                  <a:pt x="2340" y="1700"/>
                </a:lnTo>
                <a:lnTo>
                  <a:pt x="2375" y="1694"/>
                </a:lnTo>
                <a:lnTo>
                  <a:pt x="2410" y="1688"/>
                </a:lnTo>
                <a:lnTo>
                  <a:pt x="2444" y="1680"/>
                </a:lnTo>
                <a:lnTo>
                  <a:pt x="2478" y="1672"/>
                </a:lnTo>
                <a:lnTo>
                  <a:pt x="2512" y="1662"/>
                </a:lnTo>
                <a:lnTo>
                  <a:pt x="2545" y="1652"/>
                </a:lnTo>
                <a:lnTo>
                  <a:pt x="2578" y="1641"/>
                </a:lnTo>
                <a:lnTo>
                  <a:pt x="2609" y="1630"/>
                </a:lnTo>
                <a:lnTo>
                  <a:pt x="2641" y="1618"/>
                </a:lnTo>
                <a:lnTo>
                  <a:pt x="2672" y="1605"/>
                </a:lnTo>
                <a:lnTo>
                  <a:pt x="2703" y="1591"/>
                </a:lnTo>
                <a:lnTo>
                  <a:pt x="2733" y="1575"/>
                </a:lnTo>
                <a:lnTo>
                  <a:pt x="2762" y="1560"/>
                </a:lnTo>
                <a:lnTo>
                  <a:pt x="2791" y="1543"/>
                </a:lnTo>
                <a:lnTo>
                  <a:pt x="2820" y="1527"/>
                </a:lnTo>
                <a:lnTo>
                  <a:pt x="2847" y="1508"/>
                </a:lnTo>
                <a:lnTo>
                  <a:pt x="2873" y="1490"/>
                </a:lnTo>
                <a:lnTo>
                  <a:pt x="2899" y="1471"/>
                </a:lnTo>
                <a:lnTo>
                  <a:pt x="2924" y="1450"/>
                </a:lnTo>
                <a:lnTo>
                  <a:pt x="2949" y="1429"/>
                </a:lnTo>
                <a:lnTo>
                  <a:pt x="2973" y="1408"/>
                </a:lnTo>
                <a:lnTo>
                  <a:pt x="2996" y="1385"/>
                </a:lnTo>
                <a:lnTo>
                  <a:pt x="3018" y="1362"/>
                </a:lnTo>
                <a:lnTo>
                  <a:pt x="3039" y="1339"/>
                </a:lnTo>
                <a:lnTo>
                  <a:pt x="3064" y="1308"/>
                </a:lnTo>
                <a:lnTo>
                  <a:pt x="3089" y="1277"/>
                </a:lnTo>
                <a:lnTo>
                  <a:pt x="3112" y="1244"/>
                </a:lnTo>
                <a:lnTo>
                  <a:pt x="3135" y="1210"/>
                </a:lnTo>
                <a:lnTo>
                  <a:pt x="3158" y="1175"/>
                </a:lnTo>
                <a:lnTo>
                  <a:pt x="3179" y="1140"/>
                </a:lnTo>
                <a:lnTo>
                  <a:pt x="3201" y="1102"/>
                </a:lnTo>
                <a:lnTo>
                  <a:pt x="3221" y="1066"/>
                </a:lnTo>
                <a:lnTo>
                  <a:pt x="3240" y="1029"/>
                </a:lnTo>
                <a:lnTo>
                  <a:pt x="3259" y="990"/>
                </a:lnTo>
                <a:lnTo>
                  <a:pt x="3277" y="953"/>
                </a:lnTo>
                <a:lnTo>
                  <a:pt x="3294" y="914"/>
                </a:lnTo>
                <a:lnTo>
                  <a:pt x="3310" y="876"/>
                </a:lnTo>
                <a:lnTo>
                  <a:pt x="3325" y="838"/>
                </a:lnTo>
                <a:lnTo>
                  <a:pt x="3339" y="800"/>
                </a:lnTo>
                <a:lnTo>
                  <a:pt x="3353" y="762"/>
                </a:lnTo>
                <a:lnTo>
                  <a:pt x="3338" y="770"/>
                </a:lnTo>
                <a:lnTo>
                  <a:pt x="3320" y="776"/>
                </a:lnTo>
                <a:lnTo>
                  <a:pt x="3301" y="780"/>
                </a:lnTo>
                <a:lnTo>
                  <a:pt x="3279" y="783"/>
                </a:lnTo>
                <a:lnTo>
                  <a:pt x="3257" y="785"/>
                </a:lnTo>
                <a:lnTo>
                  <a:pt x="3233" y="785"/>
                </a:lnTo>
                <a:lnTo>
                  <a:pt x="3208" y="784"/>
                </a:lnTo>
                <a:lnTo>
                  <a:pt x="3182" y="782"/>
                </a:lnTo>
                <a:lnTo>
                  <a:pt x="3156" y="779"/>
                </a:lnTo>
                <a:lnTo>
                  <a:pt x="3130" y="774"/>
                </a:lnTo>
                <a:lnTo>
                  <a:pt x="3103" y="768"/>
                </a:lnTo>
                <a:lnTo>
                  <a:pt x="3078" y="760"/>
                </a:lnTo>
                <a:lnTo>
                  <a:pt x="3053" y="750"/>
                </a:lnTo>
                <a:lnTo>
                  <a:pt x="3030" y="740"/>
                </a:lnTo>
                <a:lnTo>
                  <a:pt x="3007" y="728"/>
                </a:lnTo>
                <a:lnTo>
                  <a:pt x="2986" y="714"/>
                </a:lnTo>
                <a:lnTo>
                  <a:pt x="2985" y="736"/>
                </a:lnTo>
                <a:lnTo>
                  <a:pt x="2982" y="758"/>
                </a:lnTo>
                <a:lnTo>
                  <a:pt x="2978" y="780"/>
                </a:lnTo>
                <a:lnTo>
                  <a:pt x="2974" y="802"/>
                </a:lnTo>
                <a:lnTo>
                  <a:pt x="2967" y="827"/>
                </a:lnTo>
                <a:lnTo>
                  <a:pt x="2959" y="853"/>
                </a:lnTo>
                <a:lnTo>
                  <a:pt x="2952" y="877"/>
                </a:lnTo>
                <a:lnTo>
                  <a:pt x="2943" y="900"/>
                </a:lnTo>
                <a:lnTo>
                  <a:pt x="2933" y="923"/>
                </a:lnTo>
                <a:lnTo>
                  <a:pt x="2922" y="945"/>
                </a:lnTo>
                <a:lnTo>
                  <a:pt x="2911" y="967"/>
                </a:lnTo>
                <a:lnTo>
                  <a:pt x="2899" y="988"/>
                </a:lnTo>
                <a:lnTo>
                  <a:pt x="2886" y="1008"/>
                </a:lnTo>
                <a:lnTo>
                  <a:pt x="2871" y="1027"/>
                </a:lnTo>
                <a:lnTo>
                  <a:pt x="2856" y="1046"/>
                </a:lnTo>
                <a:lnTo>
                  <a:pt x="2840" y="1065"/>
                </a:lnTo>
                <a:lnTo>
                  <a:pt x="2823" y="1082"/>
                </a:lnTo>
                <a:lnTo>
                  <a:pt x="2805" y="1099"/>
                </a:lnTo>
                <a:lnTo>
                  <a:pt x="2787" y="1115"/>
                </a:lnTo>
                <a:lnTo>
                  <a:pt x="2767" y="1131"/>
                </a:lnTo>
                <a:lnTo>
                  <a:pt x="2746" y="1145"/>
                </a:lnTo>
                <a:lnTo>
                  <a:pt x="2724" y="1160"/>
                </a:lnTo>
                <a:lnTo>
                  <a:pt x="2702" y="1173"/>
                </a:lnTo>
                <a:lnTo>
                  <a:pt x="2678" y="1185"/>
                </a:lnTo>
                <a:lnTo>
                  <a:pt x="2652" y="1197"/>
                </a:lnTo>
                <a:lnTo>
                  <a:pt x="2626" y="1208"/>
                </a:lnTo>
                <a:lnTo>
                  <a:pt x="2600" y="1218"/>
                </a:lnTo>
                <a:lnTo>
                  <a:pt x="2571" y="1228"/>
                </a:lnTo>
                <a:lnTo>
                  <a:pt x="2541" y="1237"/>
                </a:lnTo>
                <a:lnTo>
                  <a:pt x="2510" y="1245"/>
                </a:lnTo>
                <a:lnTo>
                  <a:pt x="2478" y="1252"/>
                </a:lnTo>
                <a:lnTo>
                  <a:pt x="2445" y="1259"/>
                </a:lnTo>
                <a:lnTo>
                  <a:pt x="2411" y="1265"/>
                </a:lnTo>
                <a:lnTo>
                  <a:pt x="2376" y="1270"/>
                </a:lnTo>
                <a:lnTo>
                  <a:pt x="2339" y="1274"/>
                </a:lnTo>
                <a:lnTo>
                  <a:pt x="2301" y="1278"/>
                </a:lnTo>
                <a:lnTo>
                  <a:pt x="2238" y="1283"/>
                </a:lnTo>
                <a:lnTo>
                  <a:pt x="2178" y="1286"/>
                </a:lnTo>
                <a:lnTo>
                  <a:pt x="2122" y="1287"/>
                </a:lnTo>
                <a:lnTo>
                  <a:pt x="2068" y="1288"/>
                </a:lnTo>
                <a:lnTo>
                  <a:pt x="2019" y="1288"/>
                </a:lnTo>
                <a:lnTo>
                  <a:pt x="1971" y="1287"/>
                </a:lnTo>
                <a:lnTo>
                  <a:pt x="1927" y="1285"/>
                </a:lnTo>
                <a:lnTo>
                  <a:pt x="1885" y="1283"/>
                </a:lnTo>
                <a:lnTo>
                  <a:pt x="1807" y="1276"/>
                </a:lnTo>
                <a:lnTo>
                  <a:pt x="1736" y="1268"/>
                </a:lnTo>
                <a:lnTo>
                  <a:pt x="1670" y="1262"/>
                </a:lnTo>
                <a:lnTo>
                  <a:pt x="1608" y="1256"/>
                </a:lnTo>
                <a:lnTo>
                  <a:pt x="1641" y="1300"/>
                </a:lnTo>
                <a:lnTo>
                  <a:pt x="1674" y="1344"/>
                </a:lnTo>
                <a:lnTo>
                  <a:pt x="1707" y="1386"/>
                </a:lnTo>
                <a:lnTo>
                  <a:pt x="1740" y="1426"/>
                </a:lnTo>
                <a:lnTo>
                  <a:pt x="1773" y="1464"/>
                </a:lnTo>
                <a:lnTo>
                  <a:pt x="1805" y="1499"/>
                </a:lnTo>
                <a:lnTo>
                  <a:pt x="1836" y="1534"/>
                </a:lnTo>
                <a:lnTo>
                  <a:pt x="1867" y="1565"/>
                </a:lnTo>
                <a:lnTo>
                  <a:pt x="1895" y="1594"/>
                </a:lnTo>
                <a:lnTo>
                  <a:pt x="1923" y="1620"/>
                </a:lnTo>
                <a:lnTo>
                  <a:pt x="1949" y="1644"/>
                </a:lnTo>
                <a:lnTo>
                  <a:pt x="1973" y="1664"/>
                </a:lnTo>
                <a:lnTo>
                  <a:pt x="1995" y="1682"/>
                </a:lnTo>
                <a:lnTo>
                  <a:pt x="2015" y="1695"/>
                </a:lnTo>
                <a:lnTo>
                  <a:pt x="2033" y="1706"/>
                </a:lnTo>
                <a:lnTo>
                  <a:pt x="2047" y="1713"/>
                </a:lnTo>
                <a:close/>
                <a:moveTo>
                  <a:pt x="1446" y="969"/>
                </a:moveTo>
                <a:lnTo>
                  <a:pt x="1446" y="969"/>
                </a:lnTo>
                <a:lnTo>
                  <a:pt x="1448" y="968"/>
                </a:lnTo>
                <a:lnTo>
                  <a:pt x="1449" y="952"/>
                </a:lnTo>
                <a:lnTo>
                  <a:pt x="1450" y="935"/>
                </a:lnTo>
                <a:lnTo>
                  <a:pt x="1454" y="902"/>
                </a:lnTo>
                <a:lnTo>
                  <a:pt x="1461" y="868"/>
                </a:lnTo>
                <a:lnTo>
                  <a:pt x="1471" y="834"/>
                </a:lnTo>
                <a:lnTo>
                  <a:pt x="1483" y="799"/>
                </a:lnTo>
                <a:lnTo>
                  <a:pt x="1498" y="762"/>
                </a:lnTo>
                <a:lnTo>
                  <a:pt x="1516" y="727"/>
                </a:lnTo>
                <a:lnTo>
                  <a:pt x="1537" y="691"/>
                </a:lnTo>
                <a:lnTo>
                  <a:pt x="1559" y="658"/>
                </a:lnTo>
                <a:lnTo>
                  <a:pt x="1583" y="625"/>
                </a:lnTo>
                <a:lnTo>
                  <a:pt x="1610" y="591"/>
                </a:lnTo>
                <a:lnTo>
                  <a:pt x="1641" y="557"/>
                </a:lnTo>
                <a:lnTo>
                  <a:pt x="1673" y="523"/>
                </a:lnTo>
                <a:lnTo>
                  <a:pt x="1708" y="490"/>
                </a:lnTo>
                <a:lnTo>
                  <a:pt x="1745" y="457"/>
                </a:lnTo>
                <a:lnTo>
                  <a:pt x="1782" y="424"/>
                </a:lnTo>
                <a:lnTo>
                  <a:pt x="1794" y="386"/>
                </a:lnTo>
                <a:lnTo>
                  <a:pt x="1806" y="350"/>
                </a:lnTo>
                <a:lnTo>
                  <a:pt x="1821" y="316"/>
                </a:lnTo>
                <a:lnTo>
                  <a:pt x="1836" y="283"/>
                </a:lnTo>
                <a:lnTo>
                  <a:pt x="1852" y="251"/>
                </a:lnTo>
                <a:lnTo>
                  <a:pt x="1870" y="221"/>
                </a:lnTo>
                <a:lnTo>
                  <a:pt x="1889" y="192"/>
                </a:lnTo>
                <a:lnTo>
                  <a:pt x="1909" y="166"/>
                </a:lnTo>
                <a:lnTo>
                  <a:pt x="1929" y="141"/>
                </a:lnTo>
                <a:lnTo>
                  <a:pt x="1951" y="117"/>
                </a:lnTo>
                <a:lnTo>
                  <a:pt x="1973" y="95"/>
                </a:lnTo>
                <a:lnTo>
                  <a:pt x="1998" y="73"/>
                </a:lnTo>
                <a:lnTo>
                  <a:pt x="2022" y="53"/>
                </a:lnTo>
                <a:lnTo>
                  <a:pt x="2046" y="34"/>
                </a:lnTo>
                <a:lnTo>
                  <a:pt x="2071" y="16"/>
                </a:lnTo>
                <a:lnTo>
                  <a:pt x="2098" y="0"/>
                </a:lnTo>
                <a:lnTo>
                  <a:pt x="2063" y="2"/>
                </a:lnTo>
                <a:lnTo>
                  <a:pt x="2029" y="4"/>
                </a:lnTo>
                <a:lnTo>
                  <a:pt x="1994" y="9"/>
                </a:lnTo>
                <a:lnTo>
                  <a:pt x="1960" y="14"/>
                </a:lnTo>
                <a:lnTo>
                  <a:pt x="1927" y="20"/>
                </a:lnTo>
                <a:lnTo>
                  <a:pt x="1895" y="26"/>
                </a:lnTo>
                <a:lnTo>
                  <a:pt x="1863" y="34"/>
                </a:lnTo>
                <a:lnTo>
                  <a:pt x="1832" y="43"/>
                </a:lnTo>
                <a:lnTo>
                  <a:pt x="1801" y="52"/>
                </a:lnTo>
                <a:lnTo>
                  <a:pt x="1771" y="63"/>
                </a:lnTo>
                <a:lnTo>
                  <a:pt x="1741" y="73"/>
                </a:lnTo>
                <a:lnTo>
                  <a:pt x="1712" y="85"/>
                </a:lnTo>
                <a:lnTo>
                  <a:pt x="1684" y="97"/>
                </a:lnTo>
                <a:lnTo>
                  <a:pt x="1656" y="109"/>
                </a:lnTo>
                <a:lnTo>
                  <a:pt x="1629" y="122"/>
                </a:lnTo>
                <a:lnTo>
                  <a:pt x="1603" y="136"/>
                </a:lnTo>
                <a:lnTo>
                  <a:pt x="1576" y="151"/>
                </a:lnTo>
                <a:lnTo>
                  <a:pt x="1551" y="165"/>
                </a:lnTo>
                <a:lnTo>
                  <a:pt x="1527" y="180"/>
                </a:lnTo>
                <a:lnTo>
                  <a:pt x="1504" y="196"/>
                </a:lnTo>
                <a:lnTo>
                  <a:pt x="1481" y="212"/>
                </a:lnTo>
                <a:lnTo>
                  <a:pt x="1459" y="228"/>
                </a:lnTo>
                <a:lnTo>
                  <a:pt x="1417" y="261"/>
                </a:lnTo>
                <a:lnTo>
                  <a:pt x="1377" y="295"/>
                </a:lnTo>
                <a:lnTo>
                  <a:pt x="1342" y="329"/>
                </a:lnTo>
                <a:lnTo>
                  <a:pt x="1309" y="364"/>
                </a:lnTo>
                <a:lnTo>
                  <a:pt x="1280" y="398"/>
                </a:lnTo>
                <a:lnTo>
                  <a:pt x="1276" y="431"/>
                </a:lnTo>
                <a:lnTo>
                  <a:pt x="1275" y="466"/>
                </a:lnTo>
                <a:lnTo>
                  <a:pt x="1276" y="502"/>
                </a:lnTo>
                <a:lnTo>
                  <a:pt x="1278" y="538"/>
                </a:lnTo>
                <a:lnTo>
                  <a:pt x="1283" y="574"/>
                </a:lnTo>
                <a:lnTo>
                  <a:pt x="1290" y="612"/>
                </a:lnTo>
                <a:lnTo>
                  <a:pt x="1298" y="649"/>
                </a:lnTo>
                <a:lnTo>
                  <a:pt x="1309" y="688"/>
                </a:lnTo>
                <a:lnTo>
                  <a:pt x="1321" y="725"/>
                </a:lnTo>
                <a:lnTo>
                  <a:pt x="1334" y="765"/>
                </a:lnTo>
                <a:lnTo>
                  <a:pt x="1349" y="803"/>
                </a:lnTo>
                <a:lnTo>
                  <a:pt x="1365" y="842"/>
                </a:lnTo>
                <a:lnTo>
                  <a:pt x="1383" y="881"/>
                </a:lnTo>
                <a:lnTo>
                  <a:pt x="1401" y="920"/>
                </a:lnTo>
                <a:lnTo>
                  <a:pt x="1421" y="958"/>
                </a:lnTo>
                <a:lnTo>
                  <a:pt x="1442" y="998"/>
                </a:lnTo>
                <a:lnTo>
                  <a:pt x="1446" y="969"/>
                </a:lnTo>
                <a:close/>
                <a:moveTo>
                  <a:pt x="1905" y="3153"/>
                </a:moveTo>
                <a:lnTo>
                  <a:pt x="1905" y="3153"/>
                </a:lnTo>
                <a:lnTo>
                  <a:pt x="1882" y="3134"/>
                </a:lnTo>
                <a:lnTo>
                  <a:pt x="1859" y="3116"/>
                </a:lnTo>
                <a:lnTo>
                  <a:pt x="1838" y="3096"/>
                </a:lnTo>
                <a:lnTo>
                  <a:pt x="1816" y="3075"/>
                </a:lnTo>
                <a:lnTo>
                  <a:pt x="1796" y="3054"/>
                </a:lnTo>
                <a:lnTo>
                  <a:pt x="1777" y="3032"/>
                </a:lnTo>
                <a:lnTo>
                  <a:pt x="1757" y="3010"/>
                </a:lnTo>
                <a:lnTo>
                  <a:pt x="1738" y="2987"/>
                </a:lnTo>
                <a:lnTo>
                  <a:pt x="1720" y="2963"/>
                </a:lnTo>
                <a:lnTo>
                  <a:pt x="1703" y="2938"/>
                </a:lnTo>
                <a:lnTo>
                  <a:pt x="1686" y="2914"/>
                </a:lnTo>
                <a:lnTo>
                  <a:pt x="1670" y="2889"/>
                </a:lnTo>
                <a:lnTo>
                  <a:pt x="1654" y="2863"/>
                </a:lnTo>
                <a:lnTo>
                  <a:pt x="1640" y="2836"/>
                </a:lnTo>
                <a:lnTo>
                  <a:pt x="1626" y="2810"/>
                </a:lnTo>
                <a:lnTo>
                  <a:pt x="1612" y="2782"/>
                </a:lnTo>
                <a:lnTo>
                  <a:pt x="1598" y="2755"/>
                </a:lnTo>
                <a:lnTo>
                  <a:pt x="1585" y="2727"/>
                </a:lnTo>
                <a:lnTo>
                  <a:pt x="1561" y="2670"/>
                </a:lnTo>
                <a:lnTo>
                  <a:pt x="1539" y="2611"/>
                </a:lnTo>
                <a:lnTo>
                  <a:pt x="1519" y="2551"/>
                </a:lnTo>
                <a:lnTo>
                  <a:pt x="1500" y="2491"/>
                </a:lnTo>
                <a:lnTo>
                  <a:pt x="1485" y="2429"/>
                </a:lnTo>
                <a:lnTo>
                  <a:pt x="1470" y="2366"/>
                </a:lnTo>
                <a:lnTo>
                  <a:pt x="1456" y="2303"/>
                </a:lnTo>
                <a:lnTo>
                  <a:pt x="1445" y="2240"/>
                </a:lnTo>
                <a:lnTo>
                  <a:pt x="1435" y="2176"/>
                </a:lnTo>
                <a:lnTo>
                  <a:pt x="1427" y="2112"/>
                </a:lnTo>
                <a:lnTo>
                  <a:pt x="1419" y="2048"/>
                </a:lnTo>
                <a:lnTo>
                  <a:pt x="1413" y="1985"/>
                </a:lnTo>
                <a:lnTo>
                  <a:pt x="1408" y="1922"/>
                </a:lnTo>
                <a:lnTo>
                  <a:pt x="1405" y="1860"/>
                </a:lnTo>
                <a:lnTo>
                  <a:pt x="1402" y="1799"/>
                </a:lnTo>
                <a:lnTo>
                  <a:pt x="1400" y="1737"/>
                </a:lnTo>
                <a:lnTo>
                  <a:pt x="1399" y="1678"/>
                </a:lnTo>
                <a:lnTo>
                  <a:pt x="1399" y="1619"/>
                </a:lnTo>
                <a:lnTo>
                  <a:pt x="1400" y="1563"/>
                </a:lnTo>
                <a:lnTo>
                  <a:pt x="1402" y="1454"/>
                </a:lnTo>
                <a:lnTo>
                  <a:pt x="1408" y="1353"/>
                </a:lnTo>
                <a:lnTo>
                  <a:pt x="1386" y="1320"/>
                </a:lnTo>
                <a:lnTo>
                  <a:pt x="1355" y="1275"/>
                </a:lnTo>
                <a:lnTo>
                  <a:pt x="1325" y="1228"/>
                </a:lnTo>
                <a:lnTo>
                  <a:pt x="1296" y="1179"/>
                </a:lnTo>
                <a:lnTo>
                  <a:pt x="1266" y="1129"/>
                </a:lnTo>
                <a:lnTo>
                  <a:pt x="1237" y="1077"/>
                </a:lnTo>
                <a:lnTo>
                  <a:pt x="1211" y="1023"/>
                </a:lnTo>
                <a:lnTo>
                  <a:pt x="1185" y="969"/>
                </a:lnTo>
                <a:lnTo>
                  <a:pt x="1160" y="914"/>
                </a:lnTo>
                <a:lnTo>
                  <a:pt x="1154" y="969"/>
                </a:lnTo>
                <a:lnTo>
                  <a:pt x="1146" y="1022"/>
                </a:lnTo>
                <a:lnTo>
                  <a:pt x="1137" y="1074"/>
                </a:lnTo>
                <a:lnTo>
                  <a:pt x="1129" y="1123"/>
                </a:lnTo>
                <a:lnTo>
                  <a:pt x="1119" y="1172"/>
                </a:lnTo>
                <a:lnTo>
                  <a:pt x="1108" y="1219"/>
                </a:lnTo>
                <a:lnTo>
                  <a:pt x="1087" y="1309"/>
                </a:lnTo>
                <a:lnTo>
                  <a:pt x="1064" y="1394"/>
                </a:lnTo>
                <a:lnTo>
                  <a:pt x="1042" y="1475"/>
                </a:lnTo>
                <a:lnTo>
                  <a:pt x="996" y="1626"/>
                </a:lnTo>
                <a:lnTo>
                  <a:pt x="976" y="1697"/>
                </a:lnTo>
                <a:lnTo>
                  <a:pt x="957" y="1767"/>
                </a:lnTo>
                <a:lnTo>
                  <a:pt x="948" y="1801"/>
                </a:lnTo>
                <a:lnTo>
                  <a:pt x="940" y="1835"/>
                </a:lnTo>
                <a:lnTo>
                  <a:pt x="934" y="1869"/>
                </a:lnTo>
                <a:lnTo>
                  <a:pt x="928" y="1902"/>
                </a:lnTo>
                <a:lnTo>
                  <a:pt x="923" y="1936"/>
                </a:lnTo>
                <a:lnTo>
                  <a:pt x="918" y="1969"/>
                </a:lnTo>
                <a:lnTo>
                  <a:pt x="916" y="2003"/>
                </a:lnTo>
                <a:lnTo>
                  <a:pt x="914" y="2037"/>
                </a:lnTo>
                <a:lnTo>
                  <a:pt x="914" y="2072"/>
                </a:lnTo>
                <a:lnTo>
                  <a:pt x="914" y="2107"/>
                </a:lnTo>
                <a:lnTo>
                  <a:pt x="916" y="2142"/>
                </a:lnTo>
                <a:lnTo>
                  <a:pt x="921" y="2177"/>
                </a:lnTo>
                <a:lnTo>
                  <a:pt x="924" y="2207"/>
                </a:lnTo>
                <a:lnTo>
                  <a:pt x="929" y="2235"/>
                </a:lnTo>
                <a:lnTo>
                  <a:pt x="935" y="2263"/>
                </a:lnTo>
                <a:lnTo>
                  <a:pt x="941" y="2292"/>
                </a:lnTo>
                <a:lnTo>
                  <a:pt x="949" y="2318"/>
                </a:lnTo>
                <a:lnTo>
                  <a:pt x="958" y="2345"/>
                </a:lnTo>
                <a:lnTo>
                  <a:pt x="968" y="2372"/>
                </a:lnTo>
                <a:lnTo>
                  <a:pt x="978" y="2398"/>
                </a:lnTo>
                <a:lnTo>
                  <a:pt x="989" y="2424"/>
                </a:lnTo>
                <a:lnTo>
                  <a:pt x="1000" y="2449"/>
                </a:lnTo>
                <a:lnTo>
                  <a:pt x="1012" y="2474"/>
                </a:lnTo>
                <a:lnTo>
                  <a:pt x="1025" y="2498"/>
                </a:lnTo>
                <a:lnTo>
                  <a:pt x="1038" y="2523"/>
                </a:lnTo>
                <a:lnTo>
                  <a:pt x="1053" y="2547"/>
                </a:lnTo>
                <a:lnTo>
                  <a:pt x="1067" y="2570"/>
                </a:lnTo>
                <a:lnTo>
                  <a:pt x="1082" y="2593"/>
                </a:lnTo>
                <a:lnTo>
                  <a:pt x="1114" y="2637"/>
                </a:lnTo>
                <a:lnTo>
                  <a:pt x="1148" y="2680"/>
                </a:lnTo>
                <a:lnTo>
                  <a:pt x="1184" y="2721"/>
                </a:lnTo>
                <a:lnTo>
                  <a:pt x="1220" y="2760"/>
                </a:lnTo>
                <a:lnTo>
                  <a:pt x="1258" y="2798"/>
                </a:lnTo>
                <a:lnTo>
                  <a:pt x="1297" y="2833"/>
                </a:lnTo>
                <a:lnTo>
                  <a:pt x="1336" y="2867"/>
                </a:lnTo>
                <a:lnTo>
                  <a:pt x="1377" y="2899"/>
                </a:lnTo>
                <a:lnTo>
                  <a:pt x="1418" y="2929"/>
                </a:lnTo>
                <a:lnTo>
                  <a:pt x="1459" y="2957"/>
                </a:lnTo>
                <a:lnTo>
                  <a:pt x="1498" y="2984"/>
                </a:lnTo>
                <a:lnTo>
                  <a:pt x="1539" y="3009"/>
                </a:lnTo>
                <a:lnTo>
                  <a:pt x="1577" y="3031"/>
                </a:lnTo>
                <a:lnTo>
                  <a:pt x="1616" y="3052"/>
                </a:lnTo>
                <a:lnTo>
                  <a:pt x="1653" y="3072"/>
                </a:lnTo>
                <a:lnTo>
                  <a:pt x="1690" y="3088"/>
                </a:lnTo>
                <a:lnTo>
                  <a:pt x="1725" y="3103"/>
                </a:lnTo>
                <a:lnTo>
                  <a:pt x="1757" y="3117"/>
                </a:lnTo>
                <a:lnTo>
                  <a:pt x="1788" y="3128"/>
                </a:lnTo>
                <a:lnTo>
                  <a:pt x="1817" y="3136"/>
                </a:lnTo>
                <a:lnTo>
                  <a:pt x="1843" y="3143"/>
                </a:lnTo>
                <a:lnTo>
                  <a:pt x="1867" y="3149"/>
                </a:lnTo>
                <a:lnTo>
                  <a:pt x="1888" y="3152"/>
                </a:lnTo>
                <a:lnTo>
                  <a:pt x="1905" y="3153"/>
                </a:lnTo>
                <a:close/>
                <a:moveTo>
                  <a:pt x="3351" y="1263"/>
                </a:moveTo>
                <a:lnTo>
                  <a:pt x="3351" y="1263"/>
                </a:lnTo>
                <a:lnTo>
                  <a:pt x="3334" y="1293"/>
                </a:lnTo>
                <a:lnTo>
                  <a:pt x="3318" y="1322"/>
                </a:lnTo>
                <a:lnTo>
                  <a:pt x="3299" y="1351"/>
                </a:lnTo>
                <a:lnTo>
                  <a:pt x="3282" y="1380"/>
                </a:lnTo>
                <a:lnTo>
                  <a:pt x="3262" y="1408"/>
                </a:lnTo>
                <a:lnTo>
                  <a:pt x="3241" y="1436"/>
                </a:lnTo>
                <a:lnTo>
                  <a:pt x="3220" y="1462"/>
                </a:lnTo>
                <a:lnTo>
                  <a:pt x="3198" y="1488"/>
                </a:lnTo>
                <a:lnTo>
                  <a:pt x="3175" y="1515"/>
                </a:lnTo>
                <a:lnTo>
                  <a:pt x="3150" y="1541"/>
                </a:lnTo>
                <a:lnTo>
                  <a:pt x="3124" y="1567"/>
                </a:lnTo>
                <a:lnTo>
                  <a:pt x="3098" y="1591"/>
                </a:lnTo>
                <a:lnTo>
                  <a:pt x="3072" y="1615"/>
                </a:lnTo>
                <a:lnTo>
                  <a:pt x="3044" y="1637"/>
                </a:lnTo>
                <a:lnTo>
                  <a:pt x="3015" y="1659"/>
                </a:lnTo>
                <a:lnTo>
                  <a:pt x="2987" y="1681"/>
                </a:lnTo>
                <a:lnTo>
                  <a:pt x="2957" y="1702"/>
                </a:lnTo>
                <a:lnTo>
                  <a:pt x="2927" y="1721"/>
                </a:lnTo>
                <a:lnTo>
                  <a:pt x="2897" y="1740"/>
                </a:lnTo>
                <a:lnTo>
                  <a:pt x="2865" y="1758"/>
                </a:lnTo>
                <a:lnTo>
                  <a:pt x="2833" y="1776"/>
                </a:lnTo>
                <a:lnTo>
                  <a:pt x="2800" y="1792"/>
                </a:lnTo>
                <a:lnTo>
                  <a:pt x="2767" y="1807"/>
                </a:lnTo>
                <a:lnTo>
                  <a:pt x="2734" y="1822"/>
                </a:lnTo>
                <a:lnTo>
                  <a:pt x="2699" y="1836"/>
                </a:lnTo>
                <a:lnTo>
                  <a:pt x="2664" y="1849"/>
                </a:lnTo>
                <a:lnTo>
                  <a:pt x="2629" y="1861"/>
                </a:lnTo>
                <a:lnTo>
                  <a:pt x="2593" y="1872"/>
                </a:lnTo>
                <a:lnTo>
                  <a:pt x="2557" y="1883"/>
                </a:lnTo>
                <a:lnTo>
                  <a:pt x="2520" y="1893"/>
                </a:lnTo>
                <a:lnTo>
                  <a:pt x="2483" y="1902"/>
                </a:lnTo>
                <a:lnTo>
                  <a:pt x="2445" y="1910"/>
                </a:lnTo>
                <a:lnTo>
                  <a:pt x="2408" y="1916"/>
                </a:lnTo>
                <a:lnTo>
                  <a:pt x="2370" y="1922"/>
                </a:lnTo>
                <a:lnTo>
                  <a:pt x="2330" y="1927"/>
                </a:lnTo>
                <a:lnTo>
                  <a:pt x="2291" y="1932"/>
                </a:lnTo>
                <a:lnTo>
                  <a:pt x="2252" y="1935"/>
                </a:lnTo>
                <a:lnTo>
                  <a:pt x="2212" y="1937"/>
                </a:lnTo>
                <a:lnTo>
                  <a:pt x="2173" y="1938"/>
                </a:lnTo>
                <a:lnTo>
                  <a:pt x="2132" y="1939"/>
                </a:lnTo>
                <a:lnTo>
                  <a:pt x="2080" y="1938"/>
                </a:lnTo>
                <a:lnTo>
                  <a:pt x="2030" y="1936"/>
                </a:lnTo>
                <a:lnTo>
                  <a:pt x="2019" y="1935"/>
                </a:lnTo>
                <a:lnTo>
                  <a:pt x="2009" y="1933"/>
                </a:lnTo>
                <a:lnTo>
                  <a:pt x="1998" y="1931"/>
                </a:lnTo>
                <a:lnTo>
                  <a:pt x="1987" y="1927"/>
                </a:lnTo>
                <a:lnTo>
                  <a:pt x="1962" y="1917"/>
                </a:lnTo>
                <a:lnTo>
                  <a:pt x="1938" y="1905"/>
                </a:lnTo>
                <a:lnTo>
                  <a:pt x="1912" y="1890"/>
                </a:lnTo>
                <a:lnTo>
                  <a:pt x="1885" y="1872"/>
                </a:lnTo>
                <a:lnTo>
                  <a:pt x="1858" y="1851"/>
                </a:lnTo>
                <a:lnTo>
                  <a:pt x="1830" y="1829"/>
                </a:lnTo>
                <a:lnTo>
                  <a:pt x="1802" y="1805"/>
                </a:lnTo>
                <a:lnTo>
                  <a:pt x="1772" y="1779"/>
                </a:lnTo>
                <a:lnTo>
                  <a:pt x="1744" y="1750"/>
                </a:lnTo>
                <a:lnTo>
                  <a:pt x="1714" y="1722"/>
                </a:lnTo>
                <a:lnTo>
                  <a:pt x="1684" y="1691"/>
                </a:lnTo>
                <a:lnTo>
                  <a:pt x="1654" y="1659"/>
                </a:lnTo>
                <a:lnTo>
                  <a:pt x="1625" y="1626"/>
                </a:lnTo>
                <a:lnTo>
                  <a:pt x="1596" y="1593"/>
                </a:lnTo>
                <a:lnTo>
                  <a:pt x="1597" y="1691"/>
                </a:lnTo>
                <a:lnTo>
                  <a:pt x="1599" y="1741"/>
                </a:lnTo>
                <a:lnTo>
                  <a:pt x="1602" y="1793"/>
                </a:lnTo>
                <a:lnTo>
                  <a:pt x="1605" y="1846"/>
                </a:lnTo>
                <a:lnTo>
                  <a:pt x="1609" y="1900"/>
                </a:lnTo>
                <a:lnTo>
                  <a:pt x="1615" y="1954"/>
                </a:lnTo>
                <a:lnTo>
                  <a:pt x="1621" y="2009"/>
                </a:lnTo>
                <a:lnTo>
                  <a:pt x="1628" y="2064"/>
                </a:lnTo>
                <a:lnTo>
                  <a:pt x="1637" y="2120"/>
                </a:lnTo>
                <a:lnTo>
                  <a:pt x="1646" y="2176"/>
                </a:lnTo>
                <a:lnTo>
                  <a:pt x="1657" y="2232"/>
                </a:lnTo>
                <a:lnTo>
                  <a:pt x="1669" y="2288"/>
                </a:lnTo>
                <a:lnTo>
                  <a:pt x="1682" y="2343"/>
                </a:lnTo>
                <a:lnTo>
                  <a:pt x="1696" y="2399"/>
                </a:lnTo>
                <a:lnTo>
                  <a:pt x="1712" y="2454"/>
                </a:lnTo>
                <a:lnTo>
                  <a:pt x="1729" y="2509"/>
                </a:lnTo>
                <a:lnTo>
                  <a:pt x="1748" y="2564"/>
                </a:lnTo>
                <a:lnTo>
                  <a:pt x="1769" y="2618"/>
                </a:lnTo>
                <a:lnTo>
                  <a:pt x="1791" y="2671"/>
                </a:lnTo>
                <a:lnTo>
                  <a:pt x="1815" y="2724"/>
                </a:lnTo>
                <a:lnTo>
                  <a:pt x="1841" y="2774"/>
                </a:lnTo>
                <a:lnTo>
                  <a:pt x="1869" y="2825"/>
                </a:lnTo>
                <a:lnTo>
                  <a:pt x="1899" y="2874"/>
                </a:lnTo>
                <a:lnTo>
                  <a:pt x="1929" y="2922"/>
                </a:lnTo>
                <a:lnTo>
                  <a:pt x="1964" y="2968"/>
                </a:lnTo>
                <a:lnTo>
                  <a:pt x="1980" y="2990"/>
                </a:lnTo>
                <a:lnTo>
                  <a:pt x="1999" y="3012"/>
                </a:lnTo>
                <a:lnTo>
                  <a:pt x="2018" y="3034"/>
                </a:lnTo>
                <a:lnTo>
                  <a:pt x="2036" y="3055"/>
                </a:lnTo>
                <a:lnTo>
                  <a:pt x="2056" y="3076"/>
                </a:lnTo>
                <a:lnTo>
                  <a:pt x="2076" y="3097"/>
                </a:lnTo>
                <a:lnTo>
                  <a:pt x="2097" y="3117"/>
                </a:lnTo>
                <a:lnTo>
                  <a:pt x="2118" y="3136"/>
                </a:lnTo>
                <a:lnTo>
                  <a:pt x="2140" y="3155"/>
                </a:lnTo>
                <a:lnTo>
                  <a:pt x="2163" y="3174"/>
                </a:lnTo>
                <a:lnTo>
                  <a:pt x="2186" y="3191"/>
                </a:lnTo>
                <a:lnTo>
                  <a:pt x="2209" y="3209"/>
                </a:lnTo>
                <a:lnTo>
                  <a:pt x="2239" y="3206"/>
                </a:lnTo>
                <a:lnTo>
                  <a:pt x="2272" y="3201"/>
                </a:lnTo>
                <a:lnTo>
                  <a:pt x="2308" y="3196"/>
                </a:lnTo>
                <a:lnTo>
                  <a:pt x="2348" y="3188"/>
                </a:lnTo>
                <a:lnTo>
                  <a:pt x="2390" y="3178"/>
                </a:lnTo>
                <a:lnTo>
                  <a:pt x="2434" y="3167"/>
                </a:lnTo>
                <a:lnTo>
                  <a:pt x="2482" y="3155"/>
                </a:lnTo>
                <a:lnTo>
                  <a:pt x="2530" y="3140"/>
                </a:lnTo>
                <a:lnTo>
                  <a:pt x="2581" y="3124"/>
                </a:lnTo>
                <a:lnTo>
                  <a:pt x="2633" y="3106"/>
                </a:lnTo>
                <a:lnTo>
                  <a:pt x="2685" y="3086"/>
                </a:lnTo>
                <a:lnTo>
                  <a:pt x="2739" y="3064"/>
                </a:lnTo>
                <a:lnTo>
                  <a:pt x="2793" y="3041"/>
                </a:lnTo>
                <a:lnTo>
                  <a:pt x="2847" y="3014"/>
                </a:lnTo>
                <a:lnTo>
                  <a:pt x="2901" y="2987"/>
                </a:lnTo>
                <a:lnTo>
                  <a:pt x="2955" y="2957"/>
                </a:lnTo>
                <a:lnTo>
                  <a:pt x="3008" y="2926"/>
                </a:lnTo>
                <a:lnTo>
                  <a:pt x="3061" y="2892"/>
                </a:lnTo>
                <a:lnTo>
                  <a:pt x="3111" y="2857"/>
                </a:lnTo>
                <a:lnTo>
                  <a:pt x="3136" y="2838"/>
                </a:lnTo>
                <a:lnTo>
                  <a:pt x="3161" y="2819"/>
                </a:lnTo>
                <a:lnTo>
                  <a:pt x="3185" y="2799"/>
                </a:lnTo>
                <a:lnTo>
                  <a:pt x="3209" y="2779"/>
                </a:lnTo>
                <a:lnTo>
                  <a:pt x="3232" y="2758"/>
                </a:lnTo>
                <a:lnTo>
                  <a:pt x="3254" y="2736"/>
                </a:lnTo>
                <a:lnTo>
                  <a:pt x="3276" y="2714"/>
                </a:lnTo>
                <a:lnTo>
                  <a:pt x="3298" y="2692"/>
                </a:lnTo>
                <a:lnTo>
                  <a:pt x="3318" y="2669"/>
                </a:lnTo>
                <a:lnTo>
                  <a:pt x="3339" y="2645"/>
                </a:lnTo>
                <a:lnTo>
                  <a:pt x="3358" y="2620"/>
                </a:lnTo>
                <a:lnTo>
                  <a:pt x="3376" y="2596"/>
                </a:lnTo>
                <a:lnTo>
                  <a:pt x="3394" y="2571"/>
                </a:lnTo>
                <a:lnTo>
                  <a:pt x="3410" y="2545"/>
                </a:lnTo>
                <a:lnTo>
                  <a:pt x="3427" y="2518"/>
                </a:lnTo>
                <a:lnTo>
                  <a:pt x="3442" y="2492"/>
                </a:lnTo>
                <a:lnTo>
                  <a:pt x="3457" y="2463"/>
                </a:lnTo>
                <a:lnTo>
                  <a:pt x="3470" y="2436"/>
                </a:lnTo>
                <a:lnTo>
                  <a:pt x="3482" y="2406"/>
                </a:lnTo>
                <a:lnTo>
                  <a:pt x="3493" y="2377"/>
                </a:lnTo>
                <a:lnTo>
                  <a:pt x="3503" y="2347"/>
                </a:lnTo>
                <a:lnTo>
                  <a:pt x="3512" y="2316"/>
                </a:lnTo>
                <a:lnTo>
                  <a:pt x="3519" y="2285"/>
                </a:lnTo>
                <a:lnTo>
                  <a:pt x="3526" y="2253"/>
                </a:lnTo>
                <a:lnTo>
                  <a:pt x="3531" y="2220"/>
                </a:lnTo>
                <a:lnTo>
                  <a:pt x="3536" y="2187"/>
                </a:lnTo>
                <a:lnTo>
                  <a:pt x="3539" y="2151"/>
                </a:lnTo>
                <a:lnTo>
                  <a:pt x="3541" y="2116"/>
                </a:lnTo>
                <a:lnTo>
                  <a:pt x="3542" y="2080"/>
                </a:lnTo>
                <a:lnTo>
                  <a:pt x="3542" y="2046"/>
                </a:lnTo>
                <a:lnTo>
                  <a:pt x="3541" y="2013"/>
                </a:lnTo>
                <a:lnTo>
                  <a:pt x="3540" y="1980"/>
                </a:lnTo>
                <a:lnTo>
                  <a:pt x="3537" y="1947"/>
                </a:lnTo>
                <a:lnTo>
                  <a:pt x="3534" y="1916"/>
                </a:lnTo>
                <a:lnTo>
                  <a:pt x="3530" y="1884"/>
                </a:lnTo>
                <a:lnTo>
                  <a:pt x="3525" y="1854"/>
                </a:lnTo>
                <a:lnTo>
                  <a:pt x="3519" y="1824"/>
                </a:lnTo>
                <a:lnTo>
                  <a:pt x="3514" y="1794"/>
                </a:lnTo>
                <a:lnTo>
                  <a:pt x="3500" y="1736"/>
                </a:lnTo>
                <a:lnTo>
                  <a:pt x="3484" y="1680"/>
                </a:lnTo>
                <a:lnTo>
                  <a:pt x="3468" y="1625"/>
                </a:lnTo>
                <a:lnTo>
                  <a:pt x="3450" y="1571"/>
                </a:lnTo>
                <a:lnTo>
                  <a:pt x="3414" y="1466"/>
                </a:lnTo>
                <a:lnTo>
                  <a:pt x="3396" y="1415"/>
                </a:lnTo>
                <a:lnTo>
                  <a:pt x="3380" y="1364"/>
                </a:lnTo>
                <a:lnTo>
                  <a:pt x="3364" y="1314"/>
                </a:lnTo>
                <a:lnTo>
                  <a:pt x="3351" y="1263"/>
                </a:lnTo>
                <a:close/>
                <a:moveTo>
                  <a:pt x="2817" y="628"/>
                </a:moveTo>
                <a:lnTo>
                  <a:pt x="2817" y="628"/>
                </a:lnTo>
                <a:lnTo>
                  <a:pt x="2814" y="613"/>
                </a:lnTo>
                <a:lnTo>
                  <a:pt x="2809" y="594"/>
                </a:lnTo>
                <a:lnTo>
                  <a:pt x="2800" y="573"/>
                </a:lnTo>
                <a:lnTo>
                  <a:pt x="2789" y="552"/>
                </a:lnTo>
                <a:lnTo>
                  <a:pt x="2776" y="530"/>
                </a:lnTo>
                <a:lnTo>
                  <a:pt x="2759" y="508"/>
                </a:lnTo>
                <a:lnTo>
                  <a:pt x="2750" y="497"/>
                </a:lnTo>
                <a:lnTo>
                  <a:pt x="2740" y="487"/>
                </a:lnTo>
                <a:lnTo>
                  <a:pt x="2730" y="476"/>
                </a:lnTo>
                <a:lnTo>
                  <a:pt x="2719" y="468"/>
                </a:lnTo>
                <a:lnTo>
                  <a:pt x="2707" y="459"/>
                </a:lnTo>
                <a:lnTo>
                  <a:pt x="2695" y="450"/>
                </a:lnTo>
                <a:lnTo>
                  <a:pt x="2682" y="442"/>
                </a:lnTo>
                <a:lnTo>
                  <a:pt x="2669" y="436"/>
                </a:lnTo>
                <a:lnTo>
                  <a:pt x="2655" y="429"/>
                </a:lnTo>
                <a:lnTo>
                  <a:pt x="2640" y="424"/>
                </a:lnTo>
                <a:lnTo>
                  <a:pt x="2625" y="420"/>
                </a:lnTo>
                <a:lnTo>
                  <a:pt x="2608" y="417"/>
                </a:lnTo>
                <a:lnTo>
                  <a:pt x="2592" y="415"/>
                </a:lnTo>
                <a:lnTo>
                  <a:pt x="2574" y="415"/>
                </a:lnTo>
                <a:lnTo>
                  <a:pt x="2557" y="416"/>
                </a:lnTo>
                <a:lnTo>
                  <a:pt x="2538" y="418"/>
                </a:lnTo>
                <a:lnTo>
                  <a:pt x="2519" y="421"/>
                </a:lnTo>
                <a:lnTo>
                  <a:pt x="2499" y="427"/>
                </a:lnTo>
                <a:lnTo>
                  <a:pt x="2480" y="435"/>
                </a:lnTo>
                <a:lnTo>
                  <a:pt x="2459" y="443"/>
                </a:lnTo>
                <a:lnTo>
                  <a:pt x="2444" y="451"/>
                </a:lnTo>
                <a:lnTo>
                  <a:pt x="2429" y="459"/>
                </a:lnTo>
                <a:lnTo>
                  <a:pt x="2414" y="469"/>
                </a:lnTo>
                <a:lnTo>
                  <a:pt x="2398" y="479"/>
                </a:lnTo>
                <a:lnTo>
                  <a:pt x="2383" y="490"/>
                </a:lnTo>
                <a:lnTo>
                  <a:pt x="2367" y="503"/>
                </a:lnTo>
                <a:lnTo>
                  <a:pt x="2351" y="516"/>
                </a:lnTo>
                <a:lnTo>
                  <a:pt x="2335" y="530"/>
                </a:lnTo>
                <a:lnTo>
                  <a:pt x="2320" y="545"/>
                </a:lnTo>
                <a:lnTo>
                  <a:pt x="2305" y="561"/>
                </a:lnTo>
                <a:lnTo>
                  <a:pt x="2289" y="579"/>
                </a:lnTo>
                <a:lnTo>
                  <a:pt x="2274" y="596"/>
                </a:lnTo>
                <a:lnTo>
                  <a:pt x="2260" y="615"/>
                </a:lnTo>
                <a:lnTo>
                  <a:pt x="2245" y="635"/>
                </a:lnTo>
                <a:lnTo>
                  <a:pt x="2231" y="656"/>
                </a:lnTo>
                <a:lnTo>
                  <a:pt x="2217" y="677"/>
                </a:lnTo>
                <a:lnTo>
                  <a:pt x="2203" y="700"/>
                </a:lnTo>
                <a:lnTo>
                  <a:pt x="2190" y="723"/>
                </a:lnTo>
                <a:lnTo>
                  <a:pt x="2178" y="746"/>
                </a:lnTo>
                <a:lnTo>
                  <a:pt x="2166" y="771"/>
                </a:lnTo>
                <a:lnTo>
                  <a:pt x="2155" y="796"/>
                </a:lnTo>
                <a:lnTo>
                  <a:pt x="2144" y="823"/>
                </a:lnTo>
                <a:lnTo>
                  <a:pt x="2134" y="850"/>
                </a:lnTo>
                <a:lnTo>
                  <a:pt x="2125" y="879"/>
                </a:lnTo>
                <a:lnTo>
                  <a:pt x="2117" y="908"/>
                </a:lnTo>
                <a:lnTo>
                  <a:pt x="2109" y="937"/>
                </a:lnTo>
                <a:lnTo>
                  <a:pt x="2102" y="967"/>
                </a:lnTo>
                <a:lnTo>
                  <a:pt x="2096" y="999"/>
                </a:lnTo>
                <a:lnTo>
                  <a:pt x="2091" y="1031"/>
                </a:lnTo>
                <a:lnTo>
                  <a:pt x="2087" y="1063"/>
                </a:lnTo>
                <a:lnTo>
                  <a:pt x="2085" y="1097"/>
                </a:lnTo>
                <a:lnTo>
                  <a:pt x="2082" y="1130"/>
                </a:lnTo>
                <a:lnTo>
                  <a:pt x="2141" y="1132"/>
                </a:lnTo>
                <a:lnTo>
                  <a:pt x="2196" y="1132"/>
                </a:lnTo>
                <a:lnTo>
                  <a:pt x="2249" y="1130"/>
                </a:lnTo>
                <a:lnTo>
                  <a:pt x="2298" y="1125"/>
                </a:lnTo>
                <a:lnTo>
                  <a:pt x="2344" y="1120"/>
                </a:lnTo>
                <a:lnTo>
                  <a:pt x="2389" y="1112"/>
                </a:lnTo>
                <a:lnTo>
                  <a:pt x="2430" y="1103"/>
                </a:lnTo>
                <a:lnTo>
                  <a:pt x="2470" y="1092"/>
                </a:lnTo>
                <a:lnTo>
                  <a:pt x="2506" y="1080"/>
                </a:lnTo>
                <a:lnTo>
                  <a:pt x="2540" y="1067"/>
                </a:lnTo>
                <a:lnTo>
                  <a:pt x="2571" y="1052"/>
                </a:lnTo>
                <a:lnTo>
                  <a:pt x="2601" y="1036"/>
                </a:lnTo>
                <a:lnTo>
                  <a:pt x="2628" y="1020"/>
                </a:lnTo>
                <a:lnTo>
                  <a:pt x="2653" y="1002"/>
                </a:lnTo>
                <a:lnTo>
                  <a:pt x="2675" y="983"/>
                </a:lnTo>
                <a:lnTo>
                  <a:pt x="2697" y="964"/>
                </a:lnTo>
                <a:lnTo>
                  <a:pt x="2716" y="944"/>
                </a:lnTo>
                <a:lnTo>
                  <a:pt x="2733" y="923"/>
                </a:lnTo>
                <a:lnTo>
                  <a:pt x="2748" y="902"/>
                </a:lnTo>
                <a:lnTo>
                  <a:pt x="2762" y="880"/>
                </a:lnTo>
                <a:lnTo>
                  <a:pt x="2774" y="859"/>
                </a:lnTo>
                <a:lnTo>
                  <a:pt x="2784" y="837"/>
                </a:lnTo>
                <a:lnTo>
                  <a:pt x="2793" y="815"/>
                </a:lnTo>
                <a:lnTo>
                  <a:pt x="2801" y="793"/>
                </a:lnTo>
                <a:lnTo>
                  <a:pt x="2807" y="771"/>
                </a:lnTo>
                <a:lnTo>
                  <a:pt x="2812" y="749"/>
                </a:lnTo>
                <a:lnTo>
                  <a:pt x="2815" y="728"/>
                </a:lnTo>
                <a:lnTo>
                  <a:pt x="2818" y="707"/>
                </a:lnTo>
                <a:lnTo>
                  <a:pt x="2820" y="686"/>
                </a:lnTo>
                <a:lnTo>
                  <a:pt x="2820" y="667"/>
                </a:lnTo>
                <a:lnTo>
                  <a:pt x="2818" y="647"/>
                </a:lnTo>
                <a:lnTo>
                  <a:pt x="2817" y="628"/>
                </a:lnTo>
                <a:close/>
                <a:moveTo>
                  <a:pt x="2837" y="396"/>
                </a:moveTo>
                <a:lnTo>
                  <a:pt x="2837" y="396"/>
                </a:lnTo>
                <a:lnTo>
                  <a:pt x="2859" y="416"/>
                </a:lnTo>
                <a:lnTo>
                  <a:pt x="2881" y="433"/>
                </a:lnTo>
                <a:lnTo>
                  <a:pt x="2903" y="450"/>
                </a:lnTo>
                <a:lnTo>
                  <a:pt x="2924" y="465"/>
                </a:lnTo>
                <a:lnTo>
                  <a:pt x="2945" y="481"/>
                </a:lnTo>
                <a:lnTo>
                  <a:pt x="2966" y="494"/>
                </a:lnTo>
                <a:lnTo>
                  <a:pt x="2987" y="507"/>
                </a:lnTo>
                <a:lnTo>
                  <a:pt x="3007" y="519"/>
                </a:lnTo>
                <a:lnTo>
                  <a:pt x="3047" y="540"/>
                </a:lnTo>
                <a:lnTo>
                  <a:pt x="3085" y="558"/>
                </a:lnTo>
                <a:lnTo>
                  <a:pt x="3122" y="572"/>
                </a:lnTo>
                <a:lnTo>
                  <a:pt x="3157" y="583"/>
                </a:lnTo>
                <a:lnTo>
                  <a:pt x="3191" y="591"/>
                </a:lnTo>
                <a:lnTo>
                  <a:pt x="3223" y="595"/>
                </a:lnTo>
                <a:lnTo>
                  <a:pt x="3239" y="596"/>
                </a:lnTo>
                <a:lnTo>
                  <a:pt x="3253" y="597"/>
                </a:lnTo>
                <a:lnTo>
                  <a:pt x="3267" y="597"/>
                </a:lnTo>
                <a:lnTo>
                  <a:pt x="3282" y="596"/>
                </a:lnTo>
                <a:lnTo>
                  <a:pt x="3294" y="595"/>
                </a:lnTo>
                <a:lnTo>
                  <a:pt x="3307" y="593"/>
                </a:lnTo>
                <a:lnTo>
                  <a:pt x="3319" y="591"/>
                </a:lnTo>
                <a:lnTo>
                  <a:pt x="3330" y="587"/>
                </a:lnTo>
                <a:lnTo>
                  <a:pt x="3341" y="584"/>
                </a:lnTo>
                <a:lnTo>
                  <a:pt x="3351" y="580"/>
                </a:lnTo>
                <a:lnTo>
                  <a:pt x="3361" y="575"/>
                </a:lnTo>
                <a:lnTo>
                  <a:pt x="3370" y="570"/>
                </a:lnTo>
                <a:lnTo>
                  <a:pt x="3375" y="553"/>
                </a:lnTo>
                <a:lnTo>
                  <a:pt x="3377" y="537"/>
                </a:lnTo>
                <a:lnTo>
                  <a:pt x="3380" y="519"/>
                </a:lnTo>
                <a:lnTo>
                  <a:pt x="3380" y="502"/>
                </a:lnTo>
                <a:lnTo>
                  <a:pt x="3377" y="483"/>
                </a:lnTo>
                <a:lnTo>
                  <a:pt x="3375" y="463"/>
                </a:lnTo>
                <a:lnTo>
                  <a:pt x="3370" y="444"/>
                </a:lnTo>
                <a:lnTo>
                  <a:pt x="3363" y="425"/>
                </a:lnTo>
                <a:lnTo>
                  <a:pt x="3355" y="404"/>
                </a:lnTo>
                <a:lnTo>
                  <a:pt x="3345" y="384"/>
                </a:lnTo>
                <a:lnTo>
                  <a:pt x="3334" y="364"/>
                </a:lnTo>
                <a:lnTo>
                  <a:pt x="3321" y="343"/>
                </a:lnTo>
                <a:lnTo>
                  <a:pt x="3307" y="323"/>
                </a:lnTo>
                <a:lnTo>
                  <a:pt x="3290" y="303"/>
                </a:lnTo>
                <a:lnTo>
                  <a:pt x="3273" y="283"/>
                </a:lnTo>
                <a:lnTo>
                  <a:pt x="3253" y="263"/>
                </a:lnTo>
                <a:lnTo>
                  <a:pt x="3232" y="244"/>
                </a:lnTo>
                <a:lnTo>
                  <a:pt x="3209" y="224"/>
                </a:lnTo>
                <a:lnTo>
                  <a:pt x="3184" y="206"/>
                </a:lnTo>
                <a:lnTo>
                  <a:pt x="3157" y="188"/>
                </a:lnTo>
                <a:lnTo>
                  <a:pt x="3130" y="170"/>
                </a:lnTo>
                <a:lnTo>
                  <a:pt x="3100" y="153"/>
                </a:lnTo>
                <a:lnTo>
                  <a:pt x="3068" y="136"/>
                </a:lnTo>
                <a:lnTo>
                  <a:pt x="3035" y="121"/>
                </a:lnTo>
                <a:lnTo>
                  <a:pt x="3000" y="107"/>
                </a:lnTo>
                <a:lnTo>
                  <a:pt x="2963" y="93"/>
                </a:lnTo>
                <a:lnTo>
                  <a:pt x="2924" y="80"/>
                </a:lnTo>
                <a:lnTo>
                  <a:pt x="2884" y="68"/>
                </a:lnTo>
                <a:lnTo>
                  <a:pt x="2842" y="58"/>
                </a:lnTo>
                <a:lnTo>
                  <a:pt x="2799" y="48"/>
                </a:lnTo>
                <a:lnTo>
                  <a:pt x="2752" y="41"/>
                </a:lnTo>
                <a:lnTo>
                  <a:pt x="2705" y="34"/>
                </a:lnTo>
                <a:lnTo>
                  <a:pt x="2675" y="31"/>
                </a:lnTo>
                <a:lnTo>
                  <a:pt x="2646" y="29"/>
                </a:lnTo>
                <a:lnTo>
                  <a:pt x="2616" y="26"/>
                </a:lnTo>
                <a:lnTo>
                  <a:pt x="2587" y="26"/>
                </a:lnTo>
                <a:lnTo>
                  <a:pt x="2560" y="27"/>
                </a:lnTo>
                <a:lnTo>
                  <a:pt x="2531" y="29"/>
                </a:lnTo>
                <a:lnTo>
                  <a:pt x="2504" y="31"/>
                </a:lnTo>
                <a:lnTo>
                  <a:pt x="2477" y="34"/>
                </a:lnTo>
                <a:lnTo>
                  <a:pt x="2451" y="37"/>
                </a:lnTo>
                <a:lnTo>
                  <a:pt x="2426" y="42"/>
                </a:lnTo>
                <a:lnTo>
                  <a:pt x="2400" y="47"/>
                </a:lnTo>
                <a:lnTo>
                  <a:pt x="2376" y="53"/>
                </a:lnTo>
                <a:lnTo>
                  <a:pt x="2352" y="59"/>
                </a:lnTo>
                <a:lnTo>
                  <a:pt x="2330" y="66"/>
                </a:lnTo>
                <a:lnTo>
                  <a:pt x="2307" y="73"/>
                </a:lnTo>
                <a:lnTo>
                  <a:pt x="2286" y="81"/>
                </a:lnTo>
                <a:lnTo>
                  <a:pt x="2265" y="89"/>
                </a:lnTo>
                <a:lnTo>
                  <a:pt x="2245" y="98"/>
                </a:lnTo>
                <a:lnTo>
                  <a:pt x="2227" y="107"/>
                </a:lnTo>
                <a:lnTo>
                  <a:pt x="2209" y="117"/>
                </a:lnTo>
                <a:lnTo>
                  <a:pt x="2191" y="125"/>
                </a:lnTo>
                <a:lnTo>
                  <a:pt x="2176" y="135"/>
                </a:lnTo>
                <a:lnTo>
                  <a:pt x="2161" y="145"/>
                </a:lnTo>
                <a:lnTo>
                  <a:pt x="2146" y="156"/>
                </a:lnTo>
                <a:lnTo>
                  <a:pt x="2134" y="166"/>
                </a:lnTo>
                <a:lnTo>
                  <a:pt x="2122" y="176"/>
                </a:lnTo>
                <a:lnTo>
                  <a:pt x="2111" y="187"/>
                </a:lnTo>
                <a:lnTo>
                  <a:pt x="2101" y="197"/>
                </a:lnTo>
                <a:lnTo>
                  <a:pt x="2093" y="208"/>
                </a:lnTo>
                <a:lnTo>
                  <a:pt x="2086" y="218"/>
                </a:lnTo>
                <a:lnTo>
                  <a:pt x="2080" y="228"/>
                </a:lnTo>
                <a:lnTo>
                  <a:pt x="2076" y="238"/>
                </a:lnTo>
                <a:lnTo>
                  <a:pt x="2085" y="232"/>
                </a:lnTo>
                <a:lnTo>
                  <a:pt x="2096" y="227"/>
                </a:lnTo>
                <a:lnTo>
                  <a:pt x="2121" y="216"/>
                </a:lnTo>
                <a:lnTo>
                  <a:pt x="2136" y="210"/>
                </a:lnTo>
                <a:lnTo>
                  <a:pt x="2152" y="205"/>
                </a:lnTo>
                <a:lnTo>
                  <a:pt x="2169" y="200"/>
                </a:lnTo>
                <a:lnTo>
                  <a:pt x="2187" y="196"/>
                </a:lnTo>
                <a:lnTo>
                  <a:pt x="2207" y="192"/>
                </a:lnTo>
                <a:lnTo>
                  <a:pt x="2227" y="189"/>
                </a:lnTo>
                <a:lnTo>
                  <a:pt x="2247" y="187"/>
                </a:lnTo>
                <a:lnTo>
                  <a:pt x="2269" y="185"/>
                </a:lnTo>
                <a:lnTo>
                  <a:pt x="2293" y="184"/>
                </a:lnTo>
                <a:lnTo>
                  <a:pt x="2317" y="184"/>
                </a:lnTo>
                <a:lnTo>
                  <a:pt x="2341" y="184"/>
                </a:lnTo>
                <a:lnTo>
                  <a:pt x="2367" y="185"/>
                </a:lnTo>
                <a:lnTo>
                  <a:pt x="2393" y="188"/>
                </a:lnTo>
                <a:lnTo>
                  <a:pt x="2420" y="191"/>
                </a:lnTo>
                <a:lnTo>
                  <a:pt x="2447" y="197"/>
                </a:lnTo>
                <a:lnTo>
                  <a:pt x="2475" y="202"/>
                </a:lnTo>
                <a:lnTo>
                  <a:pt x="2504" y="210"/>
                </a:lnTo>
                <a:lnTo>
                  <a:pt x="2532" y="219"/>
                </a:lnTo>
                <a:lnTo>
                  <a:pt x="2562" y="229"/>
                </a:lnTo>
                <a:lnTo>
                  <a:pt x="2592" y="241"/>
                </a:lnTo>
                <a:lnTo>
                  <a:pt x="2622" y="254"/>
                </a:lnTo>
                <a:lnTo>
                  <a:pt x="2651" y="268"/>
                </a:lnTo>
                <a:lnTo>
                  <a:pt x="2682" y="285"/>
                </a:lnTo>
                <a:lnTo>
                  <a:pt x="2713" y="304"/>
                </a:lnTo>
                <a:lnTo>
                  <a:pt x="2744" y="323"/>
                </a:lnTo>
                <a:lnTo>
                  <a:pt x="2776" y="347"/>
                </a:lnTo>
                <a:lnTo>
                  <a:pt x="2806" y="371"/>
                </a:lnTo>
                <a:lnTo>
                  <a:pt x="2837" y="396"/>
                </a:lnTo>
                <a:close/>
                <a:moveTo>
                  <a:pt x="1670" y="772"/>
                </a:moveTo>
                <a:lnTo>
                  <a:pt x="1670" y="772"/>
                </a:lnTo>
                <a:lnTo>
                  <a:pt x="1658" y="794"/>
                </a:lnTo>
                <a:lnTo>
                  <a:pt x="1646" y="815"/>
                </a:lnTo>
                <a:lnTo>
                  <a:pt x="1636" y="836"/>
                </a:lnTo>
                <a:lnTo>
                  <a:pt x="1627" y="857"/>
                </a:lnTo>
                <a:lnTo>
                  <a:pt x="1620" y="878"/>
                </a:lnTo>
                <a:lnTo>
                  <a:pt x="1614" y="898"/>
                </a:lnTo>
                <a:lnTo>
                  <a:pt x="1609" y="916"/>
                </a:lnTo>
                <a:lnTo>
                  <a:pt x="1606" y="935"/>
                </a:lnTo>
                <a:lnTo>
                  <a:pt x="1604" y="954"/>
                </a:lnTo>
                <a:lnTo>
                  <a:pt x="1604" y="971"/>
                </a:lnTo>
                <a:lnTo>
                  <a:pt x="1604" y="988"/>
                </a:lnTo>
                <a:lnTo>
                  <a:pt x="1606" y="1004"/>
                </a:lnTo>
                <a:lnTo>
                  <a:pt x="1609" y="1020"/>
                </a:lnTo>
                <a:lnTo>
                  <a:pt x="1615" y="1034"/>
                </a:lnTo>
                <a:lnTo>
                  <a:pt x="1621" y="1048"/>
                </a:lnTo>
                <a:lnTo>
                  <a:pt x="1629" y="1060"/>
                </a:lnTo>
                <a:lnTo>
                  <a:pt x="1638" y="1073"/>
                </a:lnTo>
                <a:lnTo>
                  <a:pt x="1649" y="1082"/>
                </a:lnTo>
                <a:lnTo>
                  <a:pt x="1661" y="1092"/>
                </a:lnTo>
                <a:lnTo>
                  <a:pt x="1675" y="1100"/>
                </a:lnTo>
                <a:lnTo>
                  <a:pt x="1691" y="1108"/>
                </a:lnTo>
                <a:lnTo>
                  <a:pt x="1707" y="1114"/>
                </a:lnTo>
                <a:lnTo>
                  <a:pt x="1725" y="1120"/>
                </a:lnTo>
                <a:lnTo>
                  <a:pt x="1744" y="1124"/>
                </a:lnTo>
                <a:lnTo>
                  <a:pt x="1763" y="1128"/>
                </a:lnTo>
                <a:lnTo>
                  <a:pt x="1784" y="1131"/>
                </a:lnTo>
                <a:lnTo>
                  <a:pt x="1806" y="1133"/>
                </a:lnTo>
                <a:lnTo>
                  <a:pt x="1828" y="1134"/>
                </a:lnTo>
                <a:lnTo>
                  <a:pt x="1873" y="1135"/>
                </a:lnTo>
                <a:lnTo>
                  <a:pt x="1922" y="1133"/>
                </a:lnTo>
                <a:lnTo>
                  <a:pt x="1922" y="1097"/>
                </a:lnTo>
                <a:lnTo>
                  <a:pt x="1924" y="1059"/>
                </a:lnTo>
                <a:lnTo>
                  <a:pt x="1927" y="1024"/>
                </a:lnTo>
                <a:lnTo>
                  <a:pt x="1933" y="989"/>
                </a:lnTo>
                <a:lnTo>
                  <a:pt x="1938" y="954"/>
                </a:lnTo>
                <a:lnTo>
                  <a:pt x="1945" y="921"/>
                </a:lnTo>
                <a:lnTo>
                  <a:pt x="1954" y="888"/>
                </a:lnTo>
                <a:lnTo>
                  <a:pt x="1962" y="855"/>
                </a:lnTo>
                <a:lnTo>
                  <a:pt x="1972" y="823"/>
                </a:lnTo>
                <a:lnTo>
                  <a:pt x="1983" y="792"/>
                </a:lnTo>
                <a:lnTo>
                  <a:pt x="1995" y="762"/>
                </a:lnTo>
                <a:lnTo>
                  <a:pt x="2008" y="733"/>
                </a:lnTo>
                <a:lnTo>
                  <a:pt x="2021" y="704"/>
                </a:lnTo>
                <a:lnTo>
                  <a:pt x="2035" y="677"/>
                </a:lnTo>
                <a:lnTo>
                  <a:pt x="2051" y="650"/>
                </a:lnTo>
                <a:lnTo>
                  <a:pt x="2066" y="624"/>
                </a:lnTo>
                <a:lnTo>
                  <a:pt x="2081" y="598"/>
                </a:lnTo>
                <a:lnTo>
                  <a:pt x="2098" y="573"/>
                </a:lnTo>
                <a:lnTo>
                  <a:pt x="2115" y="550"/>
                </a:lnTo>
                <a:lnTo>
                  <a:pt x="2133" y="527"/>
                </a:lnTo>
                <a:lnTo>
                  <a:pt x="2151" y="505"/>
                </a:lnTo>
                <a:lnTo>
                  <a:pt x="2168" y="484"/>
                </a:lnTo>
                <a:lnTo>
                  <a:pt x="2187" y="463"/>
                </a:lnTo>
                <a:lnTo>
                  <a:pt x="2206" y="444"/>
                </a:lnTo>
                <a:lnTo>
                  <a:pt x="2224" y="426"/>
                </a:lnTo>
                <a:lnTo>
                  <a:pt x="2243" y="408"/>
                </a:lnTo>
                <a:lnTo>
                  <a:pt x="2262" y="392"/>
                </a:lnTo>
                <a:lnTo>
                  <a:pt x="2282" y="376"/>
                </a:lnTo>
                <a:lnTo>
                  <a:pt x="2300" y="362"/>
                </a:lnTo>
                <a:lnTo>
                  <a:pt x="2319" y="348"/>
                </a:lnTo>
                <a:lnTo>
                  <a:pt x="2338" y="334"/>
                </a:lnTo>
                <a:lnTo>
                  <a:pt x="2356" y="323"/>
                </a:lnTo>
                <a:lnTo>
                  <a:pt x="2330" y="326"/>
                </a:lnTo>
                <a:lnTo>
                  <a:pt x="2304" y="329"/>
                </a:lnTo>
                <a:lnTo>
                  <a:pt x="2277" y="334"/>
                </a:lnTo>
                <a:lnTo>
                  <a:pt x="2252" y="340"/>
                </a:lnTo>
                <a:lnTo>
                  <a:pt x="2225" y="347"/>
                </a:lnTo>
                <a:lnTo>
                  <a:pt x="2200" y="355"/>
                </a:lnTo>
                <a:lnTo>
                  <a:pt x="2174" y="364"/>
                </a:lnTo>
                <a:lnTo>
                  <a:pt x="2148" y="374"/>
                </a:lnTo>
                <a:lnTo>
                  <a:pt x="2123" y="384"/>
                </a:lnTo>
                <a:lnTo>
                  <a:pt x="2098" y="396"/>
                </a:lnTo>
                <a:lnTo>
                  <a:pt x="2074" y="408"/>
                </a:lnTo>
                <a:lnTo>
                  <a:pt x="2049" y="421"/>
                </a:lnTo>
                <a:lnTo>
                  <a:pt x="2025" y="436"/>
                </a:lnTo>
                <a:lnTo>
                  <a:pt x="2001" y="450"/>
                </a:lnTo>
                <a:lnTo>
                  <a:pt x="1978" y="464"/>
                </a:lnTo>
                <a:lnTo>
                  <a:pt x="1955" y="480"/>
                </a:lnTo>
                <a:lnTo>
                  <a:pt x="1933" y="496"/>
                </a:lnTo>
                <a:lnTo>
                  <a:pt x="1911" y="513"/>
                </a:lnTo>
                <a:lnTo>
                  <a:pt x="1868" y="548"/>
                </a:lnTo>
                <a:lnTo>
                  <a:pt x="1828" y="583"/>
                </a:lnTo>
                <a:lnTo>
                  <a:pt x="1790" y="620"/>
                </a:lnTo>
                <a:lnTo>
                  <a:pt x="1756" y="658"/>
                </a:lnTo>
                <a:lnTo>
                  <a:pt x="1724" y="696"/>
                </a:lnTo>
                <a:lnTo>
                  <a:pt x="1708" y="715"/>
                </a:lnTo>
                <a:lnTo>
                  <a:pt x="1695" y="735"/>
                </a:lnTo>
                <a:lnTo>
                  <a:pt x="1682" y="754"/>
                </a:lnTo>
                <a:lnTo>
                  <a:pt x="1670" y="772"/>
                </a:lnTo>
                <a:close/>
              </a:path>
            </a:pathLst>
          </a:custGeom>
          <a:solidFill>
            <a:srgbClr val="E89CA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KSO_Shape"/>
          <p:cNvSpPr>
            <a:spLocks/>
          </p:cNvSpPr>
          <p:nvPr/>
        </p:nvSpPr>
        <p:spPr bwMode="auto">
          <a:xfrm>
            <a:off x="11659889" y="6326592"/>
            <a:ext cx="302903" cy="529859"/>
          </a:xfrm>
          <a:custGeom>
            <a:avLst/>
            <a:gdLst>
              <a:gd name="T0" fmla="*/ 410028 w 3542"/>
              <a:gd name="T1" fmla="*/ 1700244 h 6187"/>
              <a:gd name="T2" fmla="*/ 219482 w 3542"/>
              <a:gd name="T3" fmla="*/ 1672533 h 6187"/>
              <a:gd name="T4" fmla="*/ 206861 w 3542"/>
              <a:gd name="T5" fmla="*/ 1500722 h 6187"/>
              <a:gd name="T6" fmla="*/ 321989 w 3542"/>
              <a:gd name="T7" fmla="*/ 1408351 h 6187"/>
              <a:gd name="T8" fmla="*/ 402333 w 3542"/>
              <a:gd name="T9" fmla="*/ 1481940 h 6187"/>
              <a:gd name="T10" fmla="*/ 446352 w 3542"/>
              <a:gd name="T11" fmla="*/ 1570001 h 6187"/>
              <a:gd name="T12" fmla="*/ 294593 w 3542"/>
              <a:gd name="T13" fmla="*/ 1220530 h 6187"/>
              <a:gd name="T14" fmla="*/ 309368 w 3542"/>
              <a:gd name="T15" fmla="*/ 1107837 h 6187"/>
              <a:gd name="T16" fmla="*/ 172384 w 3542"/>
              <a:gd name="T17" fmla="*/ 1058881 h 6187"/>
              <a:gd name="T18" fmla="*/ 2463 w 3542"/>
              <a:gd name="T19" fmla="*/ 1153099 h 6187"/>
              <a:gd name="T20" fmla="*/ 95119 w 3542"/>
              <a:gd name="T21" fmla="*/ 1360934 h 6187"/>
              <a:gd name="T22" fmla="*/ 216712 w 3542"/>
              <a:gd name="T23" fmla="*/ 1364321 h 6187"/>
              <a:gd name="T24" fmla="*/ 237336 w 3542"/>
              <a:gd name="T25" fmla="*/ 1251013 h 6187"/>
              <a:gd name="T26" fmla="*/ 584260 w 3542"/>
              <a:gd name="T27" fmla="*/ 1425594 h 6187"/>
              <a:gd name="T28" fmla="*/ 349694 w 3542"/>
              <a:gd name="T29" fmla="*/ 1262713 h 6187"/>
              <a:gd name="T30" fmla="*/ 446352 w 3542"/>
              <a:gd name="T31" fmla="*/ 1395727 h 6187"/>
              <a:gd name="T32" fmla="*/ 593495 w 3542"/>
              <a:gd name="T33" fmla="*/ 1573388 h 6187"/>
              <a:gd name="T34" fmla="*/ 653521 w 3542"/>
              <a:gd name="T35" fmla="*/ 1905000 h 6187"/>
              <a:gd name="T36" fmla="*/ 687998 w 3542"/>
              <a:gd name="T37" fmla="*/ 1396035 h 6187"/>
              <a:gd name="T38" fmla="*/ 664603 w 3542"/>
              <a:gd name="T39" fmla="*/ 528055 h 6187"/>
              <a:gd name="T40" fmla="*/ 868078 w 3542"/>
              <a:gd name="T41" fmla="*/ 470169 h 6187"/>
              <a:gd name="T42" fmla="*/ 1003215 w 3542"/>
              <a:gd name="T43" fmla="*/ 304825 h 6187"/>
              <a:gd name="T44" fmla="*/ 939803 w 3542"/>
              <a:gd name="T45" fmla="*/ 230928 h 6187"/>
              <a:gd name="T46" fmla="*/ 879160 w 3542"/>
              <a:gd name="T47" fmla="*/ 322067 h 6187"/>
              <a:gd name="T48" fmla="*/ 720012 w 3542"/>
              <a:gd name="T49" fmla="*/ 392269 h 6187"/>
              <a:gd name="T50" fmla="*/ 545781 w 3542"/>
              <a:gd name="T51" fmla="*/ 450771 h 6187"/>
              <a:gd name="T52" fmla="*/ 449738 w 3542"/>
              <a:gd name="T53" fmla="*/ 267260 h 6187"/>
              <a:gd name="T54" fmla="*/ 570100 w 3542"/>
              <a:gd name="T55" fmla="*/ 77284 h 6187"/>
              <a:gd name="T56" fmla="*/ 563943 w 3542"/>
              <a:gd name="T57" fmla="*/ 13240 h 6187"/>
              <a:gd name="T58" fmla="*/ 394021 w 3542"/>
              <a:gd name="T59" fmla="*/ 122546 h 6187"/>
              <a:gd name="T60" fmla="*/ 586415 w 3542"/>
              <a:gd name="T61" fmla="*/ 970820 h 6187"/>
              <a:gd name="T62" fmla="*/ 480521 w 3542"/>
              <a:gd name="T63" fmla="*/ 822103 h 6187"/>
              <a:gd name="T64" fmla="*/ 433424 w 3542"/>
              <a:gd name="T65" fmla="*/ 416594 h 6187"/>
              <a:gd name="T66" fmla="*/ 327530 w 3542"/>
              <a:gd name="T67" fmla="*/ 429218 h 6187"/>
              <a:gd name="T68" fmla="*/ 287820 w 3542"/>
              <a:gd name="T69" fmla="*/ 696786 h 6187"/>
              <a:gd name="T70" fmla="*/ 411260 w 3542"/>
              <a:gd name="T71" fmla="*/ 882760 h 6187"/>
              <a:gd name="T72" fmla="*/ 1031536 w 3542"/>
              <a:gd name="T73" fmla="*/ 388882 h 6187"/>
              <a:gd name="T74" fmla="*/ 891781 w 3542"/>
              <a:gd name="T75" fmla="*/ 535752 h 6187"/>
              <a:gd name="T76" fmla="*/ 668913 w 3542"/>
              <a:gd name="T77" fmla="*/ 596717 h 6187"/>
              <a:gd name="T78" fmla="*/ 518384 w 3542"/>
              <a:gd name="T79" fmla="*/ 520665 h 6187"/>
              <a:gd name="T80" fmla="*/ 532237 w 3542"/>
              <a:gd name="T81" fmla="*/ 772530 h 6187"/>
              <a:gd name="T82" fmla="*/ 672915 w 3542"/>
              <a:gd name="T83" fmla="*/ 982521 h 6187"/>
              <a:gd name="T84" fmla="*/ 942265 w 3542"/>
              <a:gd name="T85" fmla="*/ 890457 h 6187"/>
              <a:gd name="T86" fmla="*/ 1071861 w 3542"/>
              <a:gd name="T87" fmla="*/ 740816 h 6187"/>
              <a:gd name="T88" fmla="*/ 1081712 w 3542"/>
              <a:gd name="T89" fmla="*/ 552379 h 6187"/>
              <a:gd name="T90" fmla="*/ 843452 w 3542"/>
              <a:gd name="T91" fmla="*/ 149949 h 6187"/>
              <a:gd name="T92" fmla="*/ 752335 w 3542"/>
              <a:gd name="T93" fmla="*/ 138865 h 6187"/>
              <a:gd name="T94" fmla="*/ 663372 w 3542"/>
              <a:gd name="T95" fmla="*/ 245091 h 6187"/>
              <a:gd name="T96" fmla="*/ 760338 w 3542"/>
              <a:gd name="T97" fmla="*/ 336231 h 6187"/>
              <a:gd name="T98" fmla="*/ 867463 w 3542"/>
              <a:gd name="T99" fmla="*/ 217688 h 6187"/>
              <a:gd name="T100" fmla="*/ 982283 w 3542"/>
              <a:gd name="T101" fmla="*/ 181971 h 6187"/>
              <a:gd name="T102" fmla="*/ 1038924 w 3542"/>
              <a:gd name="T103" fmla="*/ 142559 h 6187"/>
              <a:gd name="T104" fmla="*/ 912098 w 3542"/>
              <a:gd name="T105" fmla="*/ 28635 h 6187"/>
              <a:gd name="T106" fmla="*/ 724014 w 3542"/>
              <a:gd name="T107" fmla="*/ 18166 h 6187"/>
              <a:gd name="T108" fmla="*/ 639053 w 3542"/>
              <a:gd name="T109" fmla="*/ 73281 h 6187"/>
              <a:gd name="T110" fmla="*/ 770804 w 3542"/>
              <a:gd name="T111" fmla="*/ 64660 h 6187"/>
              <a:gd name="T112" fmla="*/ 496836 w 3542"/>
              <a:gd name="T113" fmla="*/ 276497 h 6187"/>
              <a:gd name="T114" fmla="*/ 542703 w 3542"/>
              <a:gd name="T115" fmla="*/ 347315 h 6187"/>
              <a:gd name="T116" fmla="*/ 626432 w 3542"/>
              <a:gd name="T117" fmla="*/ 208451 h 6187"/>
              <a:gd name="T118" fmla="*/ 717242 w 3542"/>
              <a:gd name="T119" fmla="*/ 100377 h 6187"/>
              <a:gd name="T120" fmla="*/ 551014 w 3542"/>
              <a:gd name="T121" fmla="*/ 190900 h 618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542" h="6187">
                <a:moveTo>
                  <a:pt x="1508" y="5232"/>
                </a:moveTo>
                <a:lnTo>
                  <a:pt x="1508" y="5232"/>
                </a:lnTo>
                <a:lnTo>
                  <a:pt x="1509" y="5255"/>
                </a:lnTo>
                <a:lnTo>
                  <a:pt x="1509" y="5277"/>
                </a:lnTo>
                <a:lnTo>
                  <a:pt x="1507" y="5299"/>
                </a:lnTo>
                <a:lnTo>
                  <a:pt x="1504" y="5321"/>
                </a:lnTo>
                <a:lnTo>
                  <a:pt x="1498" y="5342"/>
                </a:lnTo>
                <a:lnTo>
                  <a:pt x="1492" y="5362"/>
                </a:lnTo>
                <a:lnTo>
                  <a:pt x="1484" y="5382"/>
                </a:lnTo>
                <a:lnTo>
                  <a:pt x="1474" y="5401"/>
                </a:lnTo>
                <a:lnTo>
                  <a:pt x="1462" y="5418"/>
                </a:lnTo>
                <a:lnTo>
                  <a:pt x="1450" y="5436"/>
                </a:lnTo>
                <a:lnTo>
                  <a:pt x="1435" y="5451"/>
                </a:lnTo>
                <a:lnTo>
                  <a:pt x="1420" y="5467"/>
                </a:lnTo>
                <a:lnTo>
                  <a:pt x="1404" y="5480"/>
                </a:lnTo>
                <a:lnTo>
                  <a:pt x="1386" y="5493"/>
                </a:lnTo>
                <a:lnTo>
                  <a:pt x="1367" y="5504"/>
                </a:lnTo>
                <a:lnTo>
                  <a:pt x="1347" y="5514"/>
                </a:lnTo>
                <a:lnTo>
                  <a:pt x="1332" y="5522"/>
                </a:lnTo>
                <a:lnTo>
                  <a:pt x="1316" y="5527"/>
                </a:lnTo>
                <a:lnTo>
                  <a:pt x="1300" y="5533"/>
                </a:lnTo>
                <a:lnTo>
                  <a:pt x="1284" y="5537"/>
                </a:lnTo>
                <a:lnTo>
                  <a:pt x="1251" y="5545"/>
                </a:lnTo>
                <a:lnTo>
                  <a:pt x="1218" y="5550"/>
                </a:lnTo>
                <a:lnTo>
                  <a:pt x="1185" y="5553"/>
                </a:lnTo>
                <a:lnTo>
                  <a:pt x="1151" y="5553"/>
                </a:lnTo>
                <a:lnTo>
                  <a:pt x="1116" y="5553"/>
                </a:lnTo>
                <a:lnTo>
                  <a:pt x="1082" y="5550"/>
                </a:lnTo>
                <a:lnTo>
                  <a:pt x="1048" y="5546"/>
                </a:lnTo>
                <a:lnTo>
                  <a:pt x="1015" y="5540"/>
                </a:lnTo>
                <a:lnTo>
                  <a:pt x="981" y="5533"/>
                </a:lnTo>
                <a:lnTo>
                  <a:pt x="948" y="5524"/>
                </a:lnTo>
                <a:lnTo>
                  <a:pt x="916" y="5515"/>
                </a:lnTo>
                <a:lnTo>
                  <a:pt x="884" y="5504"/>
                </a:lnTo>
                <a:lnTo>
                  <a:pt x="852" y="5493"/>
                </a:lnTo>
                <a:lnTo>
                  <a:pt x="823" y="5482"/>
                </a:lnTo>
                <a:lnTo>
                  <a:pt x="793" y="5470"/>
                </a:lnTo>
                <a:lnTo>
                  <a:pt x="765" y="5457"/>
                </a:lnTo>
                <a:lnTo>
                  <a:pt x="713" y="5432"/>
                </a:lnTo>
                <a:lnTo>
                  <a:pt x="665" y="5407"/>
                </a:lnTo>
                <a:lnTo>
                  <a:pt x="625" y="5385"/>
                </a:lnTo>
                <a:lnTo>
                  <a:pt x="592" y="5365"/>
                </a:lnTo>
                <a:lnTo>
                  <a:pt x="566" y="5350"/>
                </a:lnTo>
                <a:lnTo>
                  <a:pt x="546" y="5336"/>
                </a:lnTo>
                <a:lnTo>
                  <a:pt x="545" y="5335"/>
                </a:lnTo>
                <a:lnTo>
                  <a:pt x="548" y="5309"/>
                </a:lnTo>
                <a:lnTo>
                  <a:pt x="552" y="5281"/>
                </a:lnTo>
                <a:lnTo>
                  <a:pt x="557" y="5242"/>
                </a:lnTo>
                <a:lnTo>
                  <a:pt x="566" y="5197"/>
                </a:lnTo>
                <a:lnTo>
                  <a:pt x="577" y="5144"/>
                </a:lnTo>
                <a:lnTo>
                  <a:pt x="592" y="5088"/>
                </a:lnTo>
                <a:lnTo>
                  <a:pt x="600" y="5058"/>
                </a:lnTo>
                <a:lnTo>
                  <a:pt x="609" y="5028"/>
                </a:lnTo>
                <a:lnTo>
                  <a:pt x="620" y="4998"/>
                </a:lnTo>
                <a:lnTo>
                  <a:pt x="631" y="4966"/>
                </a:lnTo>
                <a:lnTo>
                  <a:pt x="643" y="4935"/>
                </a:lnTo>
                <a:lnTo>
                  <a:pt x="658" y="4904"/>
                </a:lnTo>
                <a:lnTo>
                  <a:pt x="672" y="4874"/>
                </a:lnTo>
                <a:lnTo>
                  <a:pt x="687" y="4843"/>
                </a:lnTo>
                <a:lnTo>
                  <a:pt x="705" y="4813"/>
                </a:lnTo>
                <a:lnTo>
                  <a:pt x="723" y="4784"/>
                </a:lnTo>
                <a:lnTo>
                  <a:pt x="742" y="4756"/>
                </a:lnTo>
                <a:lnTo>
                  <a:pt x="763" y="4729"/>
                </a:lnTo>
                <a:lnTo>
                  <a:pt x="785" y="4704"/>
                </a:lnTo>
                <a:lnTo>
                  <a:pt x="809" y="4680"/>
                </a:lnTo>
                <a:lnTo>
                  <a:pt x="835" y="4658"/>
                </a:lnTo>
                <a:lnTo>
                  <a:pt x="861" y="4638"/>
                </a:lnTo>
                <a:lnTo>
                  <a:pt x="875" y="4628"/>
                </a:lnTo>
                <a:lnTo>
                  <a:pt x="890" y="4619"/>
                </a:lnTo>
                <a:lnTo>
                  <a:pt x="904" y="4611"/>
                </a:lnTo>
                <a:lnTo>
                  <a:pt x="919" y="4603"/>
                </a:lnTo>
                <a:lnTo>
                  <a:pt x="940" y="4594"/>
                </a:lnTo>
                <a:lnTo>
                  <a:pt x="961" y="4588"/>
                </a:lnTo>
                <a:lnTo>
                  <a:pt x="982" y="4582"/>
                </a:lnTo>
                <a:lnTo>
                  <a:pt x="1003" y="4578"/>
                </a:lnTo>
                <a:lnTo>
                  <a:pt x="1025" y="4575"/>
                </a:lnTo>
                <a:lnTo>
                  <a:pt x="1046" y="4574"/>
                </a:lnTo>
                <a:lnTo>
                  <a:pt x="1067" y="4575"/>
                </a:lnTo>
                <a:lnTo>
                  <a:pt x="1088" y="4579"/>
                </a:lnTo>
                <a:lnTo>
                  <a:pt x="1109" y="4583"/>
                </a:lnTo>
                <a:lnTo>
                  <a:pt x="1129" y="4590"/>
                </a:lnTo>
                <a:lnTo>
                  <a:pt x="1148" y="4597"/>
                </a:lnTo>
                <a:lnTo>
                  <a:pt x="1168" y="4606"/>
                </a:lnTo>
                <a:lnTo>
                  <a:pt x="1187" y="4617"/>
                </a:lnTo>
                <a:lnTo>
                  <a:pt x="1204" y="4630"/>
                </a:lnTo>
                <a:lnTo>
                  <a:pt x="1222" y="4645"/>
                </a:lnTo>
                <a:lnTo>
                  <a:pt x="1239" y="4660"/>
                </a:lnTo>
                <a:lnTo>
                  <a:pt x="1247" y="4670"/>
                </a:lnTo>
                <a:lnTo>
                  <a:pt x="1256" y="4680"/>
                </a:lnTo>
                <a:lnTo>
                  <a:pt x="1263" y="4690"/>
                </a:lnTo>
                <a:lnTo>
                  <a:pt x="1270" y="4700"/>
                </a:lnTo>
                <a:lnTo>
                  <a:pt x="1281" y="4721"/>
                </a:lnTo>
                <a:lnTo>
                  <a:pt x="1291" y="4744"/>
                </a:lnTo>
                <a:lnTo>
                  <a:pt x="1299" y="4766"/>
                </a:lnTo>
                <a:lnTo>
                  <a:pt x="1303" y="4790"/>
                </a:lnTo>
                <a:lnTo>
                  <a:pt x="1307" y="4813"/>
                </a:lnTo>
                <a:lnTo>
                  <a:pt x="1308" y="4836"/>
                </a:lnTo>
                <a:lnTo>
                  <a:pt x="1308" y="4859"/>
                </a:lnTo>
                <a:lnTo>
                  <a:pt x="1305" y="4882"/>
                </a:lnTo>
                <a:lnTo>
                  <a:pt x="1300" y="4905"/>
                </a:lnTo>
                <a:lnTo>
                  <a:pt x="1295" y="4926"/>
                </a:lnTo>
                <a:lnTo>
                  <a:pt x="1287" y="4947"/>
                </a:lnTo>
                <a:lnTo>
                  <a:pt x="1278" y="4966"/>
                </a:lnTo>
                <a:lnTo>
                  <a:pt x="1268" y="4985"/>
                </a:lnTo>
                <a:lnTo>
                  <a:pt x="1256" y="5001"/>
                </a:lnTo>
                <a:lnTo>
                  <a:pt x="1276" y="5002"/>
                </a:lnTo>
                <a:lnTo>
                  <a:pt x="1297" y="5006"/>
                </a:lnTo>
                <a:lnTo>
                  <a:pt x="1318" y="5011"/>
                </a:lnTo>
                <a:lnTo>
                  <a:pt x="1339" y="5019"/>
                </a:lnTo>
                <a:lnTo>
                  <a:pt x="1358" y="5029"/>
                </a:lnTo>
                <a:lnTo>
                  <a:pt x="1378" y="5040"/>
                </a:lnTo>
                <a:lnTo>
                  <a:pt x="1398" y="5052"/>
                </a:lnTo>
                <a:lnTo>
                  <a:pt x="1416" y="5066"/>
                </a:lnTo>
                <a:lnTo>
                  <a:pt x="1433" y="5083"/>
                </a:lnTo>
                <a:lnTo>
                  <a:pt x="1450" y="5099"/>
                </a:lnTo>
                <a:lnTo>
                  <a:pt x="1464" y="5119"/>
                </a:lnTo>
                <a:lnTo>
                  <a:pt x="1477" y="5139"/>
                </a:lnTo>
                <a:lnTo>
                  <a:pt x="1488" y="5161"/>
                </a:lnTo>
                <a:lnTo>
                  <a:pt x="1497" y="5183"/>
                </a:lnTo>
                <a:lnTo>
                  <a:pt x="1500" y="5195"/>
                </a:lnTo>
                <a:lnTo>
                  <a:pt x="1504" y="5207"/>
                </a:lnTo>
                <a:lnTo>
                  <a:pt x="1506" y="5220"/>
                </a:lnTo>
                <a:lnTo>
                  <a:pt x="1508" y="5232"/>
                </a:lnTo>
                <a:close/>
                <a:moveTo>
                  <a:pt x="759" y="4044"/>
                </a:moveTo>
                <a:lnTo>
                  <a:pt x="759" y="4044"/>
                </a:lnTo>
                <a:lnTo>
                  <a:pt x="781" y="4043"/>
                </a:lnTo>
                <a:lnTo>
                  <a:pt x="804" y="4041"/>
                </a:lnTo>
                <a:lnTo>
                  <a:pt x="826" y="4035"/>
                </a:lnTo>
                <a:lnTo>
                  <a:pt x="849" y="4029"/>
                </a:lnTo>
                <a:lnTo>
                  <a:pt x="872" y="4019"/>
                </a:lnTo>
                <a:lnTo>
                  <a:pt x="894" y="4008"/>
                </a:lnTo>
                <a:lnTo>
                  <a:pt x="916" y="3996"/>
                </a:lnTo>
                <a:lnTo>
                  <a:pt x="937" y="3980"/>
                </a:lnTo>
                <a:lnTo>
                  <a:pt x="957" y="3964"/>
                </a:lnTo>
                <a:lnTo>
                  <a:pt x="976" y="3946"/>
                </a:lnTo>
                <a:lnTo>
                  <a:pt x="992" y="3926"/>
                </a:lnTo>
                <a:lnTo>
                  <a:pt x="1007" y="3904"/>
                </a:lnTo>
                <a:lnTo>
                  <a:pt x="1021" y="3882"/>
                </a:lnTo>
                <a:lnTo>
                  <a:pt x="1026" y="3870"/>
                </a:lnTo>
                <a:lnTo>
                  <a:pt x="1031" y="3857"/>
                </a:lnTo>
                <a:lnTo>
                  <a:pt x="1036" y="3845"/>
                </a:lnTo>
                <a:lnTo>
                  <a:pt x="1039" y="3832"/>
                </a:lnTo>
                <a:lnTo>
                  <a:pt x="1043" y="3819"/>
                </a:lnTo>
                <a:lnTo>
                  <a:pt x="1045" y="3804"/>
                </a:lnTo>
                <a:lnTo>
                  <a:pt x="1048" y="3779"/>
                </a:lnTo>
                <a:lnTo>
                  <a:pt x="1049" y="3755"/>
                </a:lnTo>
                <a:lnTo>
                  <a:pt x="1048" y="3731"/>
                </a:lnTo>
                <a:lnTo>
                  <a:pt x="1045" y="3707"/>
                </a:lnTo>
                <a:lnTo>
                  <a:pt x="1040" y="3684"/>
                </a:lnTo>
                <a:lnTo>
                  <a:pt x="1035" y="3661"/>
                </a:lnTo>
                <a:lnTo>
                  <a:pt x="1026" y="3640"/>
                </a:lnTo>
                <a:lnTo>
                  <a:pt x="1016" y="3619"/>
                </a:lnTo>
                <a:lnTo>
                  <a:pt x="1005" y="3598"/>
                </a:lnTo>
                <a:lnTo>
                  <a:pt x="992" y="3580"/>
                </a:lnTo>
                <a:lnTo>
                  <a:pt x="978" y="3561"/>
                </a:lnTo>
                <a:lnTo>
                  <a:pt x="962" y="3545"/>
                </a:lnTo>
                <a:lnTo>
                  <a:pt x="945" y="3528"/>
                </a:lnTo>
                <a:lnTo>
                  <a:pt x="926" y="3514"/>
                </a:lnTo>
                <a:lnTo>
                  <a:pt x="906" y="3501"/>
                </a:lnTo>
                <a:lnTo>
                  <a:pt x="884" y="3488"/>
                </a:lnTo>
                <a:lnTo>
                  <a:pt x="868" y="3481"/>
                </a:lnTo>
                <a:lnTo>
                  <a:pt x="851" y="3473"/>
                </a:lnTo>
                <a:lnTo>
                  <a:pt x="834" y="3466"/>
                </a:lnTo>
                <a:lnTo>
                  <a:pt x="816" y="3460"/>
                </a:lnTo>
                <a:lnTo>
                  <a:pt x="798" y="3454"/>
                </a:lnTo>
                <a:lnTo>
                  <a:pt x="781" y="3450"/>
                </a:lnTo>
                <a:lnTo>
                  <a:pt x="745" y="3442"/>
                </a:lnTo>
                <a:lnTo>
                  <a:pt x="708" y="3438"/>
                </a:lnTo>
                <a:lnTo>
                  <a:pt x="672" y="3435"/>
                </a:lnTo>
                <a:lnTo>
                  <a:pt x="635" y="3435"/>
                </a:lnTo>
                <a:lnTo>
                  <a:pt x="597" y="3436"/>
                </a:lnTo>
                <a:lnTo>
                  <a:pt x="560" y="3439"/>
                </a:lnTo>
                <a:lnTo>
                  <a:pt x="522" y="3443"/>
                </a:lnTo>
                <a:lnTo>
                  <a:pt x="486" y="3450"/>
                </a:lnTo>
                <a:lnTo>
                  <a:pt x="450" y="3458"/>
                </a:lnTo>
                <a:lnTo>
                  <a:pt x="413" y="3465"/>
                </a:lnTo>
                <a:lnTo>
                  <a:pt x="378" y="3475"/>
                </a:lnTo>
                <a:lnTo>
                  <a:pt x="344" y="3486"/>
                </a:lnTo>
                <a:lnTo>
                  <a:pt x="310" y="3497"/>
                </a:lnTo>
                <a:lnTo>
                  <a:pt x="277" y="3509"/>
                </a:lnTo>
                <a:lnTo>
                  <a:pt x="246" y="3521"/>
                </a:lnTo>
                <a:lnTo>
                  <a:pt x="187" y="3546"/>
                </a:lnTo>
                <a:lnTo>
                  <a:pt x="134" y="3570"/>
                </a:lnTo>
                <a:lnTo>
                  <a:pt x="89" y="3593"/>
                </a:lnTo>
                <a:lnTo>
                  <a:pt x="51" y="3613"/>
                </a:lnTo>
                <a:lnTo>
                  <a:pt x="24" y="3628"/>
                </a:lnTo>
                <a:lnTo>
                  <a:pt x="1" y="3643"/>
                </a:lnTo>
                <a:lnTo>
                  <a:pt x="0" y="3644"/>
                </a:lnTo>
                <a:lnTo>
                  <a:pt x="2" y="3671"/>
                </a:lnTo>
                <a:lnTo>
                  <a:pt x="4" y="3703"/>
                </a:lnTo>
                <a:lnTo>
                  <a:pt x="8" y="3745"/>
                </a:lnTo>
                <a:lnTo>
                  <a:pt x="15" y="3795"/>
                </a:lnTo>
                <a:lnTo>
                  <a:pt x="25" y="3853"/>
                </a:lnTo>
                <a:lnTo>
                  <a:pt x="38" y="3915"/>
                </a:lnTo>
                <a:lnTo>
                  <a:pt x="46" y="3948"/>
                </a:lnTo>
                <a:lnTo>
                  <a:pt x="55" y="3981"/>
                </a:lnTo>
                <a:lnTo>
                  <a:pt x="63" y="4015"/>
                </a:lnTo>
                <a:lnTo>
                  <a:pt x="74" y="4050"/>
                </a:lnTo>
                <a:lnTo>
                  <a:pt x="87" y="4085"/>
                </a:lnTo>
                <a:lnTo>
                  <a:pt x="100" y="4119"/>
                </a:lnTo>
                <a:lnTo>
                  <a:pt x="114" y="4154"/>
                </a:lnTo>
                <a:lnTo>
                  <a:pt x="130" y="4187"/>
                </a:lnTo>
                <a:lnTo>
                  <a:pt x="147" y="4221"/>
                </a:lnTo>
                <a:lnTo>
                  <a:pt x="166" y="4253"/>
                </a:lnTo>
                <a:lnTo>
                  <a:pt x="186" y="4285"/>
                </a:lnTo>
                <a:lnTo>
                  <a:pt x="207" y="4315"/>
                </a:lnTo>
                <a:lnTo>
                  <a:pt x="230" y="4344"/>
                </a:lnTo>
                <a:lnTo>
                  <a:pt x="255" y="4371"/>
                </a:lnTo>
                <a:lnTo>
                  <a:pt x="281" y="4397"/>
                </a:lnTo>
                <a:lnTo>
                  <a:pt x="295" y="4409"/>
                </a:lnTo>
                <a:lnTo>
                  <a:pt x="309" y="4420"/>
                </a:lnTo>
                <a:lnTo>
                  <a:pt x="324" y="4431"/>
                </a:lnTo>
                <a:lnTo>
                  <a:pt x="340" y="4442"/>
                </a:lnTo>
                <a:lnTo>
                  <a:pt x="355" y="4451"/>
                </a:lnTo>
                <a:lnTo>
                  <a:pt x="372" y="4461"/>
                </a:lnTo>
                <a:lnTo>
                  <a:pt x="394" y="4472"/>
                </a:lnTo>
                <a:lnTo>
                  <a:pt x="416" y="4481"/>
                </a:lnTo>
                <a:lnTo>
                  <a:pt x="439" y="4487"/>
                </a:lnTo>
                <a:lnTo>
                  <a:pt x="461" y="4493"/>
                </a:lnTo>
                <a:lnTo>
                  <a:pt x="484" y="4497"/>
                </a:lnTo>
                <a:lnTo>
                  <a:pt x="507" y="4498"/>
                </a:lnTo>
                <a:lnTo>
                  <a:pt x="530" y="4498"/>
                </a:lnTo>
                <a:lnTo>
                  <a:pt x="553" y="4496"/>
                </a:lnTo>
                <a:lnTo>
                  <a:pt x="576" y="4493"/>
                </a:lnTo>
                <a:lnTo>
                  <a:pt x="598" y="4487"/>
                </a:lnTo>
                <a:lnTo>
                  <a:pt x="621" y="4480"/>
                </a:lnTo>
                <a:lnTo>
                  <a:pt x="642" y="4470"/>
                </a:lnTo>
                <a:lnTo>
                  <a:pt x="663" y="4459"/>
                </a:lnTo>
                <a:lnTo>
                  <a:pt x="684" y="4447"/>
                </a:lnTo>
                <a:lnTo>
                  <a:pt x="704" y="4431"/>
                </a:lnTo>
                <a:lnTo>
                  <a:pt x="723" y="4415"/>
                </a:lnTo>
                <a:lnTo>
                  <a:pt x="732" y="4405"/>
                </a:lnTo>
                <a:lnTo>
                  <a:pt x="742" y="4395"/>
                </a:lnTo>
                <a:lnTo>
                  <a:pt x="751" y="4384"/>
                </a:lnTo>
                <a:lnTo>
                  <a:pt x="759" y="4374"/>
                </a:lnTo>
                <a:lnTo>
                  <a:pt x="767" y="4362"/>
                </a:lnTo>
                <a:lnTo>
                  <a:pt x="773" y="4351"/>
                </a:lnTo>
                <a:lnTo>
                  <a:pt x="784" y="4327"/>
                </a:lnTo>
                <a:lnTo>
                  <a:pt x="793" y="4303"/>
                </a:lnTo>
                <a:lnTo>
                  <a:pt x="801" y="4277"/>
                </a:lnTo>
                <a:lnTo>
                  <a:pt x="805" y="4252"/>
                </a:lnTo>
                <a:lnTo>
                  <a:pt x="807" y="4227"/>
                </a:lnTo>
                <a:lnTo>
                  <a:pt x="807" y="4201"/>
                </a:lnTo>
                <a:lnTo>
                  <a:pt x="806" y="4176"/>
                </a:lnTo>
                <a:lnTo>
                  <a:pt x="803" y="4151"/>
                </a:lnTo>
                <a:lnTo>
                  <a:pt x="797" y="4128"/>
                </a:lnTo>
                <a:lnTo>
                  <a:pt x="790" y="4105"/>
                </a:lnTo>
                <a:lnTo>
                  <a:pt x="781" y="4083"/>
                </a:lnTo>
                <a:lnTo>
                  <a:pt x="771" y="4063"/>
                </a:lnTo>
                <a:lnTo>
                  <a:pt x="759" y="4044"/>
                </a:lnTo>
                <a:close/>
                <a:moveTo>
                  <a:pt x="2320" y="3404"/>
                </a:moveTo>
                <a:lnTo>
                  <a:pt x="1982" y="3404"/>
                </a:lnTo>
                <a:lnTo>
                  <a:pt x="1978" y="3439"/>
                </a:lnTo>
                <a:lnTo>
                  <a:pt x="1968" y="3515"/>
                </a:lnTo>
                <a:lnTo>
                  <a:pt x="1956" y="3629"/>
                </a:lnTo>
                <a:lnTo>
                  <a:pt x="1949" y="3701"/>
                </a:lnTo>
                <a:lnTo>
                  <a:pt x="1943" y="3779"/>
                </a:lnTo>
                <a:lnTo>
                  <a:pt x="1937" y="3866"/>
                </a:lnTo>
                <a:lnTo>
                  <a:pt x="1932" y="3959"/>
                </a:lnTo>
                <a:lnTo>
                  <a:pt x="1926" y="4061"/>
                </a:lnTo>
                <a:lnTo>
                  <a:pt x="1923" y="4169"/>
                </a:lnTo>
                <a:lnTo>
                  <a:pt x="1921" y="4283"/>
                </a:lnTo>
                <a:lnTo>
                  <a:pt x="1920" y="4403"/>
                </a:lnTo>
                <a:lnTo>
                  <a:pt x="1920" y="4529"/>
                </a:lnTo>
                <a:lnTo>
                  <a:pt x="1923" y="4659"/>
                </a:lnTo>
                <a:lnTo>
                  <a:pt x="1898" y="4630"/>
                </a:lnTo>
                <a:lnTo>
                  <a:pt x="1872" y="4603"/>
                </a:lnTo>
                <a:lnTo>
                  <a:pt x="1847" y="4575"/>
                </a:lnTo>
                <a:lnTo>
                  <a:pt x="1821" y="4549"/>
                </a:lnTo>
                <a:lnTo>
                  <a:pt x="1794" y="4524"/>
                </a:lnTo>
                <a:lnTo>
                  <a:pt x="1767" y="4498"/>
                </a:lnTo>
                <a:lnTo>
                  <a:pt x="1739" y="4474"/>
                </a:lnTo>
                <a:lnTo>
                  <a:pt x="1712" y="4451"/>
                </a:lnTo>
                <a:lnTo>
                  <a:pt x="1656" y="4406"/>
                </a:lnTo>
                <a:lnTo>
                  <a:pt x="1599" y="4364"/>
                </a:lnTo>
                <a:lnTo>
                  <a:pt x="1543" y="4325"/>
                </a:lnTo>
                <a:lnTo>
                  <a:pt x="1488" y="4288"/>
                </a:lnTo>
                <a:lnTo>
                  <a:pt x="1434" y="4255"/>
                </a:lnTo>
                <a:lnTo>
                  <a:pt x="1383" y="4224"/>
                </a:lnTo>
                <a:lnTo>
                  <a:pt x="1333" y="4197"/>
                </a:lnTo>
                <a:lnTo>
                  <a:pt x="1286" y="4172"/>
                </a:lnTo>
                <a:lnTo>
                  <a:pt x="1243" y="4150"/>
                </a:lnTo>
                <a:lnTo>
                  <a:pt x="1203" y="4131"/>
                </a:lnTo>
                <a:lnTo>
                  <a:pt x="1167" y="4114"/>
                </a:lnTo>
                <a:lnTo>
                  <a:pt x="1136" y="4101"/>
                </a:lnTo>
                <a:lnTo>
                  <a:pt x="1112" y="4125"/>
                </a:lnTo>
                <a:lnTo>
                  <a:pt x="1086" y="4149"/>
                </a:lnTo>
                <a:lnTo>
                  <a:pt x="1058" y="4169"/>
                </a:lnTo>
                <a:lnTo>
                  <a:pt x="1031" y="4188"/>
                </a:lnTo>
                <a:lnTo>
                  <a:pt x="1031" y="4215"/>
                </a:lnTo>
                <a:lnTo>
                  <a:pt x="1029" y="4242"/>
                </a:lnTo>
                <a:lnTo>
                  <a:pt x="1027" y="4270"/>
                </a:lnTo>
                <a:lnTo>
                  <a:pt x="1024" y="4296"/>
                </a:lnTo>
                <a:lnTo>
                  <a:pt x="1059" y="4311"/>
                </a:lnTo>
                <a:lnTo>
                  <a:pt x="1105" y="4333"/>
                </a:lnTo>
                <a:lnTo>
                  <a:pt x="1163" y="4361"/>
                </a:lnTo>
                <a:lnTo>
                  <a:pt x="1226" y="4394"/>
                </a:lnTo>
                <a:lnTo>
                  <a:pt x="1262" y="4414"/>
                </a:lnTo>
                <a:lnTo>
                  <a:pt x="1298" y="4435"/>
                </a:lnTo>
                <a:lnTo>
                  <a:pt x="1334" y="4457"/>
                </a:lnTo>
                <a:lnTo>
                  <a:pt x="1373" y="4481"/>
                </a:lnTo>
                <a:lnTo>
                  <a:pt x="1411" y="4506"/>
                </a:lnTo>
                <a:lnTo>
                  <a:pt x="1450" y="4533"/>
                </a:lnTo>
                <a:lnTo>
                  <a:pt x="1489" y="4560"/>
                </a:lnTo>
                <a:lnTo>
                  <a:pt x="1528" y="4591"/>
                </a:lnTo>
                <a:lnTo>
                  <a:pt x="1566" y="4622"/>
                </a:lnTo>
                <a:lnTo>
                  <a:pt x="1605" y="4655"/>
                </a:lnTo>
                <a:lnTo>
                  <a:pt x="1642" y="4689"/>
                </a:lnTo>
                <a:lnTo>
                  <a:pt x="1679" y="4724"/>
                </a:lnTo>
                <a:lnTo>
                  <a:pt x="1714" y="4761"/>
                </a:lnTo>
                <a:lnTo>
                  <a:pt x="1748" y="4800"/>
                </a:lnTo>
                <a:lnTo>
                  <a:pt x="1781" y="4839"/>
                </a:lnTo>
                <a:lnTo>
                  <a:pt x="1812" y="4881"/>
                </a:lnTo>
                <a:lnTo>
                  <a:pt x="1826" y="4902"/>
                </a:lnTo>
                <a:lnTo>
                  <a:pt x="1839" y="4924"/>
                </a:lnTo>
                <a:lnTo>
                  <a:pt x="1854" y="4946"/>
                </a:lnTo>
                <a:lnTo>
                  <a:pt x="1866" y="4968"/>
                </a:lnTo>
                <a:lnTo>
                  <a:pt x="1878" y="4991"/>
                </a:lnTo>
                <a:lnTo>
                  <a:pt x="1890" y="5014"/>
                </a:lnTo>
                <a:lnTo>
                  <a:pt x="1901" y="5037"/>
                </a:lnTo>
                <a:lnTo>
                  <a:pt x="1911" y="5061"/>
                </a:lnTo>
                <a:lnTo>
                  <a:pt x="1920" y="5085"/>
                </a:lnTo>
                <a:lnTo>
                  <a:pt x="1928" y="5110"/>
                </a:lnTo>
                <a:lnTo>
                  <a:pt x="1936" y="5134"/>
                </a:lnTo>
                <a:lnTo>
                  <a:pt x="1943" y="5160"/>
                </a:lnTo>
                <a:lnTo>
                  <a:pt x="1949" y="5185"/>
                </a:lnTo>
                <a:lnTo>
                  <a:pt x="1955" y="5211"/>
                </a:lnTo>
                <a:lnTo>
                  <a:pt x="1959" y="5237"/>
                </a:lnTo>
                <a:lnTo>
                  <a:pt x="1962" y="5264"/>
                </a:lnTo>
                <a:lnTo>
                  <a:pt x="1976" y="5388"/>
                </a:lnTo>
                <a:lnTo>
                  <a:pt x="1988" y="5504"/>
                </a:lnTo>
                <a:lnTo>
                  <a:pt x="2002" y="5611"/>
                </a:lnTo>
                <a:lnTo>
                  <a:pt x="2009" y="5663"/>
                </a:lnTo>
                <a:lnTo>
                  <a:pt x="2018" y="5716"/>
                </a:lnTo>
                <a:lnTo>
                  <a:pt x="2026" y="5769"/>
                </a:lnTo>
                <a:lnTo>
                  <a:pt x="2036" y="5822"/>
                </a:lnTo>
                <a:lnTo>
                  <a:pt x="2047" y="5877"/>
                </a:lnTo>
                <a:lnTo>
                  <a:pt x="2059" y="5933"/>
                </a:lnTo>
                <a:lnTo>
                  <a:pt x="2073" y="5992"/>
                </a:lnTo>
                <a:lnTo>
                  <a:pt x="2088" y="6054"/>
                </a:lnTo>
                <a:lnTo>
                  <a:pt x="2104" y="6119"/>
                </a:lnTo>
                <a:lnTo>
                  <a:pt x="2123" y="6187"/>
                </a:lnTo>
                <a:lnTo>
                  <a:pt x="2447" y="6098"/>
                </a:lnTo>
                <a:lnTo>
                  <a:pt x="2429" y="6033"/>
                </a:lnTo>
                <a:lnTo>
                  <a:pt x="2412" y="5968"/>
                </a:lnTo>
                <a:lnTo>
                  <a:pt x="2397" y="5903"/>
                </a:lnTo>
                <a:lnTo>
                  <a:pt x="2382" y="5839"/>
                </a:lnTo>
                <a:lnTo>
                  <a:pt x="2368" y="5776"/>
                </a:lnTo>
                <a:lnTo>
                  <a:pt x="2355" y="5712"/>
                </a:lnTo>
                <a:lnTo>
                  <a:pt x="2343" y="5648"/>
                </a:lnTo>
                <a:lnTo>
                  <a:pt x="2331" y="5584"/>
                </a:lnTo>
                <a:lnTo>
                  <a:pt x="2320" y="5522"/>
                </a:lnTo>
                <a:lnTo>
                  <a:pt x="2310" y="5460"/>
                </a:lnTo>
                <a:lnTo>
                  <a:pt x="2293" y="5336"/>
                </a:lnTo>
                <a:lnTo>
                  <a:pt x="2277" y="5213"/>
                </a:lnTo>
                <a:lnTo>
                  <a:pt x="2265" y="5095"/>
                </a:lnTo>
                <a:lnTo>
                  <a:pt x="2255" y="4977"/>
                </a:lnTo>
                <a:lnTo>
                  <a:pt x="2247" y="4861"/>
                </a:lnTo>
                <a:lnTo>
                  <a:pt x="2241" y="4749"/>
                </a:lnTo>
                <a:lnTo>
                  <a:pt x="2238" y="4640"/>
                </a:lnTo>
                <a:lnTo>
                  <a:pt x="2235" y="4534"/>
                </a:lnTo>
                <a:lnTo>
                  <a:pt x="2235" y="4431"/>
                </a:lnTo>
                <a:lnTo>
                  <a:pt x="2236" y="4332"/>
                </a:lnTo>
                <a:lnTo>
                  <a:pt x="2239" y="4237"/>
                </a:lnTo>
                <a:lnTo>
                  <a:pt x="2242" y="4145"/>
                </a:lnTo>
                <a:lnTo>
                  <a:pt x="2247" y="4058"/>
                </a:lnTo>
                <a:lnTo>
                  <a:pt x="2252" y="3975"/>
                </a:lnTo>
                <a:lnTo>
                  <a:pt x="2258" y="3897"/>
                </a:lnTo>
                <a:lnTo>
                  <a:pt x="2265" y="3824"/>
                </a:lnTo>
                <a:lnTo>
                  <a:pt x="2272" y="3756"/>
                </a:lnTo>
                <a:lnTo>
                  <a:pt x="2278" y="3693"/>
                </a:lnTo>
                <a:lnTo>
                  <a:pt x="2285" y="3636"/>
                </a:lnTo>
                <a:lnTo>
                  <a:pt x="2298" y="3539"/>
                </a:lnTo>
                <a:lnTo>
                  <a:pt x="2309" y="3466"/>
                </a:lnTo>
                <a:lnTo>
                  <a:pt x="2320" y="3404"/>
                </a:lnTo>
                <a:close/>
                <a:moveTo>
                  <a:pt x="2047" y="1713"/>
                </a:moveTo>
                <a:lnTo>
                  <a:pt x="2047" y="1713"/>
                </a:lnTo>
                <a:lnTo>
                  <a:pt x="2085" y="1715"/>
                </a:lnTo>
                <a:lnTo>
                  <a:pt x="2122" y="1715"/>
                </a:lnTo>
                <a:lnTo>
                  <a:pt x="2159" y="1715"/>
                </a:lnTo>
                <a:lnTo>
                  <a:pt x="2196" y="1714"/>
                </a:lnTo>
                <a:lnTo>
                  <a:pt x="2232" y="1712"/>
                </a:lnTo>
                <a:lnTo>
                  <a:pt x="2268" y="1708"/>
                </a:lnTo>
                <a:lnTo>
                  <a:pt x="2305" y="1705"/>
                </a:lnTo>
                <a:lnTo>
                  <a:pt x="2340" y="1700"/>
                </a:lnTo>
                <a:lnTo>
                  <a:pt x="2375" y="1694"/>
                </a:lnTo>
                <a:lnTo>
                  <a:pt x="2410" y="1688"/>
                </a:lnTo>
                <a:lnTo>
                  <a:pt x="2444" y="1680"/>
                </a:lnTo>
                <a:lnTo>
                  <a:pt x="2478" y="1672"/>
                </a:lnTo>
                <a:lnTo>
                  <a:pt x="2512" y="1662"/>
                </a:lnTo>
                <a:lnTo>
                  <a:pt x="2545" y="1652"/>
                </a:lnTo>
                <a:lnTo>
                  <a:pt x="2578" y="1641"/>
                </a:lnTo>
                <a:lnTo>
                  <a:pt x="2609" y="1630"/>
                </a:lnTo>
                <a:lnTo>
                  <a:pt x="2641" y="1618"/>
                </a:lnTo>
                <a:lnTo>
                  <a:pt x="2672" y="1605"/>
                </a:lnTo>
                <a:lnTo>
                  <a:pt x="2703" y="1591"/>
                </a:lnTo>
                <a:lnTo>
                  <a:pt x="2733" y="1575"/>
                </a:lnTo>
                <a:lnTo>
                  <a:pt x="2762" y="1560"/>
                </a:lnTo>
                <a:lnTo>
                  <a:pt x="2791" y="1543"/>
                </a:lnTo>
                <a:lnTo>
                  <a:pt x="2820" y="1527"/>
                </a:lnTo>
                <a:lnTo>
                  <a:pt x="2847" y="1508"/>
                </a:lnTo>
                <a:lnTo>
                  <a:pt x="2873" y="1490"/>
                </a:lnTo>
                <a:lnTo>
                  <a:pt x="2899" y="1471"/>
                </a:lnTo>
                <a:lnTo>
                  <a:pt x="2924" y="1450"/>
                </a:lnTo>
                <a:lnTo>
                  <a:pt x="2949" y="1429"/>
                </a:lnTo>
                <a:lnTo>
                  <a:pt x="2973" y="1408"/>
                </a:lnTo>
                <a:lnTo>
                  <a:pt x="2996" y="1385"/>
                </a:lnTo>
                <a:lnTo>
                  <a:pt x="3018" y="1362"/>
                </a:lnTo>
                <a:lnTo>
                  <a:pt x="3039" y="1339"/>
                </a:lnTo>
                <a:lnTo>
                  <a:pt x="3064" y="1308"/>
                </a:lnTo>
                <a:lnTo>
                  <a:pt x="3089" y="1277"/>
                </a:lnTo>
                <a:lnTo>
                  <a:pt x="3112" y="1244"/>
                </a:lnTo>
                <a:lnTo>
                  <a:pt x="3135" y="1210"/>
                </a:lnTo>
                <a:lnTo>
                  <a:pt x="3158" y="1175"/>
                </a:lnTo>
                <a:lnTo>
                  <a:pt x="3179" y="1140"/>
                </a:lnTo>
                <a:lnTo>
                  <a:pt x="3201" y="1102"/>
                </a:lnTo>
                <a:lnTo>
                  <a:pt x="3221" y="1066"/>
                </a:lnTo>
                <a:lnTo>
                  <a:pt x="3240" y="1029"/>
                </a:lnTo>
                <a:lnTo>
                  <a:pt x="3259" y="990"/>
                </a:lnTo>
                <a:lnTo>
                  <a:pt x="3277" y="953"/>
                </a:lnTo>
                <a:lnTo>
                  <a:pt x="3294" y="914"/>
                </a:lnTo>
                <a:lnTo>
                  <a:pt x="3310" y="876"/>
                </a:lnTo>
                <a:lnTo>
                  <a:pt x="3325" y="838"/>
                </a:lnTo>
                <a:lnTo>
                  <a:pt x="3339" y="800"/>
                </a:lnTo>
                <a:lnTo>
                  <a:pt x="3353" y="762"/>
                </a:lnTo>
                <a:lnTo>
                  <a:pt x="3338" y="770"/>
                </a:lnTo>
                <a:lnTo>
                  <a:pt x="3320" y="776"/>
                </a:lnTo>
                <a:lnTo>
                  <a:pt x="3301" y="780"/>
                </a:lnTo>
                <a:lnTo>
                  <a:pt x="3279" y="783"/>
                </a:lnTo>
                <a:lnTo>
                  <a:pt x="3257" y="785"/>
                </a:lnTo>
                <a:lnTo>
                  <a:pt x="3233" y="785"/>
                </a:lnTo>
                <a:lnTo>
                  <a:pt x="3208" y="784"/>
                </a:lnTo>
                <a:lnTo>
                  <a:pt x="3182" y="782"/>
                </a:lnTo>
                <a:lnTo>
                  <a:pt x="3156" y="779"/>
                </a:lnTo>
                <a:lnTo>
                  <a:pt x="3130" y="774"/>
                </a:lnTo>
                <a:lnTo>
                  <a:pt x="3103" y="768"/>
                </a:lnTo>
                <a:lnTo>
                  <a:pt x="3078" y="760"/>
                </a:lnTo>
                <a:lnTo>
                  <a:pt x="3053" y="750"/>
                </a:lnTo>
                <a:lnTo>
                  <a:pt x="3030" y="740"/>
                </a:lnTo>
                <a:lnTo>
                  <a:pt x="3007" y="728"/>
                </a:lnTo>
                <a:lnTo>
                  <a:pt x="2986" y="714"/>
                </a:lnTo>
                <a:lnTo>
                  <a:pt x="2985" y="736"/>
                </a:lnTo>
                <a:lnTo>
                  <a:pt x="2982" y="758"/>
                </a:lnTo>
                <a:lnTo>
                  <a:pt x="2978" y="780"/>
                </a:lnTo>
                <a:lnTo>
                  <a:pt x="2974" y="802"/>
                </a:lnTo>
                <a:lnTo>
                  <a:pt x="2967" y="827"/>
                </a:lnTo>
                <a:lnTo>
                  <a:pt x="2959" y="853"/>
                </a:lnTo>
                <a:lnTo>
                  <a:pt x="2952" y="877"/>
                </a:lnTo>
                <a:lnTo>
                  <a:pt x="2943" y="900"/>
                </a:lnTo>
                <a:lnTo>
                  <a:pt x="2933" y="923"/>
                </a:lnTo>
                <a:lnTo>
                  <a:pt x="2922" y="945"/>
                </a:lnTo>
                <a:lnTo>
                  <a:pt x="2911" y="967"/>
                </a:lnTo>
                <a:lnTo>
                  <a:pt x="2899" y="988"/>
                </a:lnTo>
                <a:lnTo>
                  <a:pt x="2886" y="1008"/>
                </a:lnTo>
                <a:lnTo>
                  <a:pt x="2871" y="1027"/>
                </a:lnTo>
                <a:lnTo>
                  <a:pt x="2856" y="1046"/>
                </a:lnTo>
                <a:lnTo>
                  <a:pt x="2840" y="1065"/>
                </a:lnTo>
                <a:lnTo>
                  <a:pt x="2823" y="1082"/>
                </a:lnTo>
                <a:lnTo>
                  <a:pt x="2805" y="1099"/>
                </a:lnTo>
                <a:lnTo>
                  <a:pt x="2787" y="1115"/>
                </a:lnTo>
                <a:lnTo>
                  <a:pt x="2767" y="1131"/>
                </a:lnTo>
                <a:lnTo>
                  <a:pt x="2746" y="1145"/>
                </a:lnTo>
                <a:lnTo>
                  <a:pt x="2724" y="1160"/>
                </a:lnTo>
                <a:lnTo>
                  <a:pt x="2702" y="1173"/>
                </a:lnTo>
                <a:lnTo>
                  <a:pt x="2678" y="1185"/>
                </a:lnTo>
                <a:lnTo>
                  <a:pt x="2652" y="1197"/>
                </a:lnTo>
                <a:lnTo>
                  <a:pt x="2626" y="1208"/>
                </a:lnTo>
                <a:lnTo>
                  <a:pt x="2600" y="1218"/>
                </a:lnTo>
                <a:lnTo>
                  <a:pt x="2571" y="1228"/>
                </a:lnTo>
                <a:lnTo>
                  <a:pt x="2541" y="1237"/>
                </a:lnTo>
                <a:lnTo>
                  <a:pt x="2510" y="1245"/>
                </a:lnTo>
                <a:lnTo>
                  <a:pt x="2478" y="1252"/>
                </a:lnTo>
                <a:lnTo>
                  <a:pt x="2445" y="1259"/>
                </a:lnTo>
                <a:lnTo>
                  <a:pt x="2411" y="1265"/>
                </a:lnTo>
                <a:lnTo>
                  <a:pt x="2376" y="1270"/>
                </a:lnTo>
                <a:lnTo>
                  <a:pt x="2339" y="1274"/>
                </a:lnTo>
                <a:lnTo>
                  <a:pt x="2301" y="1278"/>
                </a:lnTo>
                <a:lnTo>
                  <a:pt x="2238" y="1283"/>
                </a:lnTo>
                <a:lnTo>
                  <a:pt x="2178" y="1286"/>
                </a:lnTo>
                <a:lnTo>
                  <a:pt x="2122" y="1287"/>
                </a:lnTo>
                <a:lnTo>
                  <a:pt x="2068" y="1288"/>
                </a:lnTo>
                <a:lnTo>
                  <a:pt x="2019" y="1288"/>
                </a:lnTo>
                <a:lnTo>
                  <a:pt x="1971" y="1287"/>
                </a:lnTo>
                <a:lnTo>
                  <a:pt x="1927" y="1285"/>
                </a:lnTo>
                <a:lnTo>
                  <a:pt x="1885" y="1283"/>
                </a:lnTo>
                <a:lnTo>
                  <a:pt x="1807" y="1276"/>
                </a:lnTo>
                <a:lnTo>
                  <a:pt x="1736" y="1268"/>
                </a:lnTo>
                <a:lnTo>
                  <a:pt x="1670" y="1262"/>
                </a:lnTo>
                <a:lnTo>
                  <a:pt x="1608" y="1256"/>
                </a:lnTo>
                <a:lnTo>
                  <a:pt x="1641" y="1300"/>
                </a:lnTo>
                <a:lnTo>
                  <a:pt x="1674" y="1344"/>
                </a:lnTo>
                <a:lnTo>
                  <a:pt x="1707" y="1386"/>
                </a:lnTo>
                <a:lnTo>
                  <a:pt x="1740" y="1426"/>
                </a:lnTo>
                <a:lnTo>
                  <a:pt x="1773" y="1464"/>
                </a:lnTo>
                <a:lnTo>
                  <a:pt x="1805" y="1499"/>
                </a:lnTo>
                <a:lnTo>
                  <a:pt x="1836" y="1534"/>
                </a:lnTo>
                <a:lnTo>
                  <a:pt x="1867" y="1565"/>
                </a:lnTo>
                <a:lnTo>
                  <a:pt x="1895" y="1594"/>
                </a:lnTo>
                <a:lnTo>
                  <a:pt x="1923" y="1620"/>
                </a:lnTo>
                <a:lnTo>
                  <a:pt x="1949" y="1644"/>
                </a:lnTo>
                <a:lnTo>
                  <a:pt x="1973" y="1664"/>
                </a:lnTo>
                <a:lnTo>
                  <a:pt x="1995" y="1682"/>
                </a:lnTo>
                <a:lnTo>
                  <a:pt x="2015" y="1695"/>
                </a:lnTo>
                <a:lnTo>
                  <a:pt x="2033" y="1706"/>
                </a:lnTo>
                <a:lnTo>
                  <a:pt x="2047" y="1713"/>
                </a:lnTo>
                <a:close/>
                <a:moveTo>
                  <a:pt x="1446" y="969"/>
                </a:moveTo>
                <a:lnTo>
                  <a:pt x="1446" y="969"/>
                </a:lnTo>
                <a:lnTo>
                  <a:pt x="1448" y="968"/>
                </a:lnTo>
                <a:lnTo>
                  <a:pt x="1449" y="952"/>
                </a:lnTo>
                <a:lnTo>
                  <a:pt x="1450" y="935"/>
                </a:lnTo>
                <a:lnTo>
                  <a:pt x="1454" y="902"/>
                </a:lnTo>
                <a:lnTo>
                  <a:pt x="1461" y="868"/>
                </a:lnTo>
                <a:lnTo>
                  <a:pt x="1471" y="834"/>
                </a:lnTo>
                <a:lnTo>
                  <a:pt x="1483" y="799"/>
                </a:lnTo>
                <a:lnTo>
                  <a:pt x="1498" y="762"/>
                </a:lnTo>
                <a:lnTo>
                  <a:pt x="1516" y="727"/>
                </a:lnTo>
                <a:lnTo>
                  <a:pt x="1537" y="691"/>
                </a:lnTo>
                <a:lnTo>
                  <a:pt x="1559" y="658"/>
                </a:lnTo>
                <a:lnTo>
                  <a:pt x="1583" y="625"/>
                </a:lnTo>
                <a:lnTo>
                  <a:pt x="1610" y="591"/>
                </a:lnTo>
                <a:lnTo>
                  <a:pt x="1641" y="557"/>
                </a:lnTo>
                <a:lnTo>
                  <a:pt x="1673" y="523"/>
                </a:lnTo>
                <a:lnTo>
                  <a:pt x="1708" y="490"/>
                </a:lnTo>
                <a:lnTo>
                  <a:pt x="1745" y="457"/>
                </a:lnTo>
                <a:lnTo>
                  <a:pt x="1782" y="424"/>
                </a:lnTo>
                <a:lnTo>
                  <a:pt x="1794" y="386"/>
                </a:lnTo>
                <a:lnTo>
                  <a:pt x="1806" y="350"/>
                </a:lnTo>
                <a:lnTo>
                  <a:pt x="1821" y="316"/>
                </a:lnTo>
                <a:lnTo>
                  <a:pt x="1836" y="283"/>
                </a:lnTo>
                <a:lnTo>
                  <a:pt x="1852" y="251"/>
                </a:lnTo>
                <a:lnTo>
                  <a:pt x="1870" y="221"/>
                </a:lnTo>
                <a:lnTo>
                  <a:pt x="1889" y="192"/>
                </a:lnTo>
                <a:lnTo>
                  <a:pt x="1909" y="166"/>
                </a:lnTo>
                <a:lnTo>
                  <a:pt x="1929" y="141"/>
                </a:lnTo>
                <a:lnTo>
                  <a:pt x="1951" y="117"/>
                </a:lnTo>
                <a:lnTo>
                  <a:pt x="1973" y="95"/>
                </a:lnTo>
                <a:lnTo>
                  <a:pt x="1998" y="73"/>
                </a:lnTo>
                <a:lnTo>
                  <a:pt x="2022" y="53"/>
                </a:lnTo>
                <a:lnTo>
                  <a:pt x="2046" y="34"/>
                </a:lnTo>
                <a:lnTo>
                  <a:pt x="2071" y="16"/>
                </a:lnTo>
                <a:lnTo>
                  <a:pt x="2098" y="0"/>
                </a:lnTo>
                <a:lnTo>
                  <a:pt x="2063" y="2"/>
                </a:lnTo>
                <a:lnTo>
                  <a:pt x="2029" y="4"/>
                </a:lnTo>
                <a:lnTo>
                  <a:pt x="1994" y="9"/>
                </a:lnTo>
                <a:lnTo>
                  <a:pt x="1960" y="14"/>
                </a:lnTo>
                <a:lnTo>
                  <a:pt x="1927" y="20"/>
                </a:lnTo>
                <a:lnTo>
                  <a:pt x="1895" y="26"/>
                </a:lnTo>
                <a:lnTo>
                  <a:pt x="1863" y="34"/>
                </a:lnTo>
                <a:lnTo>
                  <a:pt x="1832" y="43"/>
                </a:lnTo>
                <a:lnTo>
                  <a:pt x="1801" y="52"/>
                </a:lnTo>
                <a:lnTo>
                  <a:pt x="1771" y="63"/>
                </a:lnTo>
                <a:lnTo>
                  <a:pt x="1741" y="73"/>
                </a:lnTo>
                <a:lnTo>
                  <a:pt x="1712" y="85"/>
                </a:lnTo>
                <a:lnTo>
                  <a:pt x="1684" y="97"/>
                </a:lnTo>
                <a:lnTo>
                  <a:pt x="1656" y="109"/>
                </a:lnTo>
                <a:lnTo>
                  <a:pt x="1629" y="122"/>
                </a:lnTo>
                <a:lnTo>
                  <a:pt x="1603" y="136"/>
                </a:lnTo>
                <a:lnTo>
                  <a:pt x="1576" y="151"/>
                </a:lnTo>
                <a:lnTo>
                  <a:pt x="1551" y="165"/>
                </a:lnTo>
                <a:lnTo>
                  <a:pt x="1527" y="180"/>
                </a:lnTo>
                <a:lnTo>
                  <a:pt x="1504" y="196"/>
                </a:lnTo>
                <a:lnTo>
                  <a:pt x="1481" y="212"/>
                </a:lnTo>
                <a:lnTo>
                  <a:pt x="1459" y="228"/>
                </a:lnTo>
                <a:lnTo>
                  <a:pt x="1417" y="261"/>
                </a:lnTo>
                <a:lnTo>
                  <a:pt x="1377" y="295"/>
                </a:lnTo>
                <a:lnTo>
                  <a:pt x="1342" y="329"/>
                </a:lnTo>
                <a:lnTo>
                  <a:pt x="1309" y="364"/>
                </a:lnTo>
                <a:lnTo>
                  <a:pt x="1280" y="398"/>
                </a:lnTo>
                <a:lnTo>
                  <a:pt x="1276" y="431"/>
                </a:lnTo>
                <a:lnTo>
                  <a:pt x="1275" y="466"/>
                </a:lnTo>
                <a:lnTo>
                  <a:pt x="1276" y="502"/>
                </a:lnTo>
                <a:lnTo>
                  <a:pt x="1278" y="538"/>
                </a:lnTo>
                <a:lnTo>
                  <a:pt x="1283" y="574"/>
                </a:lnTo>
                <a:lnTo>
                  <a:pt x="1290" y="612"/>
                </a:lnTo>
                <a:lnTo>
                  <a:pt x="1298" y="649"/>
                </a:lnTo>
                <a:lnTo>
                  <a:pt x="1309" y="688"/>
                </a:lnTo>
                <a:lnTo>
                  <a:pt x="1321" y="725"/>
                </a:lnTo>
                <a:lnTo>
                  <a:pt x="1334" y="765"/>
                </a:lnTo>
                <a:lnTo>
                  <a:pt x="1349" y="803"/>
                </a:lnTo>
                <a:lnTo>
                  <a:pt x="1365" y="842"/>
                </a:lnTo>
                <a:lnTo>
                  <a:pt x="1383" y="881"/>
                </a:lnTo>
                <a:lnTo>
                  <a:pt x="1401" y="920"/>
                </a:lnTo>
                <a:lnTo>
                  <a:pt x="1421" y="958"/>
                </a:lnTo>
                <a:lnTo>
                  <a:pt x="1442" y="998"/>
                </a:lnTo>
                <a:lnTo>
                  <a:pt x="1446" y="969"/>
                </a:lnTo>
                <a:close/>
                <a:moveTo>
                  <a:pt x="1905" y="3153"/>
                </a:moveTo>
                <a:lnTo>
                  <a:pt x="1905" y="3153"/>
                </a:lnTo>
                <a:lnTo>
                  <a:pt x="1882" y="3134"/>
                </a:lnTo>
                <a:lnTo>
                  <a:pt x="1859" y="3116"/>
                </a:lnTo>
                <a:lnTo>
                  <a:pt x="1838" y="3096"/>
                </a:lnTo>
                <a:lnTo>
                  <a:pt x="1816" y="3075"/>
                </a:lnTo>
                <a:lnTo>
                  <a:pt x="1796" y="3054"/>
                </a:lnTo>
                <a:lnTo>
                  <a:pt x="1777" y="3032"/>
                </a:lnTo>
                <a:lnTo>
                  <a:pt x="1757" y="3010"/>
                </a:lnTo>
                <a:lnTo>
                  <a:pt x="1738" y="2987"/>
                </a:lnTo>
                <a:lnTo>
                  <a:pt x="1720" y="2963"/>
                </a:lnTo>
                <a:lnTo>
                  <a:pt x="1703" y="2938"/>
                </a:lnTo>
                <a:lnTo>
                  <a:pt x="1686" y="2914"/>
                </a:lnTo>
                <a:lnTo>
                  <a:pt x="1670" y="2889"/>
                </a:lnTo>
                <a:lnTo>
                  <a:pt x="1654" y="2863"/>
                </a:lnTo>
                <a:lnTo>
                  <a:pt x="1640" y="2836"/>
                </a:lnTo>
                <a:lnTo>
                  <a:pt x="1626" y="2810"/>
                </a:lnTo>
                <a:lnTo>
                  <a:pt x="1612" y="2782"/>
                </a:lnTo>
                <a:lnTo>
                  <a:pt x="1598" y="2755"/>
                </a:lnTo>
                <a:lnTo>
                  <a:pt x="1585" y="2727"/>
                </a:lnTo>
                <a:lnTo>
                  <a:pt x="1561" y="2670"/>
                </a:lnTo>
                <a:lnTo>
                  <a:pt x="1539" y="2611"/>
                </a:lnTo>
                <a:lnTo>
                  <a:pt x="1519" y="2551"/>
                </a:lnTo>
                <a:lnTo>
                  <a:pt x="1500" y="2491"/>
                </a:lnTo>
                <a:lnTo>
                  <a:pt x="1485" y="2429"/>
                </a:lnTo>
                <a:lnTo>
                  <a:pt x="1470" y="2366"/>
                </a:lnTo>
                <a:lnTo>
                  <a:pt x="1456" y="2303"/>
                </a:lnTo>
                <a:lnTo>
                  <a:pt x="1445" y="2240"/>
                </a:lnTo>
                <a:lnTo>
                  <a:pt x="1435" y="2176"/>
                </a:lnTo>
                <a:lnTo>
                  <a:pt x="1427" y="2112"/>
                </a:lnTo>
                <a:lnTo>
                  <a:pt x="1419" y="2048"/>
                </a:lnTo>
                <a:lnTo>
                  <a:pt x="1413" y="1985"/>
                </a:lnTo>
                <a:lnTo>
                  <a:pt x="1408" y="1922"/>
                </a:lnTo>
                <a:lnTo>
                  <a:pt x="1405" y="1860"/>
                </a:lnTo>
                <a:lnTo>
                  <a:pt x="1402" y="1799"/>
                </a:lnTo>
                <a:lnTo>
                  <a:pt x="1400" y="1737"/>
                </a:lnTo>
                <a:lnTo>
                  <a:pt x="1399" y="1678"/>
                </a:lnTo>
                <a:lnTo>
                  <a:pt x="1399" y="1619"/>
                </a:lnTo>
                <a:lnTo>
                  <a:pt x="1400" y="1563"/>
                </a:lnTo>
                <a:lnTo>
                  <a:pt x="1402" y="1454"/>
                </a:lnTo>
                <a:lnTo>
                  <a:pt x="1408" y="1353"/>
                </a:lnTo>
                <a:lnTo>
                  <a:pt x="1386" y="1320"/>
                </a:lnTo>
                <a:lnTo>
                  <a:pt x="1355" y="1275"/>
                </a:lnTo>
                <a:lnTo>
                  <a:pt x="1325" y="1228"/>
                </a:lnTo>
                <a:lnTo>
                  <a:pt x="1296" y="1179"/>
                </a:lnTo>
                <a:lnTo>
                  <a:pt x="1266" y="1129"/>
                </a:lnTo>
                <a:lnTo>
                  <a:pt x="1237" y="1077"/>
                </a:lnTo>
                <a:lnTo>
                  <a:pt x="1211" y="1023"/>
                </a:lnTo>
                <a:lnTo>
                  <a:pt x="1185" y="969"/>
                </a:lnTo>
                <a:lnTo>
                  <a:pt x="1160" y="914"/>
                </a:lnTo>
                <a:lnTo>
                  <a:pt x="1154" y="969"/>
                </a:lnTo>
                <a:lnTo>
                  <a:pt x="1146" y="1022"/>
                </a:lnTo>
                <a:lnTo>
                  <a:pt x="1137" y="1074"/>
                </a:lnTo>
                <a:lnTo>
                  <a:pt x="1129" y="1123"/>
                </a:lnTo>
                <a:lnTo>
                  <a:pt x="1119" y="1172"/>
                </a:lnTo>
                <a:lnTo>
                  <a:pt x="1108" y="1219"/>
                </a:lnTo>
                <a:lnTo>
                  <a:pt x="1087" y="1309"/>
                </a:lnTo>
                <a:lnTo>
                  <a:pt x="1064" y="1394"/>
                </a:lnTo>
                <a:lnTo>
                  <a:pt x="1042" y="1475"/>
                </a:lnTo>
                <a:lnTo>
                  <a:pt x="996" y="1626"/>
                </a:lnTo>
                <a:lnTo>
                  <a:pt x="976" y="1697"/>
                </a:lnTo>
                <a:lnTo>
                  <a:pt x="957" y="1767"/>
                </a:lnTo>
                <a:lnTo>
                  <a:pt x="948" y="1801"/>
                </a:lnTo>
                <a:lnTo>
                  <a:pt x="940" y="1835"/>
                </a:lnTo>
                <a:lnTo>
                  <a:pt x="934" y="1869"/>
                </a:lnTo>
                <a:lnTo>
                  <a:pt x="928" y="1902"/>
                </a:lnTo>
                <a:lnTo>
                  <a:pt x="923" y="1936"/>
                </a:lnTo>
                <a:lnTo>
                  <a:pt x="918" y="1969"/>
                </a:lnTo>
                <a:lnTo>
                  <a:pt x="916" y="2003"/>
                </a:lnTo>
                <a:lnTo>
                  <a:pt x="914" y="2037"/>
                </a:lnTo>
                <a:lnTo>
                  <a:pt x="914" y="2072"/>
                </a:lnTo>
                <a:lnTo>
                  <a:pt x="914" y="2107"/>
                </a:lnTo>
                <a:lnTo>
                  <a:pt x="916" y="2142"/>
                </a:lnTo>
                <a:lnTo>
                  <a:pt x="921" y="2177"/>
                </a:lnTo>
                <a:lnTo>
                  <a:pt x="924" y="2207"/>
                </a:lnTo>
                <a:lnTo>
                  <a:pt x="929" y="2235"/>
                </a:lnTo>
                <a:lnTo>
                  <a:pt x="935" y="2263"/>
                </a:lnTo>
                <a:lnTo>
                  <a:pt x="941" y="2292"/>
                </a:lnTo>
                <a:lnTo>
                  <a:pt x="949" y="2318"/>
                </a:lnTo>
                <a:lnTo>
                  <a:pt x="958" y="2345"/>
                </a:lnTo>
                <a:lnTo>
                  <a:pt x="968" y="2372"/>
                </a:lnTo>
                <a:lnTo>
                  <a:pt x="978" y="2398"/>
                </a:lnTo>
                <a:lnTo>
                  <a:pt x="989" y="2424"/>
                </a:lnTo>
                <a:lnTo>
                  <a:pt x="1000" y="2449"/>
                </a:lnTo>
                <a:lnTo>
                  <a:pt x="1012" y="2474"/>
                </a:lnTo>
                <a:lnTo>
                  <a:pt x="1025" y="2498"/>
                </a:lnTo>
                <a:lnTo>
                  <a:pt x="1038" y="2523"/>
                </a:lnTo>
                <a:lnTo>
                  <a:pt x="1053" y="2547"/>
                </a:lnTo>
                <a:lnTo>
                  <a:pt x="1067" y="2570"/>
                </a:lnTo>
                <a:lnTo>
                  <a:pt x="1082" y="2593"/>
                </a:lnTo>
                <a:lnTo>
                  <a:pt x="1114" y="2637"/>
                </a:lnTo>
                <a:lnTo>
                  <a:pt x="1148" y="2680"/>
                </a:lnTo>
                <a:lnTo>
                  <a:pt x="1184" y="2721"/>
                </a:lnTo>
                <a:lnTo>
                  <a:pt x="1220" y="2760"/>
                </a:lnTo>
                <a:lnTo>
                  <a:pt x="1258" y="2798"/>
                </a:lnTo>
                <a:lnTo>
                  <a:pt x="1297" y="2833"/>
                </a:lnTo>
                <a:lnTo>
                  <a:pt x="1336" y="2867"/>
                </a:lnTo>
                <a:lnTo>
                  <a:pt x="1377" y="2899"/>
                </a:lnTo>
                <a:lnTo>
                  <a:pt x="1418" y="2929"/>
                </a:lnTo>
                <a:lnTo>
                  <a:pt x="1459" y="2957"/>
                </a:lnTo>
                <a:lnTo>
                  <a:pt x="1498" y="2984"/>
                </a:lnTo>
                <a:lnTo>
                  <a:pt x="1539" y="3009"/>
                </a:lnTo>
                <a:lnTo>
                  <a:pt x="1577" y="3031"/>
                </a:lnTo>
                <a:lnTo>
                  <a:pt x="1616" y="3052"/>
                </a:lnTo>
                <a:lnTo>
                  <a:pt x="1653" y="3072"/>
                </a:lnTo>
                <a:lnTo>
                  <a:pt x="1690" y="3088"/>
                </a:lnTo>
                <a:lnTo>
                  <a:pt x="1725" y="3103"/>
                </a:lnTo>
                <a:lnTo>
                  <a:pt x="1757" y="3117"/>
                </a:lnTo>
                <a:lnTo>
                  <a:pt x="1788" y="3128"/>
                </a:lnTo>
                <a:lnTo>
                  <a:pt x="1817" y="3136"/>
                </a:lnTo>
                <a:lnTo>
                  <a:pt x="1843" y="3143"/>
                </a:lnTo>
                <a:lnTo>
                  <a:pt x="1867" y="3149"/>
                </a:lnTo>
                <a:lnTo>
                  <a:pt x="1888" y="3152"/>
                </a:lnTo>
                <a:lnTo>
                  <a:pt x="1905" y="3153"/>
                </a:lnTo>
                <a:close/>
                <a:moveTo>
                  <a:pt x="3351" y="1263"/>
                </a:moveTo>
                <a:lnTo>
                  <a:pt x="3351" y="1263"/>
                </a:lnTo>
                <a:lnTo>
                  <a:pt x="3334" y="1293"/>
                </a:lnTo>
                <a:lnTo>
                  <a:pt x="3318" y="1322"/>
                </a:lnTo>
                <a:lnTo>
                  <a:pt x="3299" y="1351"/>
                </a:lnTo>
                <a:lnTo>
                  <a:pt x="3282" y="1380"/>
                </a:lnTo>
                <a:lnTo>
                  <a:pt x="3262" y="1408"/>
                </a:lnTo>
                <a:lnTo>
                  <a:pt x="3241" y="1436"/>
                </a:lnTo>
                <a:lnTo>
                  <a:pt x="3220" y="1462"/>
                </a:lnTo>
                <a:lnTo>
                  <a:pt x="3198" y="1488"/>
                </a:lnTo>
                <a:lnTo>
                  <a:pt x="3175" y="1515"/>
                </a:lnTo>
                <a:lnTo>
                  <a:pt x="3150" y="1541"/>
                </a:lnTo>
                <a:lnTo>
                  <a:pt x="3124" y="1567"/>
                </a:lnTo>
                <a:lnTo>
                  <a:pt x="3098" y="1591"/>
                </a:lnTo>
                <a:lnTo>
                  <a:pt x="3072" y="1615"/>
                </a:lnTo>
                <a:lnTo>
                  <a:pt x="3044" y="1637"/>
                </a:lnTo>
                <a:lnTo>
                  <a:pt x="3015" y="1659"/>
                </a:lnTo>
                <a:lnTo>
                  <a:pt x="2987" y="1681"/>
                </a:lnTo>
                <a:lnTo>
                  <a:pt x="2957" y="1702"/>
                </a:lnTo>
                <a:lnTo>
                  <a:pt x="2927" y="1721"/>
                </a:lnTo>
                <a:lnTo>
                  <a:pt x="2897" y="1740"/>
                </a:lnTo>
                <a:lnTo>
                  <a:pt x="2865" y="1758"/>
                </a:lnTo>
                <a:lnTo>
                  <a:pt x="2833" y="1776"/>
                </a:lnTo>
                <a:lnTo>
                  <a:pt x="2800" y="1792"/>
                </a:lnTo>
                <a:lnTo>
                  <a:pt x="2767" y="1807"/>
                </a:lnTo>
                <a:lnTo>
                  <a:pt x="2734" y="1822"/>
                </a:lnTo>
                <a:lnTo>
                  <a:pt x="2699" y="1836"/>
                </a:lnTo>
                <a:lnTo>
                  <a:pt x="2664" y="1849"/>
                </a:lnTo>
                <a:lnTo>
                  <a:pt x="2629" y="1861"/>
                </a:lnTo>
                <a:lnTo>
                  <a:pt x="2593" y="1872"/>
                </a:lnTo>
                <a:lnTo>
                  <a:pt x="2557" y="1883"/>
                </a:lnTo>
                <a:lnTo>
                  <a:pt x="2520" y="1893"/>
                </a:lnTo>
                <a:lnTo>
                  <a:pt x="2483" y="1902"/>
                </a:lnTo>
                <a:lnTo>
                  <a:pt x="2445" y="1910"/>
                </a:lnTo>
                <a:lnTo>
                  <a:pt x="2408" y="1916"/>
                </a:lnTo>
                <a:lnTo>
                  <a:pt x="2370" y="1922"/>
                </a:lnTo>
                <a:lnTo>
                  <a:pt x="2330" y="1927"/>
                </a:lnTo>
                <a:lnTo>
                  <a:pt x="2291" y="1932"/>
                </a:lnTo>
                <a:lnTo>
                  <a:pt x="2252" y="1935"/>
                </a:lnTo>
                <a:lnTo>
                  <a:pt x="2212" y="1937"/>
                </a:lnTo>
                <a:lnTo>
                  <a:pt x="2173" y="1938"/>
                </a:lnTo>
                <a:lnTo>
                  <a:pt x="2132" y="1939"/>
                </a:lnTo>
                <a:lnTo>
                  <a:pt x="2080" y="1938"/>
                </a:lnTo>
                <a:lnTo>
                  <a:pt x="2030" y="1936"/>
                </a:lnTo>
                <a:lnTo>
                  <a:pt x="2019" y="1935"/>
                </a:lnTo>
                <a:lnTo>
                  <a:pt x="2009" y="1933"/>
                </a:lnTo>
                <a:lnTo>
                  <a:pt x="1998" y="1931"/>
                </a:lnTo>
                <a:lnTo>
                  <a:pt x="1987" y="1927"/>
                </a:lnTo>
                <a:lnTo>
                  <a:pt x="1962" y="1917"/>
                </a:lnTo>
                <a:lnTo>
                  <a:pt x="1938" y="1905"/>
                </a:lnTo>
                <a:lnTo>
                  <a:pt x="1912" y="1890"/>
                </a:lnTo>
                <a:lnTo>
                  <a:pt x="1885" y="1872"/>
                </a:lnTo>
                <a:lnTo>
                  <a:pt x="1858" y="1851"/>
                </a:lnTo>
                <a:lnTo>
                  <a:pt x="1830" y="1829"/>
                </a:lnTo>
                <a:lnTo>
                  <a:pt x="1802" y="1805"/>
                </a:lnTo>
                <a:lnTo>
                  <a:pt x="1772" y="1779"/>
                </a:lnTo>
                <a:lnTo>
                  <a:pt x="1744" y="1750"/>
                </a:lnTo>
                <a:lnTo>
                  <a:pt x="1714" y="1722"/>
                </a:lnTo>
                <a:lnTo>
                  <a:pt x="1684" y="1691"/>
                </a:lnTo>
                <a:lnTo>
                  <a:pt x="1654" y="1659"/>
                </a:lnTo>
                <a:lnTo>
                  <a:pt x="1625" y="1626"/>
                </a:lnTo>
                <a:lnTo>
                  <a:pt x="1596" y="1593"/>
                </a:lnTo>
                <a:lnTo>
                  <a:pt x="1597" y="1691"/>
                </a:lnTo>
                <a:lnTo>
                  <a:pt x="1599" y="1741"/>
                </a:lnTo>
                <a:lnTo>
                  <a:pt x="1602" y="1793"/>
                </a:lnTo>
                <a:lnTo>
                  <a:pt x="1605" y="1846"/>
                </a:lnTo>
                <a:lnTo>
                  <a:pt x="1609" y="1900"/>
                </a:lnTo>
                <a:lnTo>
                  <a:pt x="1615" y="1954"/>
                </a:lnTo>
                <a:lnTo>
                  <a:pt x="1621" y="2009"/>
                </a:lnTo>
                <a:lnTo>
                  <a:pt x="1628" y="2064"/>
                </a:lnTo>
                <a:lnTo>
                  <a:pt x="1637" y="2120"/>
                </a:lnTo>
                <a:lnTo>
                  <a:pt x="1646" y="2176"/>
                </a:lnTo>
                <a:lnTo>
                  <a:pt x="1657" y="2232"/>
                </a:lnTo>
                <a:lnTo>
                  <a:pt x="1669" y="2288"/>
                </a:lnTo>
                <a:lnTo>
                  <a:pt x="1682" y="2343"/>
                </a:lnTo>
                <a:lnTo>
                  <a:pt x="1696" y="2399"/>
                </a:lnTo>
                <a:lnTo>
                  <a:pt x="1712" y="2454"/>
                </a:lnTo>
                <a:lnTo>
                  <a:pt x="1729" y="2509"/>
                </a:lnTo>
                <a:lnTo>
                  <a:pt x="1748" y="2564"/>
                </a:lnTo>
                <a:lnTo>
                  <a:pt x="1769" y="2618"/>
                </a:lnTo>
                <a:lnTo>
                  <a:pt x="1791" y="2671"/>
                </a:lnTo>
                <a:lnTo>
                  <a:pt x="1815" y="2724"/>
                </a:lnTo>
                <a:lnTo>
                  <a:pt x="1841" y="2774"/>
                </a:lnTo>
                <a:lnTo>
                  <a:pt x="1869" y="2825"/>
                </a:lnTo>
                <a:lnTo>
                  <a:pt x="1899" y="2874"/>
                </a:lnTo>
                <a:lnTo>
                  <a:pt x="1929" y="2922"/>
                </a:lnTo>
                <a:lnTo>
                  <a:pt x="1964" y="2968"/>
                </a:lnTo>
                <a:lnTo>
                  <a:pt x="1980" y="2990"/>
                </a:lnTo>
                <a:lnTo>
                  <a:pt x="1999" y="3012"/>
                </a:lnTo>
                <a:lnTo>
                  <a:pt x="2018" y="3034"/>
                </a:lnTo>
                <a:lnTo>
                  <a:pt x="2036" y="3055"/>
                </a:lnTo>
                <a:lnTo>
                  <a:pt x="2056" y="3076"/>
                </a:lnTo>
                <a:lnTo>
                  <a:pt x="2076" y="3097"/>
                </a:lnTo>
                <a:lnTo>
                  <a:pt x="2097" y="3117"/>
                </a:lnTo>
                <a:lnTo>
                  <a:pt x="2118" y="3136"/>
                </a:lnTo>
                <a:lnTo>
                  <a:pt x="2140" y="3155"/>
                </a:lnTo>
                <a:lnTo>
                  <a:pt x="2163" y="3174"/>
                </a:lnTo>
                <a:lnTo>
                  <a:pt x="2186" y="3191"/>
                </a:lnTo>
                <a:lnTo>
                  <a:pt x="2209" y="3209"/>
                </a:lnTo>
                <a:lnTo>
                  <a:pt x="2239" y="3206"/>
                </a:lnTo>
                <a:lnTo>
                  <a:pt x="2272" y="3201"/>
                </a:lnTo>
                <a:lnTo>
                  <a:pt x="2308" y="3196"/>
                </a:lnTo>
                <a:lnTo>
                  <a:pt x="2348" y="3188"/>
                </a:lnTo>
                <a:lnTo>
                  <a:pt x="2390" y="3178"/>
                </a:lnTo>
                <a:lnTo>
                  <a:pt x="2434" y="3167"/>
                </a:lnTo>
                <a:lnTo>
                  <a:pt x="2482" y="3155"/>
                </a:lnTo>
                <a:lnTo>
                  <a:pt x="2530" y="3140"/>
                </a:lnTo>
                <a:lnTo>
                  <a:pt x="2581" y="3124"/>
                </a:lnTo>
                <a:lnTo>
                  <a:pt x="2633" y="3106"/>
                </a:lnTo>
                <a:lnTo>
                  <a:pt x="2685" y="3086"/>
                </a:lnTo>
                <a:lnTo>
                  <a:pt x="2739" y="3064"/>
                </a:lnTo>
                <a:lnTo>
                  <a:pt x="2793" y="3041"/>
                </a:lnTo>
                <a:lnTo>
                  <a:pt x="2847" y="3014"/>
                </a:lnTo>
                <a:lnTo>
                  <a:pt x="2901" y="2987"/>
                </a:lnTo>
                <a:lnTo>
                  <a:pt x="2955" y="2957"/>
                </a:lnTo>
                <a:lnTo>
                  <a:pt x="3008" y="2926"/>
                </a:lnTo>
                <a:lnTo>
                  <a:pt x="3061" y="2892"/>
                </a:lnTo>
                <a:lnTo>
                  <a:pt x="3111" y="2857"/>
                </a:lnTo>
                <a:lnTo>
                  <a:pt x="3136" y="2838"/>
                </a:lnTo>
                <a:lnTo>
                  <a:pt x="3161" y="2819"/>
                </a:lnTo>
                <a:lnTo>
                  <a:pt x="3185" y="2799"/>
                </a:lnTo>
                <a:lnTo>
                  <a:pt x="3209" y="2779"/>
                </a:lnTo>
                <a:lnTo>
                  <a:pt x="3232" y="2758"/>
                </a:lnTo>
                <a:lnTo>
                  <a:pt x="3254" y="2736"/>
                </a:lnTo>
                <a:lnTo>
                  <a:pt x="3276" y="2714"/>
                </a:lnTo>
                <a:lnTo>
                  <a:pt x="3298" y="2692"/>
                </a:lnTo>
                <a:lnTo>
                  <a:pt x="3318" y="2669"/>
                </a:lnTo>
                <a:lnTo>
                  <a:pt x="3339" y="2645"/>
                </a:lnTo>
                <a:lnTo>
                  <a:pt x="3358" y="2620"/>
                </a:lnTo>
                <a:lnTo>
                  <a:pt x="3376" y="2596"/>
                </a:lnTo>
                <a:lnTo>
                  <a:pt x="3394" y="2571"/>
                </a:lnTo>
                <a:lnTo>
                  <a:pt x="3410" y="2545"/>
                </a:lnTo>
                <a:lnTo>
                  <a:pt x="3427" y="2518"/>
                </a:lnTo>
                <a:lnTo>
                  <a:pt x="3442" y="2492"/>
                </a:lnTo>
                <a:lnTo>
                  <a:pt x="3457" y="2463"/>
                </a:lnTo>
                <a:lnTo>
                  <a:pt x="3470" y="2436"/>
                </a:lnTo>
                <a:lnTo>
                  <a:pt x="3482" y="2406"/>
                </a:lnTo>
                <a:lnTo>
                  <a:pt x="3493" y="2377"/>
                </a:lnTo>
                <a:lnTo>
                  <a:pt x="3503" y="2347"/>
                </a:lnTo>
                <a:lnTo>
                  <a:pt x="3512" y="2316"/>
                </a:lnTo>
                <a:lnTo>
                  <a:pt x="3519" y="2285"/>
                </a:lnTo>
                <a:lnTo>
                  <a:pt x="3526" y="2253"/>
                </a:lnTo>
                <a:lnTo>
                  <a:pt x="3531" y="2220"/>
                </a:lnTo>
                <a:lnTo>
                  <a:pt x="3536" y="2187"/>
                </a:lnTo>
                <a:lnTo>
                  <a:pt x="3539" y="2151"/>
                </a:lnTo>
                <a:lnTo>
                  <a:pt x="3541" y="2116"/>
                </a:lnTo>
                <a:lnTo>
                  <a:pt x="3542" y="2080"/>
                </a:lnTo>
                <a:lnTo>
                  <a:pt x="3542" y="2046"/>
                </a:lnTo>
                <a:lnTo>
                  <a:pt x="3541" y="2013"/>
                </a:lnTo>
                <a:lnTo>
                  <a:pt x="3540" y="1980"/>
                </a:lnTo>
                <a:lnTo>
                  <a:pt x="3537" y="1947"/>
                </a:lnTo>
                <a:lnTo>
                  <a:pt x="3534" y="1916"/>
                </a:lnTo>
                <a:lnTo>
                  <a:pt x="3530" y="1884"/>
                </a:lnTo>
                <a:lnTo>
                  <a:pt x="3525" y="1854"/>
                </a:lnTo>
                <a:lnTo>
                  <a:pt x="3519" y="1824"/>
                </a:lnTo>
                <a:lnTo>
                  <a:pt x="3514" y="1794"/>
                </a:lnTo>
                <a:lnTo>
                  <a:pt x="3500" y="1736"/>
                </a:lnTo>
                <a:lnTo>
                  <a:pt x="3484" y="1680"/>
                </a:lnTo>
                <a:lnTo>
                  <a:pt x="3468" y="1625"/>
                </a:lnTo>
                <a:lnTo>
                  <a:pt x="3450" y="1571"/>
                </a:lnTo>
                <a:lnTo>
                  <a:pt x="3414" y="1466"/>
                </a:lnTo>
                <a:lnTo>
                  <a:pt x="3396" y="1415"/>
                </a:lnTo>
                <a:lnTo>
                  <a:pt x="3380" y="1364"/>
                </a:lnTo>
                <a:lnTo>
                  <a:pt x="3364" y="1314"/>
                </a:lnTo>
                <a:lnTo>
                  <a:pt x="3351" y="1263"/>
                </a:lnTo>
                <a:close/>
                <a:moveTo>
                  <a:pt x="2817" y="628"/>
                </a:moveTo>
                <a:lnTo>
                  <a:pt x="2817" y="628"/>
                </a:lnTo>
                <a:lnTo>
                  <a:pt x="2814" y="613"/>
                </a:lnTo>
                <a:lnTo>
                  <a:pt x="2809" y="594"/>
                </a:lnTo>
                <a:lnTo>
                  <a:pt x="2800" y="573"/>
                </a:lnTo>
                <a:lnTo>
                  <a:pt x="2789" y="552"/>
                </a:lnTo>
                <a:lnTo>
                  <a:pt x="2776" y="530"/>
                </a:lnTo>
                <a:lnTo>
                  <a:pt x="2759" y="508"/>
                </a:lnTo>
                <a:lnTo>
                  <a:pt x="2750" y="497"/>
                </a:lnTo>
                <a:lnTo>
                  <a:pt x="2740" y="487"/>
                </a:lnTo>
                <a:lnTo>
                  <a:pt x="2730" y="476"/>
                </a:lnTo>
                <a:lnTo>
                  <a:pt x="2719" y="468"/>
                </a:lnTo>
                <a:lnTo>
                  <a:pt x="2707" y="459"/>
                </a:lnTo>
                <a:lnTo>
                  <a:pt x="2695" y="450"/>
                </a:lnTo>
                <a:lnTo>
                  <a:pt x="2682" y="442"/>
                </a:lnTo>
                <a:lnTo>
                  <a:pt x="2669" y="436"/>
                </a:lnTo>
                <a:lnTo>
                  <a:pt x="2655" y="429"/>
                </a:lnTo>
                <a:lnTo>
                  <a:pt x="2640" y="424"/>
                </a:lnTo>
                <a:lnTo>
                  <a:pt x="2625" y="420"/>
                </a:lnTo>
                <a:lnTo>
                  <a:pt x="2608" y="417"/>
                </a:lnTo>
                <a:lnTo>
                  <a:pt x="2592" y="415"/>
                </a:lnTo>
                <a:lnTo>
                  <a:pt x="2574" y="415"/>
                </a:lnTo>
                <a:lnTo>
                  <a:pt x="2557" y="416"/>
                </a:lnTo>
                <a:lnTo>
                  <a:pt x="2538" y="418"/>
                </a:lnTo>
                <a:lnTo>
                  <a:pt x="2519" y="421"/>
                </a:lnTo>
                <a:lnTo>
                  <a:pt x="2499" y="427"/>
                </a:lnTo>
                <a:lnTo>
                  <a:pt x="2480" y="435"/>
                </a:lnTo>
                <a:lnTo>
                  <a:pt x="2459" y="443"/>
                </a:lnTo>
                <a:lnTo>
                  <a:pt x="2444" y="451"/>
                </a:lnTo>
                <a:lnTo>
                  <a:pt x="2429" y="459"/>
                </a:lnTo>
                <a:lnTo>
                  <a:pt x="2414" y="469"/>
                </a:lnTo>
                <a:lnTo>
                  <a:pt x="2398" y="479"/>
                </a:lnTo>
                <a:lnTo>
                  <a:pt x="2383" y="490"/>
                </a:lnTo>
                <a:lnTo>
                  <a:pt x="2367" y="503"/>
                </a:lnTo>
                <a:lnTo>
                  <a:pt x="2351" y="516"/>
                </a:lnTo>
                <a:lnTo>
                  <a:pt x="2335" y="530"/>
                </a:lnTo>
                <a:lnTo>
                  <a:pt x="2320" y="545"/>
                </a:lnTo>
                <a:lnTo>
                  <a:pt x="2305" y="561"/>
                </a:lnTo>
                <a:lnTo>
                  <a:pt x="2289" y="579"/>
                </a:lnTo>
                <a:lnTo>
                  <a:pt x="2274" y="596"/>
                </a:lnTo>
                <a:lnTo>
                  <a:pt x="2260" y="615"/>
                </a:lnTo>
                <a:lnTo>
                  <a:pt x="2245" y="635"/>
                </a:lnTo>
                <a:lnTo>
                  <a:pt x="2231" y="656"/>
                </a:lnTo>
                <a:lnTo>
                  <a:pt x="2217" y="677"/>
                </a:lnTo>
                <a:lnTo>
                  <a:pt x="2203" y="700"/>
                </a:lnTo>
                <a:lnTo>
                  <a:pt x="2190" y="723"/>
                </a:lnTo>
                <a:lnTo>
                  <a:pt x="2178" y="746"/>
                </a:lnTo>
                <a:lnTo>
                  <a:pt x="2166" y="771"/>
                </a:lnTo>
                <a:lnTo>
                  <a:pt x="2155" y="796"/>
                </a:lnTo>
                <a:lnTo>
                  <a:pt x="2144" y="823"/>
                </a:lnTo>
                <a:lnTo>
                  <a:pt x="2134" y="850"/>
                </a:lnTo>
                <a:lnTo>
                  <a:pt x="2125" y="879"/>
                </a:lnTo>
                <a:lnTo>
                  <a:pt x="2117" y="908"/>
                </a:lnTo>
                <a:lnTo>
                  <a:pt x="2109" y="937"/>
                </a:lnTo>
                <a:lnTo>
                  <a:pt x="2102" y="967"/>
                </a:lnTo>
                <a:lnTo>
                  <a:pt x="2096" y="999"/>
                </a:lnTo>
                <a:lnTo>
                  <a:pt x="2091" y="1031"/>
                </a:lnTo>
                <a:lnTo>
                  <a:pt x="2087" y="1063"/>
                </a:lnTo>
                <a:lnTo>
                  <a:pt x="2085" y="1097"/>
                </a:lnTo>
                <a:lnTo>
                  <a:pt x="2082" y="1130"/>
                </a:lnTo>
                <a:lnTo>
                  <a:pt x="2141" y="1132"/>
                </a:lnTo>
                <a:lnTo>
                  <a:pt x="2196" y="1132"/>
                </a:lnTo>
                <a:lnTo>
                  <a:pt x="2249" y="1130"/>
                </a:lnTo>
                <a:lnTo>
                  <a:pt x="2298" y="1125"/>
                </a:lnTo>
                <a:lnTo>
                  <a:pt x="2344" y="1120"/>
                </a:lnTo>
                <a:lnTo>
                  <a:pt x="2389" y="1112"/>
                </a:lnTo>
                <a:lnTo>
                  <a:pt x="2430" y="1103"/>
                </a:lnTo>
                <a:lnTo>
                  <a:pt x="2470" y="1092"/>
                </a:lnTo>
                <a:lnTo>
                  <a:pt x="2506" y="1080"/>
                </a:lnTo>
                <a:lnTo>
                  <a:pt x="2540" y="1067"/>
                </a:lnTo>
                <a:lnTo>
                  <a:pt x="2571" y="1052"/>
                </a:lnTo>
                <a:lnTo>
                  <a:pt x="2601" y="1036"/>
                </a:lnTo>
                <a:lnTo>
                  <a:pt x="2628" y="1020"/>
                </a:lnTo>
                <a:lnTo>
                  <a:pt x="2653" y="1002"/>
                </a:lnTo>
                <a:lnTo>
                  <a:pt x="2675" y="983"/>
                </a:lnTo>
                <a:lnTo>
                  <a:pt x="2697" y="964"/>
                </a:lnTo>
                <a:lnTo>
                  <a:pt x="2716" y="944"/>
                </a:lnTo>
                <a:lnTo>
                  <a:pt x="2733" y="923"/>
                </a:lnTo>
                <a:lnTo>
                  <a:pt x="2748" y="902"/>
                </a:lnTo>
                <a:lnTo>
                  <a:pt x="2762" y="880"/>
                </a:lnTo>
                <a:lnTo>
                  <a:pt x="2774" y="859"/>
                </a:lnTo>
                <a:lnTo>
                  <a:pt x="2784" y="837"/>
                </a:lnTo>
                <a:lnTo>
                  <a:pt x="2793" y="815"/>
                </a:lnTo>
                <a:lnTo>
                  <a:pt x="2801" y="793"/>
                </a:lnTo>
                <a:lnTo>
                  <a:pt x="2807" y="771"/>
                </a:lnTo>
                <a:lnTo>
                  <a:pt x="2812" y="749"/>
                </a:lnTo>
                <a:lnTo>
                  <a:pt x="2815" y="728"/>
                </a:lnTo>
                <a:lnTo>
                  <a:pt x="2818" y="707"/>
                </a:lnTo>
                <a:lnTo>
                  <a:pt x="2820" y="686"/>
                </a:lnTo>
                <a:lnTo>
                  <a:pt x="2820" y="667"/>
                </a:lnTo>
                <a:lnTo>
                  <a:pt x="2818" y="647"/>
                </a:lnTo>
                <a:lnTo>
                  <a:pt x="2817" y="628"/>
                </a:lnTo>
                <a:close/>
                <a:moveTo>
                  <a:pt x="2837" y="396"/>
                </a:moveTo>
                <a:lnTo>
                  <a:pt x="2837" y="396"/>
                </a:lnTo>
                <a:lnTo>
                  <a:pt x="2859" y="416"/>
                </a:lnTo>
                <a:lnTo>
                  <a:pt x="2881" y="433"/>
                </a:lnTo>
                <a:lnTo>
                  <a:pt x="2903" y="450"/>
                </a:lnTo>
                <a:lnTo>
                  <a:pt x="2924" y="465"/>
                </a:lnTo>
                <a:lnTo>
                  <a:pt x="2945" y="481"/>
                </a:lnTo>
                <a:lnTo>
                  <a:pt x="2966" y="494"/>
                </a:lnTo>
                <a:lnTo>
                  <a:pt x="2987" y="507"/>
                </a:lnTo>
                <a:lnTo>
                  <a:pt x="3007" y="519"/>
                </a:lnTo>
                <a:lnTo>
                  <a:pt x="3047" y="540"/>
                </a:lnTo>
                <a:lnTo>
                  <a:pt x="3085" y="558"/>
                </a:lnTo>
                <a:lnTo>
                  <a:pt x="3122" y="572"/>
                </a:lnTo>
                <a:lnTo>
                  <a:pt x="3157" y="583"/>
                </a:lnTo>
                <a:lnTo>
                  <a:pt x="3191" y="591"/>
                </a:lnTo>
                <a:lnTo>
                  <a:pt x="3223" y="595"/>
                </a:lnTo>
                <a:lnTo>
                  <a:pt x="3239" y="596"/>
                </a:lnTo>
                <a:lnTo>
                  <a:pt x="3253" y="597"/>
                </a:lnTo>
                <a:lnTo>
                  <a:pt x="3267" y="597"/>
                </a:lnTo>
                <a:lnTo>
                  <a:pt x="3282" y="596"/>
                </a:lnTo>
                <a:lnTo>
                  <a:pt x="3294" y="595"/>
                </a:lnTo>
                <a:lnTo>
                  <a:pt x="3307" y="593"/>
                </a:lnTo>
                <a:lnTo>
                  <a:pt x="3319" y="591"/>
                </a:lnTo>
                <a:lnTo>
                  <a:pt x="3330" y="587"/>
                </a:lnTo>
                <a:lnTo>
                  <a:pt x="3341" y="584"/>
                </a:lnTo>
                <a:lnTo>
                  <a:pt x="3351" y="580"/>
                </a:lnTo>
                <a:lnTo>
                  <a:pt x="3361" y="575"/>
                </a:lnTo>
                <a:lnTo>
                  <a:pt x="3370" y="570"/>
                </a:lnTo>
                <a:lnTo>
                  <a:pt x="3375" y="553"/>
                </a:lnTo>
                <a:lnTo>
                  <a:pt x="3377" y="537"/>
                </a:lnTo>
                <a:lnTo>
                  <a:pt x="3380" y="519"/>
                </a:lnTo>
                <a:lnTo>
                  <a:pt x="3380" y="502"/>
                </a:lnTo>
                <a:lnTo>
                  <a:pt x="3377" y="483"/>
                </a:lnTo>
                <a:lnTo>
                  <a:pt x="3375" y="463"/>
                </a:lnTo>
                <a:lnTo>
                  <a:pt x="3370" y="444"/>
                </a:lnTo>
                <a:lnTo>
                  <a:pt x="3363" y="425"/>
                </a:lnTo>
                <a:lnTo>
                  <a:pt x="3355" y="404"/>
                </a:lnTo>
                <a:lnTo>
                  <a:pt x="3345" y="384"/>
                </a:lnTo>
                <a:lnTo>
                  <a:pt x="3334" y="364"/>
                </a:lnTo>
                <a:lnTo>
                  <a:pt x="3321" y="343"/>
                </a:lnTo>
                <a:lnTo>
                  <a:pt x="3307" y="323"/>
                </a:lnTo>
                <a:lnTo>
                  <a:pt x="3290" y="303"/>
                </a:lnTo>
                <a:lnTo>
                  <a:pt x="3273" y="283"/>
                </a:lnTo>
                <a:lnTo>
                  <a:pt x="3253" y="263"/>
                </a:lnTo>
                <a:lnTo>
                  <a:pt x="3232" y="244"/>
                </a:lnTo>
                <a:lnTo>
                  <a:pt x="3209" y="224"/>
                </a:lnTo>
                <a:lnTo>
                  <a:pt x="3184" y="206"/>
                </a:lnTo>
                <a:lnTo>
                  <a:pt x="3157" y="188"/>
                </a:lnTo>
                <a:lnTo>
                  <a:pt x="3130" y="170"/>
                </a:lnTo>
                <a:lnTo>
                  <a:pt x="3100" y="153"/>
                </a:lnTo>
                <a:lnTo>
                  <a:pt x="3068" y="136"/>
                </a:lnTo>
                <a:lnTo>
                  <a:pt x="3035" y="121"/>
                </a:lnTo>
                <a:lnTo>
                  <a:pt x="3000" y="107"/>
                </a:lnTo>
                <a:lnTo>
                  <a:pt x="2963" y="93"/>
                </a:lnTo>
                <a:lnTo>
                  <a:pt x="2924" y="80"/>
                </a:lnTo>
                <a:lnTo>
                  <a:pt x="2884" y="68"/>
                </a:lnTo>
                <a:lnTo>
                  <a:pt x="2842" y="58"/>
                </a:lnTo>
                <a:lnTo>
                  <a:pt x="2799" y="48"/>
                </a:lnTo>
                <a:lnTo>
                  <a:pt x="2752" y="41"/>
                </a:lnTo>
                <a:lnTo>
                  <a:pt x="2705" y="34"/>
                </a:lnTo>
                <a:lnTo>
                  <a:pt x="2675" y="31"/>
                </a:lnTo>
                <a:lnTo>
                  <a:pt x="2646" y="29"/>
                </a:lnTo>
                <a:lnTo>
                  <a:pt x="2616" y="26"/>
                </a:lnTo>
                <a:lnTo>
                  <a:pt x="2587" y="26"/>
                </a:lnTo>
                <a:lnTo>
                  <a:pt x="2560" y="27"/>
                </a:lnTo>
                <a:lnTo>
                  <a:pt x="2531" y="29"/>
                </a:lnTo>
                <a:lnTo>
                  <a:pt x="2504" y="31"/>
                </a:lnTo>
                <a:lnTo>
                  <a:pt x="2477" y="34"/>
                </a:lnTo>
                <a:lnTo>
                  <a:pt x="2451" y="37"/>
                </a:lnTo>
                <a:lnTo>
                  <a:pt x="2426" y="42"/>
                </a:lnTo>
                <a:lnTo>
                  <a:pt x="2400" y="47"/>
                </a:lnTo>
                <a:lnTo>
                  <a:pt x="2376" y="53"/>
                </a:lnTo>
                <a:lnTo>
                  <a:pt x="2352" y="59"/>
                </a:lnTo>
                <a:lnTo>
                  <a:pt x="2330" y="66"/>
                </a:lnTo>
                <a:lnTo>
                  <a:pt x="2307" y="73"/>
                </a:lnTo>
                <a:lnTo>
                  <a:pt x="2286" y="81"/>
                </a:lnTo>
                <a:lnTo>
                  <a:pt x="2265" y="89"/>
                </a:lnTo>
                <a:lnTo>
                  <a:pt x="2245" y="98"/>
                </a:lnTo>
                <a:lnTo>
                  <a:pt x="2227" y="107"/>
                </a:lnTo>
                <a:lnTo>
                  <a:pt x="2209" y="117"/>
                </a:lnTo>
                <a:lnTo>
                  <a:pt x="2191" y="125"/>
                </a:lnTo>
                <a:lnTo>
                  <a:pt x="2176" y="135"/>
                </a:lnTo>
                <a:lnTo>
                  <a:pt x="2161" y="145"/>
                </a:lnTo>
                <a:lnTo>
                  <a:pt x="2146" y="156"/>
                </a:lnTo>
                <a:lnTo>
                  <a:pt x="2134" y="166"/>
                </a:lnTo>
                <a:lnTo>
                  <a:pt x="2122" y="176"/>
                </a:lnTo>
                <a:lnTo>
                  <a:pt x="2111" y="187"/>
                </a:lnTo>
                <a:lnTo>
                  <a:pt x="2101" y="197"/>
                </a:lnTo>
                <a:lnTo>
                  <a:pt x="2093" y="208"/>
                </a:lnTo>
                <a:lnTo>
                  <a:pt x="2086" y="218"/>
                </a:lnTo>
                <a:lnTo>
                  <a:pt x="2080" y="228"/>
                </a:lnTo>
                <a:lnTo>
                  <a:pt x="2076" y="238"/>
                </a:lnTo>
                <a:lnTo>
                  <a:pt x="2085" y="232"/>
                </a:lnTo>
                <a:lnTo>
                  <a:pt x="2096" y="227"/>
                </a:lnTo>
                <a:lnTo>
                  <a:pt x="2121" y="216"/>
                </a:lnTo>
                <a:lnTo>
                  <a:pt x="2136" y="210"/>
                </a:lnTo>
                <a:lnTo>
                  <a:pt x="2152" y="205"/>
                </a:lnTo>
                <a:lnTo>
                  <a:pt x="2169" y="200"/>
                </a:lnTo>
                <a:lnTo>
                  <a:pt x="2187" y="196"/>
                </a:lnTo>
                <a:lnTo>
                  <a:pt x="2207" y="192"/>
                </a:lnTo>
                <a:lnTo>
                  <a:pt x="2227" y="189"/>
                </a:lnTo>
                <a:lnTo>
                  <a:pt x="2247" y="187"/>
                </a:lnTo>
                <a:lnTo>
                  <a:pt x="2269" y="185"/>
                </a:lnTo>
                <a:lnTo>
                  <a:pt x="2293" y="184"/>
                </a:lnTo>
                <a:lnTo>
                  <a:pt x="2317" y="184"/>
                </a:lnTo>
                <a:lnTo>
                  <a:pt x="2341" y="184"/>
                </a:lnTo>
                <a:lnTo>
                  <a:pt x="2367" y="185"/>
                </a:lnTo>
                <a:lnTo>
                  <a:pt x="2393" y="188"/>
                </a:lnTo>
                <a:lnTo>
                  <a:pt x="2420" y="191"/>
                </a:lnTo>
                <a:lnTo>
                  <a:pt x="2447" y="197"/>
                </a:lnTo>
                <a:lnTo>
                  <a:pt x="2475" y="202"/>
                </a:lnTo>
                <a:lnTo>
                  <a:pt x="2504" y="210"/>
                </a:lnTo>
                <a:lnTo>
                  <a:pt x="2532" y="219"/>
                </a:lnTo>
                <a:lnTo>
                  <a:pt x="2562" y="229"/>
                </a:lnTo>
                <a:lnTo>
                  <a:pt x="2592" y="241"/>
                </a:lnTo>
                <a:lnTo>
                  <a:pt x="2622" y="254"/>
                </a:lnTo>
                <a:lnTo>
                  <a:pt x="2651" y="268"/>
                </a:lnTo>
                <a:lnTo>
                  <a:pt x="2682" y="285"/>
                </a:lnTo>
                <a:lnTo>
                  <a:pt x="2713" y="304"/>
                </a:lnTo>
                <a:lnTo>
                  <a:pt x="2744" y="323"/>
                </a:lnTo>
                <a:lnTo>
                  <a:pt x="2776" y="347"/>
                </a:lnTo>
                <a:lnTo>
                  <a:pt x="2806" y="371"/>
                </a:lnTo>
                <a:lnTo>
                  <a:pt x="2837" y="396"/>
                </a:lnTo>
                <a:close/>
                <a:moveTo>
                  <a:pt x="1670" y="772"/>
                </a:moveTo>
                <a:lnTo>
                  <a:pt x="1670" y="772"/>
                </a:lnTo>
                <a:lnTo>
                  <a:pt x="1658" y="794"/>
                </a:lnTo>
                <a:lnTo>
                  <a:pt x="1646" y="815"/>
                </a:lnTo>
                <a:lnTo>
                  <a:pt x="1636" y="836"/>
                </a:lnTo>
                <a:lnTo>
                  <a:pt x="1627" y="857"/>
                </a:lnTo>
                <a:lnTo>
                  <a:pt x="1620" y="878"/>
                </a:lnTo>
                <a:lnTo>
                  <a:pt x="1614" y="898"/>
                </a:lnTo>
                <a:lnTo>
                  <a:pt x="1609" y="916"/>
                </a:lnTo>
                <a:lnTo>
                  <a:pt x="1606" y="935"/>
                </a:lnTo>
                <a:lnTo>
                  <a:pt x="1604" y="954"/>
                </a:lnTo>
                <a:lnTo>
                  <a:pt x="1604" y="971"/>
                </a:lnTo>
                <a:lnTo>
                  <a:pt x="1604" y="988"/>
                </a:lnTo>
                <a:lnTo>
                  <a:pt x="1606" y="1004"/>
                </a:lnTo>
                <a:lnTo>
                  <a:pt x="1609" y="1020"/>
                </a:lnTo>
                <a:lnTo>
                  <a:pt x="1615" y="1034"/>
                </a:lnTo>
                <a:lnTo>
                  <a:pt x="1621" y="1048"/>
                </a:lnTo>
                <a:lnTo>
                  <a:pt x="1629" y="1060"/>
                </a:lnTo>
                <a:lnTo>
                  <a:pt x="1638" y="1073"/>
                </a:lnTo>
                <a:lnTo>
                  <a:pt x="1649" y="1082"/>
                </a:lnTo>
                <a:lnTo>
                  <a:pt x="1661" y="1092"/>
                </a:lnTo>
                <a:lnTo>
                  <a:pt x="1675" y="1100"/>
                </a:lnTo>
                <a:lnTo>
                  <a:pt x="1691" y="1108"/>
                </a:lnTo>
                <a:lnTo>
                  <a:pt x="1707" y="1114"/>
                </a:lnTo>
                <a:lnTo>
                  <a:pt x="1725" y="1120"/>
                </a:lnTo>
                <a:lnTo>
                  <a:pt x="1744" y="1124"/>
                </a:lnTo>
                <a:lnTo>
                  <a:pt x="1763" y="1128"/>
                </a:lnTo>
                <a:lnTo>
                  <a:pt x="1784" y="1131"/>
                </a:lnTo>
                <a:lnTo>
                  <a:pt x="1806" y="1133"/>
                </a:lnTo>
                <a:lnTo>
                  <a:pt x="1828" y="1134"/>
                </a:lnTo>
                <a:lnTo>
                  <a:pt x="1873" y="1135"/>
                </a:lnTo>
                <a:lnTo>
                  <a:pt x="1922" y="1133"/>
                </a:lnTo>
                <a:lnTo>
                  <a:pt x="1922" y="1097"/>
                </a:lnTo>
                <a:lnTo>
                  <a:pt x="1924" y="1059"/>
                </a:lnTo>
                <a:lnTo>
                  <a:pt x="1927" y="1024"/>
                </a:lnTo>
                <a:lnTo>
                  <a:pt x="1933" y="989"/>
                </a:lnTo>
                <a:lnTo>
                  <a:pt x="1938" y="954"/>
                </a:lnTo>
                <a:lnTo>
                  <a:pt x="1945" y="921"/>
                </a:lnTo>
                <a:lnTo>
                  <a:pt x="1954" y="888"/>
                </a:lnTo>
                <a:lnTo>
                  <a:pt x="1962" y="855"/>
                </a:lnTo>
                <a:lnTo>
                  <a:pt x="1972" y="823"/>
                </a:lnTo>
                <a:lnTo>
                  <a:pt x="1983" y="792"/>
                </a:lnTo>
                <a:lnTo>
                  <a:pt x="1995" y="762"/>
                </a:lnTo>
                <a:lnTo>
                  <a:pt x="2008" y="733"/>
                </a:lnTo>
                <a:lnTo>
                  <a:pt x="2021" y="704"/>
                </a:lnTo>
                <a:lnTo>
                  <a:pt x="2035" y="677"/>
                </a:lnTo>
                <a:lnTo>
                  <a:pt x="2051" y="650"/>
                </a:lnTo>
                <a:lnTo>
                  <a:pt x="2066" y="624"/>
                </a:lnTo>
                <a:lnTo>
                  <a:pt x="2081" y="598"/>
                </a:lnTo>
                <a:lnTo>
                  <a:pt x="2098" y="573"/>
                </a:lnTo>
                <a:lnTo>
                  <a:pt x="2115" y="550"/>
                </a:lnTo>
                <a:lnTo>
                  <a:pt x="2133" y="527"/>
                </a:lnTo>
                <a:lnTo>
                  <a:pt x="2151" y="505"/>
                </a:lnTo>
                <a:lnTo>
                  <a:pt x="2168" y="484"/>
                </a:lnTo>
                <a:lnTo>
                  <a:pt x="2187" y="463"/>
                </a:lnTo>
                <a:lnTo>
                  <a:pt x="2206" y="444"/>
                </a:lnTo>
                <a:lnTo>
                  <a:pt x="2224" y="426"/>
                </a:lnTo>
                <a:lnTo>
                  <a:pt x="2243" y="408"/>
                </a:lnTo>
                <a:lnTo>
                  <a:pt x="2262" y="392"/>
                </a:lnTo>
                <a:lnTo>
                  <a:pt x="2282" y="376"/>
                </a:lnTo>
                <a:lnTo>
                  <a:pt x="2300" y="362"/>
                </a:lnTo>
                <a:lnTo>
                  <a:pt x="2319" y="348"/>
                </a:lnTo>
                <a:lnTo>
                  <a:pt x="2338" y="334"/>
                </a:lnTo>
                <a:lnTo>
                  <a:pt x="2356" y="323"/>
                </a:lnTo>
                <a:lnTo>
                  <a:pt x="2330" y="326"/>
                </a:lnTo>
                <a:lnTo>
                  <a:pt x="2304" y="329"/>
                </a:lnTo>
                <a:lnTo>
                  <a:pt x="2277" y="334"/>
                </a:lnTo>
                <a:lnTo>
                  <a:pt x="2252" y="340"/>
                </a:lnTo>
                <a:lnTo>
                  <a:pt x="2225" y="347"/>
                </a:lnTo>
                <a:lnTo>
                  <a:pt x="2200" y="355"/>
                </a:lnTo>
                <a:lnTo>
                  <a:pt x="2174" y="364"/>
                </a:lnTo>
                <a:lnTo>
                  <a:pt x="2148" y="374"/>
                </a:lnTo>
                <a:lnTo>
                  <a:pt x="2123" y="384"/>
                </a:lnTo>
                <a:lnTo>
                  <a:pt x="2098" y="396"/>
                </a:lnTo>
                <a:lnTo>
                  <a:pt x="2074" y="408"/>
                </a:lnTo>
                <a:lnTo>
                  <a:pt x="2049" y="421"/>
                </a:lnTo>
                <a:lnTo>
                  <a:pt x="2025" y="436"/>
                </a:lnTo>
                <a:lnTo>
                  <a:pt x="2001" y="450"/>
                </a:lnTo>
                <a:lnTo>
                  <a:pt x="1978" y="464"/>
                </a:lnTo>
                <a:lnTo>
                  <a:pt x="1955" y="480"/>
                </a:lnTo>
                <a:lnTo>
                  <a:pt x="1933" y="496"/>
                </a:lnTo>
                <a:lnTo>
                  <a:pt x="1911" y="513"/>
                </a:lnTo>
                <a:lnTo>
                  <a:pt x="1868" y="548"/>
                </a:lnTo>
                <a:lnTo>
                  <a:pt x="1828" y="583"/>
                </a:lnTo>
                <a:lnTo>
                  <a:pt x="1790" y="620"/>
                </a:lnTo>
                <a:lnTo>
                  <a:pt x="1756" y="658"/>
                </a:lnTo>
                <a:lnTo>
                  <a:pt x="1724" y="696"/>
                </a:lnTo>
                <a:lnTo>
                  <a:pt x="1708" y="715"/>
                </a:lnTo>
                <a:lnTo>
                  <a:pt x="1695" y="735"/>
                </a:lnTo>
                <a:lnTo>
                  <a:pt x="1682" y="754"/>
                </a:lnTo>
                <a:lnTo>
                  <a:pt x="1670" y="772"/>
                </a:lnTo>
                <a:close/>
              </a:path>
            </a:pathLst>
          </a:custGeom>
          <a:solidFill>
            <a:srgbClr val="E89CA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347246" y="1989727"/>
            <a:ext cx="885811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0" dirty="0">
                <a:solidFill>
                  <a:srgbClr val="E89CA1"/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rPr>
              <a:t>I    YOU</a:t>
            </a:r>
            <a:endParaRPr lang="zh-CN" altLang="en-US" sz="16000" dirty="0">
              <a:solidFill>
                <a:srgbClr val="E89CA1"/>
              </a:solidFill>
              <a:latin typeface="华康娃娃体W5(P)" panose="040B0500000000000000" pitchFamily="82" charset="-122"/>
              <a:ea typeface="华康娃娃体W5(P)" panose="040B0500000000000000" pitchFamily="82" charset="-122"/>
            </a:endParaRPr>
          </a:p>
        </p:txBody>
      </p:sp>
      <p:sp>
        <p:nvSpPr>
          <p:cNvPr id="29" name="KSO_Shape"/>
          <p:cNvSpPr>
            <a:spLocks/>
          </p:cNvSpPr>
          <p:nvPr/>
        </p:nvSpPr>
        <p:spPr bwMode="auto">
          <a:xfrm>
            <a:off x="3622029" y="2311163"/>
            <a:ext cx="2015822" cy="1911671"/>
          </a:xfrm>
          <a:custGeom>
            <a:avLst/>
            <a:gdLst>
              <a:gd name="T0" fmla="*/ 2147483646 w 5471"/>
              <a:gd name="T1" fmla="*/ 2147483646 h 5188"/>
              <a:gd name="T2" fmla="*/ 2147483646 w 5471"/>
              <a:gd name="T3" fmla="*/ 2147483646 h 5188"/>
              <a:gd name="T4" fmla="*/ 2147483646 w 5471"/>
              <a:gd name="T5" fmla="*/ 126593967 h 5188"/>
              <a:gd name="T6" fmla="*/ 2147483646 w 5471"/>
              <a:gd name="T7" fmla="*/ 2147483646 h 5188"/>
              <a:gd name="T8" fmla="*/ 2147483646 w 5471"/>
              <a:gd name="T9" fmla="*/ 2147483646 h 5188"/>
              <a:gd name="T10" fmla="*/ 2147483646 w 5471"/>
              <a:gd name="T11" fmla="*/ 2147483646 h 5188"/>
              <a:gd name="T12" fmla="*/ 2147483646 w 5471"/>
              <a:gd name="T13" fmla="*/ 2147483646 h 5188"/>
              <a:gd name="T14" fmla="*/ 2147483646 w 5471"/>
              <a:gd name="T15" fmla="*/ 2147483646 h 5188"/>
              <a:gd name="T16" fmla="*/ 2147483646 w 5471"/>
              <a:gd name="T17" fmla="*/ 2147483646 h 5188"/>
              <a:gd name="T18" fmla="*/ 2147483646 w 5471"/>
              <a:gd name="T19" fmla="*/ 2147483646 h 5188"/>
              <a:gd name="T20" fmla="*/ 2147483646 w 5471"/>
              <a:gd name="T21" fmla="*/ 2147483646 h 5188"/>
              <a:gd name="T22" fmla="*/ 2147483646 w 5471"/>
              <a:gd name="T23" fmla="*/ 2147483646 h 5188"/>
              <a:gd name="T24" fmla="*/ 2147483646 w 5471"/>
              <a:gd name="T25" fmla="*/ 2147483646 h 5188"/>
              <a:gd name="T26" fmla="*/ 2147483646 w 5471"/>
              <a:gd name="T27" fmla="*/ 2147483646 h 5188"/>
              <a:gd name="T28" fmla="*/ 2147483646 w 5471"/>
              <a:gd name="T29" fmla="*/ 2147483646 h 5188"/>
              <a:gd name="T30" fmla="*/ 2147483646 w 5471"/>
              <a:gd name="T31" fmla="*/ 2147483646 h 5188"/>
              <a:gd name="T32" fmla="*/ 2147483646 w 5471"/>
              <a:gd name="T33" fmla="*/ 2147483646 h 5188"/>
              <a:gd name="T34" fmla="*/ 379975597 w 5471"/>
              <a:gd name="T35" fmla="*/ 2147483646 h 5188"/>
              <a:gd name="T36" fmla="*/ 2147483646 w 5471"/>
              <a:gd name="T37" fmla="*/ 2147483646 h 5188"/>
              <a:gd name="T38" fmla="*/ 2147483646 w 5471"/>
              <a:gd name="T39" fmla="*/ 2147483646 h 5188"/>
              <a:gd name="T40" fmla="*/ 2147483646 w 5471"/>
              <a:gd name="T41" fmla="*/ 2147483646 h 5188"/>
              <a:gd name="T42" fmla="*/ 2147483646 w 5471"/>
              <a:gd name="T43" fmla="*/ 2147483646 h 5188"/>
              <a:gd name="T44" fmla="*/ 2147483646 w 5471"/>
              <a:gd name="T45" fmla="*/ 2147483646 h 5188"/>
              <a:gd name="T46" fmla="*/ 2147483646 w 5471"/>
              <a:gd name="T47" fmla="*/ 2147483646 h 5188"/>
              <a:gd name="T48" fmla="*/ 2147483646 w 5471"/>
              <a:gd name="T49" fmla="*/ 2147483646 h 5188"/>
              <a:gd name="T50" fmla="*/ 2147483646 w 5471"/>
              <a:gd name="T51" fmla="*/ 2147483646 h 5188"/>
              <a:gd name="T52" fmla="*/ 2147483646 w 5471"/>
              <a:gd name="T53" fmla="*/ 2147483646 h 5188"/>
              <a:gd name="T54" fmla="*/ 2147483646 w 5471"/>
              <a:gd name="T55" fmla="*/ 2147483646 h 5188"/>
              <a:gd name="T56" fmla="*/ 2147483646 w 5471"/>
              <a:gd name="T57" fmla="*/ 2147483646 h 5188"/>
              <a:gd name="T58" fmla="*/ 2147483646 w 5471"/>
              <a:gd name="T59" fmla="*/ 2147483646 h 5188"/>
              <a:gd name="T60" fmla="*/ 2147483646 w 5471"/>
              <a:gd name="T61" fmla="*/ 2147483646 h 5188"/>
              <a:gd name="T62" fmla="*/ 2147483646 w 5471"/>
              <a:gd name="T63" fmla="*/ 2147483646 h 5188"/>
              <a:gd name="T64" fmla="*/ 2147483646 w 5471"/>
              <a:gd name="T65" fmla="*/ 2147483646 h 5188"/>
              <a:gd name="T66" fmla="*/ 2147483646 w 5471"/>
              <a:gd name="T67" fmla="*/ 2147483646 h 5188"/>
              <a:gd name="T68" fmla="*/ 2147483646 w 5471"/>
              <a:gd name="T69" fmla="*/ 2147483646 h 5188"/>
              <a:gd name="T70" fmla="*/ 2147483646 w 5471"/>
              <a:gd name="T71" fmla="*/ 2147483646 h 5188"/>
              <a:gd name="T72" fmla="*/ 2147483646 w 5471"/>
              <a:gd name="T73" fmla="*/ 2147483646 h 5188"/>
              <a:gd name="T74" fmla="*/ 2147483646 w 5471"/>
              <a:gd name="T75" fmla="*/ 2147483646 h 5188"/>
              <a:gd name="T76" fmla="*/ 2147483646 w 5471"/>
              <a:gd name="T77" fmla="*/ 2147483646 h 5188"/>
              <a:gd name="T78" fmla="*/ 2147483646 w 5471"/>
              <a:gd name="T79" fmla="*/ 2147483646 h 5188"/>
              <a:gd name="T80" fmla="*/ 2147483646 w 5471"/>
              <a:gd name="T81" fmla="*/ 2147483646 h 5188"/>
              <a:gd name="T82" fmla="*/ 2147483646 w 5471"/>
              <a:gd name="T83" fmla="*/ 2147483646 h 5188"/>
              <a:gd name="T84" fmla="*/ 2147483646 w 5471"/>
              <a:gd name="T85" fmla="*/ 2147483646 h 5188"/>
              <a:gd name="T86" fmla="*/ 2147483646 w 5471"/>
              <a:gd name="T87" fmla="*/ 2147483646 h 5188"/>
              <a:gd name="T88" fmla="*/ 2147483646 w 5471"/>
              <a:gd name="T89" fmla="*/ 2147483646 h 5188"/>
              <a:gd name="T90" fmla="*/ 2147483646 w 5471"/>
              <a:gd name="T91" fmla="*/ 2147483646 h 5188"/>
              <a:gd name="T92" fmla="*/ 2147483646 w 5471"/>
              <a:gd name="T93" fmla="*/ 2147483646 h 5188"/>
              <a:gd name="T94" fmla="*/ 2147483646 w 5471"/>
              <a:gd name="T95" fmla="*/ 2147483646 h 5188"/>
              <a:gd name="T96" fmla="*/ 2147483646 w 5471"/>
              <a:gd name="T97" fmla="*/ 2147483646 h 5188"/>
              <a:gd name="T98" fmla="*/ 2147483646 w 5471"/>
              <a:gd name="T99" fmla="*/ 2147483646 h 5188"/>
              <a:gd name="T100" fmla="*/ 2147483646 w 5471"/>
              <a:gd name="T101" fmla="*/ 2147483646 h 5188"/>
              <a:gd name="T102" fmla="*/ 2147483646 w 5471"/>
              <a:gd name="T103" fmla="*/ 2147483646 h 5188"/>
              <a:gd name="T104" fmla="*/ 2147483646 w 5471"/>
              <a:gd name="T105" fmla="*/ 2147483646 h 5188"/>
              <a:gd name="T106" fmla="*/ 2147483646 w 5471"/>
              <a:gd name="T107" fmla="*/ 2147483646 h 5188"/>
              <a:gd name="T108" fmla="*/ 2147483646 w 5471"/>
              <a:gd name="T109" fmla="*/ 2147483646 h 5188"/>
              <a:gd name="T110" fmla="*/ 2147483646 w 5471"/>
              <a:gd name="T111" fmla="*/ 2147483646 h 5188"/>
              <a:gd name="T112" fmla="*/ 2147483646 w 5471"/>
              <a:gd name="T113" fmla="*/ 2147483646 h 5188"/>
              <a:gd name="T114" fmla="*/ 2147483646 w 5471"/>
              <a:gd name="T115" fmla="*/ 2147483646 h 5188"/>
              <a:gd name="T116" fmla="*/ 2147483646 w 5471"/>
              <a:gd name="T117" fmla="*/ 2147483646 h 5188"/>
              <a:gd name="T118" fmla="*/ 2147483646 w 5471"/>
              <a:gd name="T119" fmla="*/ 2147483646 h 518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471" h="5188">
                <a:moveTo>
                  <a:pt x="3062" y="530"/>
                </a:moveTo>
                <a:lnTo>
                  <a:pt x="3062" y="530"/>
                </a:lnTo>
                <a:lnTo>
                  <a:pt x="3073" y="522"/>
                </a:lnTo>
                <a:lnTo>
                  <a:pt x="3103" y="499"/>
                </a:lnTo>
                <a:lnTo>
                  <a:pt x="3122" y="482"/>
                </a:lnTo>
                <a:lnTo>
                  <a:pt x="3143" y="462"/>
                </a:lnTo>
                <a:lnTo>
                  <a:pt x="3166" y="440"/>
                </a:lnTo>
                <a:lnTo>
                  <a:pt x="3188" y="415"/>
                </a:lnTo>
                <a:lnTo>
                  <a:pt x="3211" y="388"/>
                </a:lnTo>
                <a:lnTo>
                  <a:pt x="3221" y="372"/>
                </a:lnTo>
                <a:lnTo>
                  <a:pt x="3232" y="358"/>
                </a:lnTo>
                <a:lnTo>
                  <a:pt x="3242" y="341"/>
                </a:lnTo>
                <a:lnTo>
                  <a:pt x="3250" y="325"/>
                </a:lnTo>
                <a:lnTo>
                  <a:pt x="3258" y="308"/>
                </a:lnTo>
                <a:lnTo>
                  <a:pt x="3266" y="292"/>
                </a:lnTo>
                <a:lnTo>
                  <a:pt x="3272" y="273"/>
                </a:lnTo>
                <a:lnTo>
                  <a:pt x="3278" y="256"/>
                </a:lnTo>
                <a:lnTo>
                  <a:pt x="3282" y="237"/>
                </a:lnTo>
                <a:lnTo>
                  <a:pt x="3286" y="218"/>
                </a:lnTo>
                <a:lnTo>
                  <a:pt x="3287" y="200"/>
                </a:lnTo>
                <a:lnTo>
                  <a:pt x="3287" y="180"/>
                </a:lnTo>
                <a:lnTo>
                  <a:pt x="3286" y="160"/>
                </a:lnTo>
                <a:lnTo>
                  <a:pt x="3282" y="140"/>
                </a:lnTo>
                <a:lnTo>
                  <a:pt x="3279" y="126"/>
                </a:lnTo>
                <a:lnTo>
                  <a:pt x="3276" y="113"/>
                </a:lnTo>
                <a:lnTo>
                  <a:pt x="3270" y="99"/>
                </a:lnTo>
                <a:lnTo>
                  <a:pt x="3264" y="87"/>
                </a:lnTo>
                <a:lnTo>
                  <a:pt x="3257" y="75"/>
                </a:lnTo>
                <a:lnTo>
                  <a:pt x="3249" y="64"/>
                </a:lnTo>
                <a:lnTo>
                  <a:pt x="3242" y="54"/>
                </a:lnTo>
                <a:lnTo>
                  <a:pt x="3232" y="44"/>
                </a:lnTo>
                <a:lnTo>
                  <a:pt x="3223" y="36"/>
                </a:lnTo>
                <a:lnTo>
                  <a:pt x="3212" y="28"/>
                </a:lnTo>
                <a:lnTo>
                  <a:pt x="3202" y="21"/>
                </a:lnTo>
                <a:lnTo>
                  <a:pt x="3190" y="15"/>
                </a:lnTo>
                <a:lnTo>
                  <a:pt x="3179" y="10"/>
                </a:lnTo>
                <a:lnTo>
                  <a:pt x="3167" y="6"/>
                </a:lnTo>
                <a:lnTo>
                  <a:pt x="3155" y="3"/>
                </a:lnTo>
                <a:lnTo>
                  <a:pt x="3142" y="1"/>
                </a:lnTo>
                <a:lnTo>
                  <a:pt x="3123" y="0"/>
                </a:lnTo>
                <a:lnTo>
                  <a:pt x="3104" y="0"/>
                </a:lnTo>
                <a:lnTo>
                  <a:pt x="3088" y="3"/>
                </a:lnTo>
                <a:lnTo>
                  <a:pt x="3071" y="6"/>
                </a:lnTo>
                <a:lnTo>
                  <a:pt x="3056" y="11"/>
                </a:lnTo>
                <a:lnTo>
                  <a:pt x="3041" y="18"/>
                </a:lnTo>
                <a:lnTo>
                  <a:pt x="3027" y="26"/>
                </a:lnTo>
                <a:lnTo>
                  <a:pt x="3015" y="34"/>
                </a:lnTo>
                <a:lnTo>
                  <a:pt x="3004" y="44"/>
                </a:lnTo>
                <a:lnTo>
                  <a:pt x="2994" y="55"/>
                </a:lnTo>
                <a:lnTo>
                  <a:pt x="2984" y="67"/>
                </a:lnTo>
                <a:lnTo>
                  <a:pt x="2976" y="80"/>
                </a:lnTo>
                <a:lnTo>
                  <a:pt x="2970" y="93"/>
                </a:lnTo>
                <a:lnTo>
                  <a:pt x="2964" y="106"/>
                </a:lnTo>
                <a:lnTo>
                  <a:pt x="2960" y="120"/>
                </a:lnTo>
                <a:lnTo>
                  <a:pt x="2958" y="135"/>
                </a:lnTo>
                <a:lnTo>
                  <a:pt x="2950" y="127"/>
                </a:lnTo>
                <a:lnTo>
                  <a:pt x="2941" y="120"/>
                </a:lnTo>
                <a:lnTo>
                  <a:pt x="2932" y="114"/>
                </a:lnTo>
                <a:lnTo>
                  <a:pt x="2923" y="108"/>
                </a:lnTo>
                <a:lnTo>
                  <a:pt x="2912" y="103"/>
                </a:lnTo>
                <a:lnTo>
                  <a:pt x="2901" y="98"/>
                </a:lnTo>
                <a:lnTo>
                  <a:pt x="2890" y="95"/>
                </a:lnTo>
                <a:lnTo>
                  <a:pt x="2877" y="92"/>
                </a:lnTo>
                <a:lnTo>
                  <a:pt x="2865" y="91"/>
                </a:lnTo>
                <a:lnTo>
                  <a:pt x="2852" y="89"/>
                </a:lnTo>
                <a:lnTo>
                  <a:pt x="2840" y="91"/>
                </a:lnTo>
                <a:lnTo>
                  <a:pt x="2828" y="92"/>
                </a:lnTo>
                <a:lnTo>
                  <a:pt x="2815" y="95"/>
                </a:lnTo>
                <a:lnTo>
                  <a:pt x="2803" y="99"/>
                </a:lnTo>
                <a:lnTo>
                  <a:pt x="2791" y="105"/>
                </a:lnTo>
                <a:lnTo>
                  <a:pt x="2780" y="111"/>
                </a:lnTo>
                <a:lnTo>
                  <a:pt x="2770" y="118"/>
                </a:lnTo>
                <a:lnTo>
                  <a:pt x="2761" y="126"/>
                </a:lnTo>
                <a:lnTo>
                  <a:pt x="2753" y="135"/>
                </a:lnTo>
                <a:lnTo>
                  <a:pt x="2745" y="143"/>
                </a:lnTo>
                <a:lnTo>
                  <a:pt x="2739" y="152"/>
                </a:lnTo>
                <a:lnTo>
                  <a:pt x="2733" y="162"/>
                </a:lnTo>
                <a:lnTo>
                  <a:pt x="2728" y="171"/>
                </a:lnTo>
                <a:lnTo>
                  <a:pt x="2725" y="182"/>
                </a:lnTo>
                <a:lnTo>
                  <a:pt x="2720" y="192"/>
                </a:lnTo>
                <a:lnTo>
                  <a:pt x="2718" y="203"/>
                </a:lnTo>
                <a:lnTo>
                  <a:pt x="2717" y="214"/>
                </a:lnTo>
                <a:lnTo>
                  <a:pt x="2716" y="225"/>
                </a:lnTo>
                <a:lnTo>
                  <a:pt x="2716" y="236"/>
                </a:lnTo>
                <a:lnTo>
                  <a:pt x="2717" y="248"/>
                </a:lnTo>
                <a:lnTo>
                  <a:pt x="2719" y="259"/>
                </a:lnTo>
                <a:lnTo>
                  <a:pt x="2721" y="270"/>
                </a:lnTo>
                <a:lnTo>
                  <a:pt x="2727" y="288"/>
                </a:lnTo>
                <a:lnTo>
                  <a:pt x="2733" y="303"/>
                </a:lnTo>
                <a:lnTo>
                  <a:pt x="2741" y="318"/>
                </a:lnTo>
                <a:lnTo>
                  <a:pt x="2751" y="334"/>
                </a:lnTo>
                <a:lnTo>
                  <a:pt x="2761" y="348"/>
                </a:lnTo>
                <a:lnTo>
                  <a:pt x="2772" y="362"/>
                </a:lnTo>
                <a:lnTo>
                  <a:pt x="2784" y="376"/>
                </a:lnTo>
                <a:lnTo>
                  <a:pt x="2796" y="388"/>
                </a:lnTo>
                <a:lnTo>
                  <a:pt x="2809" y="400"/>
                </a:lnTo>
                <a:lnTo>
                  <a:pt x="2824" y="412"/>
                </a:lnTo>
                <a:lnTo>
                  <a:pt x="2837" y="422"/>
                </a:lnTo>
                <a:lnTo>
                  <a:pt x="2851" y="433"/>
                </a:lnTo>
                <a:lnTo>
                  <a:pt x="2881" y="451"/>
                </a:lnTo>
                <a:lnTo>
                  <a:pt x="2910" y="468"/>
                </a:lnTo>
                <a:lnTo>
                  <a:pt x="2940" y="483"/>
                </a:lnTo>
                <a:lnTo>
                  <a:pt x="2968" y="495"/>
                </a:lnTo>
                <a:lnTo>
                  <a:pt x="2993" y="506"/>
                </a:lnTo>
                <a:lnTo>
                  <a:pt x="3016" y="514"/>
                </a:lnTo>
                <a:lnTo>
                  <a:pt x="3049" y="525"/>
                </a:lnTo>
                <a:lnTo>
                  <a:pt x="3062" y="530"/>
                </a:lnTo>
                <a:close/>
                <a:moveTo>
                  <a:pt x="2435" y="3095"/>
                </a:moveTo>
                <a:lnTo>
                  <a:pt x="2435" y="3095"/>
                </a:lnTo>
                <a:lnTo>
                  <a:pt x="2463" y="3057"/>
                </a:lnTo>
                <a:lnTo>
                  <a:pt x="2490" y="3020"/>
                </a:lnTo>
                <a:lnTo>
                  <a:pt x="2520" y="2985"/>
                </a:lnTo>
                <a:lnTo>
                  <a:pt x="2551" y="2951"/>
                </a:lnTo>
                <a:lnTo>
                  <a:pt x="2583" y="2919"/>
                </a:lnTo>
                <a:lnTo>
                  <a:pt x="2617" y="2888"/>
                </a:lnTo>
                <a:lnTo>
                  <a:pt x="2651" y="2859"/>
                </a:lnTo>
                <a:lnTo>
                  <a:pt x="2687" y="2831"/>
                </a:lnTo>
                <a:lnTo>
                  <a:pt x="2723" y="2805"/>
                </a:lnTo>
                <a:lnTo>
                  <a:pt x="2762" y="2779"/>
                </a:lnTo>
                <a:lnTo>
                  <a:pt x="2800" y="2756"/>
                </a:lnTo>
                <a:lnTo>
                  <a:pt x="2840" y="2735"/>
                </a:lnTo>
                <a:lnTo>
                  <a:pt x="2882" y="2714"/>
                </a:lnTo>
                <a:lnTo>
                  <a:pt x="2924" y="2697"/>
                </a:lnTo>
                <a:lnTo>
                  <a:pt x="2965" y="2680"/>
                </a:lnTo>
                <a:lnTo>
                  <a:pt x="3009" y="2666"/>
                </a:lnTo>
                <a:lnTo>
                  <a:pt x="2986" y="2646"/>
                </a:lnTo>
                <a:lnTo>
                  <a:pt x="2964" y="2626"/>
                </a:lnTo>
                <a:lnTo>
                  <a:pt x="2940" y="2609"/>
                </a:lnTo>
                <a:lnTo>
                  <a:pt x="2916" y="2591"/>
                </a:lnTo>
                <a:lnTo>
                  <a:pt x="2891" y="2575"/>
                </a:lnTo>
                <a:lnTo>
                  <a:pt x="2865" y="2558"/>
                </a:lnTo>
                <a:lnTo>
                  <a:pt x="2839" y="2544"/>
                </a:lnTo>
                <a:lnTo>
                  <a:pt x="2813" y="2530"/>
                </a:lnTo>
                <a:lnTo>
                  <a:pt x="2785" y="2516"/>
                </a:lnTo>
                <a:lnTo>
                  <a:pt x="2758" y="2503"/>
                </a:lnTo>
                <a:lnTo>
                  <a:pt x="2729" y="2492"/>
                </a:lnTo>
                <a:lnTo>
                  <a:pt x="2700" y="2481"/>
                </a:lnTo>
                <a:lnTo>
                  <a:pt x="2671" y="2471"/>
                </a:lnTo>
                <a:lnTo>
                  <a:pt x="2641" y="2462"/>
                </a:lnTo>
                <a:lnTo>
                  <a:pt x="2610" y="2455"/>
                </a:lnTo>
                <a:lnTo>
                  <a:pt x="2579" y="2448"/>
                </a:lnTo>
                <a:lnTo>
                  <a:pt x="2536" y="2442"/>
                </a:lnTo>
                <a:lnTo>
                  <a:pt x="2495" y="2436"/>
                </a:lnTo>
                <a:lnTo>
                  <a:pt x="2453" y="2433"/>
                </a:lnTo>
                <a:lnTo>
                  <a:pt x="2411" y="2432"/>
                </a:lnTo>
                <a:lnTo>
                  <a:pt x="2370" y="2433"/>
                </a:lnTo>
                <a:lnTo>
                  <a:pt x="2330" y="2435"/>
                </a:lnTo>
                <a:lnTo>
                  <a:pt x="2289" y="2440"/>
                </a:lnTo>
                <a:lnTo>
                  <a:pt x="2248" y="2446"/>
                </a:lnTo>
                <a:lnTo>
                  <a:pt x="2209" y="2455"/>
                </a:lnTo>
                <a:lnTo>
                  <a:pt x="2170" y="2465"/>
                </a:lnTo>
                <a:lnTo>
                  <a:pt x="2132" y="2476"/>
                </a:lnTo>
                <a:lnTo>
                  <a:pt x="2094" y="2489"/>
                </a:lnTo>
                <a:lnTo>
                  <a:pt x="2057" y="2504"/>
                </a:lnTo>
                <a:lnTo>
                  <a:pt x="2020" y="2521"/>
                </a:lnTo>
                <a:lnTo>
                  <a:pt x="1985" y="2539"/>
                </a:lnTo>
                <a:lnTo>
                  <a:pt x="1950" y="2558"/>
                </a:lnTo>
                <a:lnTo>
                  <a:pt x="1938" y="2531"/>
                </a:lnTo>
                <a:lnTo>
                  <a:pt x="1925" y="2502"/>
                </a:lnTo>
                <a:lnTo>
                  <a:pt x="1911" y="2475"/>
                </a:lnTo>
                <a:lnTo>
                  <a:pt x="1897" y="2448"/>
                </a:lnTo>
                <a:lnTo>
                  <a:pt x="1882" y="2421"/>
                </a:lnTo>
                <a:lnTo>
                  <a:pt x="1865" y="2395"/>
                </a:lnTo>
                <a:lnTo>
                  <a:pt x="1849" y="2369"/>
                </a:lnTo>
                <a:lnTo>
                  <a:pt x="1831" y="2344"/>
                </a:lnTo>
                <a:lnTo>
                  <a:pt x="1812" y="2319"/>
                </a:lnTo>
                <a:lnTo>
                  <a:pt x="1794" y="2295"/>
                </a:lnTo>
                <a:lnTo>
                  <a:pt x="1774" y="2272"/>
                </a:lnTo>
                <a:lnTo>
                  <a:pt x="1753" y="2249"/>
                </a:lnTo>
                <a:lnTo>
                  <a:pt x="1731" y="2227"/>
                </a:lnTo>
                <a:lnTo>
                  <a:pt x="1709" y="2205"/>
                </a:lnTo>
                <a:lnTo>
                  <a:pt x="1687" y="2184"/>
                </a:lnTo>
                <a:lnTo>
                  <a:pt x="1663" y="2164"/>
                </a:lnTo>
                <a:lnTo>
                  <a:pt x="1640" y="2145"/>
                </a:lnTo>
                <a:lnTo>
                  <a:pt x="1614" y="2126"/>
                </a:lnTo>
                <a:lnTo>
                  <a:pt x="1589" y="2108"/>
                </a:lnTo>
                <a:lnTo>
                  <a:pt x="1564" y="2091"/>
                </a:lnTo>
                <a:lnTo>
                  <a:pt x="1537" y="2074"/>
                </a:lnTo>
                <a:lnTo>
                  <a:pt x="1510" y="2058"/>
                </a:lnTo>
                <a:lnTo>
                  <a:pt x="1482" y="2043"/>
                </a:lnTo>
                <a:lnTo>
                  <a:pt x="1454" y="2029"/>
                </a:lnTo>
                <a:lnTo>
                  <a:pt x="1425" y="2016"/>
                </a:lnTo>
                <a:lnTo>
                  <a:pt x="1395" y="2003"/>
                </a:lnTo>
                <a:lnTo>
                  <a:pt x="1366" y="1992"/>
                </a:lnTo>
                <a:lnTo>
                  <a:pt x="1335" y="1981"/>
                </a:lnTo>
                <a:lnTo>
                  <a:pt x="1304" y="1971"/>
                </a:lnTo>
                <a:lnTo>
                  <a:pt x="1273" y="1962"/>
                </a:lnTo>
                <a:lnTo>
                  <a:pt x="1241" y="1954"/>
                </a:lnTo>
                <a:lnTo>
                  <a:pt x="1210" y="1948"/>
                </a:lnTo>
                <a:lnTo>
                  <a:pt x="1158" y="1939"/>
                </a:lnTo>
                <a:lnTo>
                  <a:pt x="1107" y="1933"/>
                </a:lnTo>
                <a:lnTo>
                  <a:pt x="1057" y="1930"/>
                </a:lnTo>
                <a:lnTo>
                  <a:pt x="1006" y="1929"/>
                </a:lnTo>
                <a:lnTo>
                  <a:pt x="955" y="1930"/>
                </a:lnTo>
                <a:lnTo>
                  <a:pt x="906" y="1934"/>
                </a:lnTo>
                <a:lnTo>
                  <a:pt x="857" y="1941"/>
                </a:lnTo>
                <a:lnTo>
                  <a:pt x="809" y="1950"/>
                </a:lnTo>
                <a:lnTo>
                  <a:pt x="761" y="1962"/>
                </a:lnTo>
                <a:lnTo>
                  <a:pt x="714" y="1975"/>
                </a:lnTo>
                <a:lnTo>
                  <a:pt x="668" y="1991"/>
                </a:lnTo>
                <a:lnTo>
                  <a:pt x="623" y="2009"/>
                </a:lnTo>
                <a:lnTo>
                  <a:pt x="579" y="2029"/>
                </a:lnTo>
                <a:lnTo>
                  <a:pt x="536" y="2051"/>
                </a:lnTo>
                <a:lnTo>
                  <a:pt x="493" y="2075"/>
                </a:lnTo>
                <a:lnTo>
                  <a:pt x="453" y="2101"/>
                </a:lnTo>
                <a:lnTo>
                  <a:pt x="414" y="2129"/>
                </a:lnTo>
                <a:lnTo>
                  <a:pt x="376" y="2159"/>
                </a:lnTo>
                <a:lnTo>
                  <a:pt x="339" y="2191"/>
                </a:lnTo>
                <a:lnTo>
                  <a:pt x="304" y="2224"/>
                </a:lnTo>
                <a:lnTo>
                  <a:pt x="270" y="2259"/>
                </a:lnTo>
                <a:lnTo>
                  <a:pt x="238" y="2295"/>
                </a:lnTo>
                <a:lnTo>
                  <a:pt x="208" y="2334"/>
                </a:lnTo>
                <a:lnTo>
                  <a:pt x="180" y="2374"/>
                </a:lnTo>
                <a:lnTo>
                  <a:pt x="153" y="2415"/>
                </a:lnTo>
                <a:lnTo>
                  <a:pt x="129" y="2458"/>
                </a:lnTo>
                <a:lnTo>
                  <a:pt x="106" y="2503"/>
                </a:lnTo>
                <a:lnTo>
                  <a:pt x="86" y="2548"/>
                </a:lnTo>
                <a:lnTo>
                  <a:pt x="67" y="2596"/>
                </a:lnTo>
                <a:lnTo>
                  <a:pt x="52" y="2644"/>
                </a:lnTo>
                <a:lnTo>
                  <a:pt x="38" y="2694"/>
                </a:lnTo>
                <a:lnTo>
                  <a:pt x="27" y="2744"/>
                </a:lnTo>
                <a:lnTo>
                  <a:pt x="17" y="2802"/>
                </a:lnTo>
                <a:lnTo>
                  <a:pt x="9" y="2860"/>
                </a:lnTo>
                <a:lnTo>
                  <a:pt x="4" y="2918"/>
                </a:lnTo>
                <a:lnTo>
                  <a:pt x="1" y="2974"/>
                </a:lnTo>
                <a:lnTo>
                  <a:pt x="0" y="3031"/>
                </a:lnTo>
                <a:lnTo>
                  <a:pt x="3" y="3087"/>
                </a:lnTo>
                <a:lnTo>
                  <a:pt x="6" y="3143"/>
                </a:lnTo>
                <a:lnTo>
                  <a:pt x="12" y="3198"/>
                </a:lnTo>
                <a:lnTo>
                  <a:pt x="20" y="3253"/>
                </a:lnTo>
                <a:lnTo>
                  <a:pt x="30" y="3307"/>
                </a:lnTo>
                <a:lnTo>
                  <a:pt x="41" y="3361"/>
                </a:lnTo>
                <a:lnTo>
                  <a:pt x="55" y="3415"/>
                </a:lnTo>
                <a:lnTo>
                  <a:pt x="70" y="3468"/>
                </a:lnTo>
                <a:lnTo>
                  <a:pt x="86" y="3520"/>
                </a:lnTo>
                <a:lnTo>
                  <a:pt x="105" y="3571"/>
                </a:lnTo>
                <a:lnTo>
                  <a:pt x="125" y="3622"/>
                </a:lnTo>
                <a:lnTo>
                  <a:pt x="146" y="3673"/>
                </a:lnTo>
                <a:lnTo>
                  <a:pt x="168" y="3722"/>
                </a:lnTo>
                <a:lnTo>
                  <a:pt x="192" y="3772"/>
                </a:lnTo>
                <a:lnTo>
                  <a:pt x="216" y="3820"/>
                </a:lnTo>
                <a:lnTo>
                  <a:pt x="242" y="3867"/>
                </a:lnTo>
                <a:lnTo>
                  <a:pt x="269" y="3915"/>
                </a:lnTo>
                <a:lnTo>
                  <a:pt x="297" y="3961"/>
                </a:lnTo>
                <a:lnTo>
                  <a:pt x="326" y="4006"/>
                </a:lnTo>
                <a:lnTo>
                  <a:pt x="355" y="4051"/>
                </a:lnTo>
                <a:lnTo>
                  <a:pt x="385" y="4095"/>
                </a:lnTo>
                <a:lnTo>
                  <a:pt x="416" y="4138"/>
                </a:lnTo>
                <a:lnTo>
                  <a:pt x="447" y="4180"/>
                </a:lnTo>
                <a:lnTo>
                  <a:pt x="479" y="4222"/>
                </a:lnTo>
                <a:lnTo>
                  <a:pt x="511" y="4262"/>
                </a:lnTo>
                <a:lnTo>
                  <a:pt x="544" y="4302"/>
                </a:lnTo>
                <a:lnTo>
                  <a:pt x="577" y="4340"/>
                </a:lnTo>
                <a:lnTo>
                  <a:pt x="610" y="4379"/>
                </a:lnTo>
                <a:lnTo>
                  <a:pt x="643" y="4415"/>
                </a:lnTo>
                <a:lnTo>
                  <a:pt x="709" y="4487"/>
                </a:lnTo>
                <a:lnTo>
                  <a:pt x="775" y="4554"/>
                </a:lnTo>
                <a:lnTo>
                  <a:pt x="839" y="4617"/>
                </a:lnTo>
                <a:lnTo>
                  <a:pt x="903" y="4676"/>
                </a:lnTo>
                <a:lnTo>
                  <a:pt x="963" y="4731"/>
                </a:lnTo>
                <a:lnTo>
                  <a:pt x="1020" y="4780"/>
                </a:lnTo>
                <a:lnTo>
                  <a:pt x="1074" y="4826"/>
                </a:lnTo>
                <a:lnTo>
                  <a:pt x="1125" y="4866"/>
                </a:lnTo>
                <a:lnTo>
                  <a:pt x="1170" y="4901"/>
                </a:lnTo>
                <a:lnTo>
                  <a:pt x="1210" y="4932"/>
                </a:lnTo>
                <a:lnTo>
                  <a:pt x="1244" y="4958"/>
                </a:lnTo>
                <a:lnTo>
                  <a:pt x="1292" y="4992"/>
                </a:lnTo>
                <a:lnTo>
                  <a:pt x="1309" y="5004"/>
                </a:lnTo>
                <a:lnTo>
                  <a:pt x="1338" y="4996"/>
                </a:lnTo>
                <a:lnTo>
                  <a:pt x="1373" y="4986"/>
                </a:lnTo>
                <a:lnTo>
                  <a:pt x="1421" y="4973"/>
                </a:lnTo>
                <a:lnTo>
                  <a:pt x="1479" y="4955"/>
                </a:lnTo>
                <a:lnTo>
                  <a:pt x="1547" y="4934"/>
                </a:lnTo>
                <a:lnTo>
                  <a:pt x="1623" y="4908"/>
                </a:lnTo>
                <a:lnTo>
                  <a:pt x="1708" y="4878"/>
                </a:lnTo>
                <a:lnTo>
                  <a:pt x="1799" y="4844"/>
                </a:lnTo>
                <a:lnTo>
                  <a:pt x="1896" y="4806"/>
                </a:lnTo>
                <a:lnTo>
                  <a:pt x="1946" y="4785"/>
                </a:lnTo>
                <a:lnTo>
                  <a:pt x="1997" y="4763"/>
                </a:lnTo>
                <a:lnTo>
                  <a:pt x="2049" y="4739"/>
                </a:lnTo>
                <a:lnTo>
                  <a:pt x="2101" y="4714"/>
                </a:lnTo>
                <a:lnTo>
                  <a:pt x="2154" y="4689"/>
                </a:lnTo>
                <a:lnTo>
                  <a:pt x="2207" y="4663"/>
                </a:lnTo>
                <a:lnTo>
                  <a:pt x="2261" y="4634"/>
                </a:lnTo>
                <a:lnTo>
                  <a:pt x="2315" y="4606"/>
                </a:lnTo>
                <a:lnTo>
                  <a:pt x="2368" y="4575"/>
                </a:lnTo>
                <a:lnTo>
                  <a:pt x="2422" y="4543"/>
                </a:lnTo>
                <a:lnTo>
                  <a:pt x="2476" y="4511"/>
                </a:lnTo>
                <a:lnTo>
                  <a:pt x="2529" y="4477"/>
                </a:lnTo>
                <a:lnTo>
                  <a:pt x="2506" y="4446"/>
                </a:lnTo>
                <a:lnTo>
                  <a:pt x="2484" y="4414"/>
                </a:lnTo>
                <a:lnTo>
                  <a:pt x="2462" y="4382"/>
                </a:lnTo>
                <a:lnTo>
                  <a:pt x="2442" y="4349"/>
                </a:lnTo>
                <a:lnTo>
                  <a:pt x="2422" y="4316"/>
                </a:lnTo>
                <a:lnTo>
                  <a:pt x="2403" y="4282"/>
                </a:lnTo>
                <a:lnTo>
                  <a:pt x="2385" y="4248"/>
                </a:lnTo>
                <a:lnTo>
                  <a:pt x="2368" y="4213"/>
                </a:lnTo>
                <a:lnTo>
                  <a:pt x="2353" y="4178"/>
                </a:lnTo>
                <a:lnTo>
                  <a:pt x="2337" y="4141"/>
                </a:lnTo>
                <a:lnTo>
                  <a:pt x="2323" y="4105"/>
                </a:lnTo>
                <a:lnTo>
                  <a:pt x="2310" y="4068"/>
                </a:lnTo>
                <a:lnTo>
                  <a:pt x="2299" y="4030"/>
                </a:lnTo>
                <a:lnTo>
                  <a:pt x="2288" y="3992"/>
                </a:lnTo>
                <a:lnTo>
                  <a:pt x="2278" y="3953"/>
                </a:lnTo>
                <a:lnTo>
                  <a:pt x="2270" y="3914"/>
                </a:lnTo>
                <a:lnTo>
                  <a:pt x="2265" y="3886"/>
                </a:lnTo>
                <a:lnTo>
                  <a:pt x="2260" y="3860"/>
                </a:lnTo>
                <a:lnTo>
                  <a:pt x="2257" y="3832"/>
                </a:lnTo>
                <a:lnTo>
                  <a:pt x="2255" y="3806"/>
                </a:lnTo>
                <a:lnTo>
                  <a:pt x="2250" y="3752"/>
                </a:lnTo>
                <a:lnTo>
                  <a:pt x="2249" y="3699"/>
                </a:lnTo>
                <a:lnTo>
                  <a:pt x="2250" y="3645"/>
                </a:lnTo>
                <a:lnTo>
                  <a:pt x="2255" y="3592"/>
                </a:lnTo>
                <a:lnTo>
                  <a:pt x="2261" y="3540"/>
                </a:lnTo>
                <a:lnTo>
                  <a:pt x="2271" y="3488"/>
                </a:lnTo>
                <a:lnTo>
                  <a:pt x="2282" y="3436"/>
                </a:lnTo>
                <a:lnTo>
                  <a:pt x="2297" y="3384"/>
                </a:lnTo>
                <a:lnTo>
                  <a:pt x="2314" y="3334"/>
                </a:lnTo>
                <a:lnTo>
                  <a:pt x="2333" y="3284"/>
                </a:lnTo>
                <a:lnTo>
                  <a:pt x="2355" y="3236"/>
                </a:lnTo>
                <a:lnTo>
                  <a:pt x="2379" y="3187"/>
                </a:lnTo>
                <a:lnTo>
                  <a:pt x="2392" y="3164"/>
                </a:lnTo>
                <a:lnTo>
                  <a:pt x="2407" y="3141"/>
                </a:lnTo>
                <a:lnTo>
                  <a:pt x="2421" y="3118"/>
                </a:lnTo>
                <a:lnTo>
                  <a:pt x="2435" y="3095"/>
                </a:lnTo>
                <a:close/>
                <a:moveTo>
                  <a:pt x="3250" y="1604"/>
                </a:moveTo>
                <a:lnTo>
                  <a:pt x="3250" y="1604"/>
                </a:lnTo>
                <a:lnTo>
                  <a:pt x="3255" y="1581"/>
                </a:lnTo>
                <a:lnTo>
                  <a:pt x="3261" y="1559"/>
                </a:lnTo>
                <a:lnTo>
                  <a:pt x="3270" y="1537"/>
                </a:lnTo>
                <a:lnTo>
                  <a:pt x="3281" y="1516"/>
                </a:lnTo>
                <a:lnTo>
                  <a:pt x="3294" y="1497"/>
                </a:lnTo>
                <a:lnTo>
                  <a:pt x="3309" y="1478"/>
                </a:lnTo>
                <a:lnTo>
                  <a:pt x="3325" y="1460"/>
                </a:lnTo>
                <a:lnTo>
                  <a:pt x="3343" y="1445"/>
                </a:lnTo>
                <a:lnTo>
                  <a:pt x="3363" y="1431"/>
                </a:lnTo>
                <a:lnTo>
                  <a:pt x="3385" y="1418"/>
                </a:lnTo>
                <a:lnTo>
                  <a:pt x="3408" y="1407"/>
                </a:lnTo>
                <a:lnTo>
                  <a:pt x="3432" y="1400"/>
                </a:lnTo>
                <a:lnTo>
                  <a:pt x="3445" y="1396"/>
                </a:lnTo>
                <a:lnTo>
                  <a:pt x="3458" y="1394"/>
                </a:lnTo>
                <a:lnTo>
                  <a:pt x="3472" y="1392"/>
                </a:lnTo>
                <a:lnTo>
                  <a:pt x="3486" y="1390"/>
                </a:lnTo>
                <a:lnTo>
                  <a:pt x="3500" y="1390"/>
                </a:lnTo>
                <a:lnTo>
                  <a:pt x="3515" y="1390"/>
                </a:lnTo>
                <a:lnTo>
                  <a:pt x="3530" y="1390"/>
                </a:lnTo>
                <a:lnTo>
                  <a:pt x="3545" y="1391"/>
                </a:lnTo>
                <a:lnTo>
                  <a:pt x="3565" y="1394"/>
                </a:lnTo>
                <a:lnTo>
                  <a:pt x="3585" y="1400"/>
                </a:lnTo>
                <a:lnTo>
                  <a:pt x="3604" y="1405"/>
                </a:lnTo>
                <a:lnTo>
                  <a:pt x="3622" y="1414"/>
                </a:lnTo>
                <a:lnTo>
                  <a:pt x="3641" y="1424"/>
                </a:lnTo>
                <a:lnTo>
                  <a:pt x="3658" y="1435"/>
                </a:lnTo>
                <a:lnTo>
                  <a:pt x="3674" y="1447"/>
                </a:lnTo>
                <a:lnTo>
                  <a:pt x="3689" y="1461"/>
                </a:lnTo>
                <a:lnTo>
                  <a:pt x="3704" y="1476"/>
                </a:lnTo>
                <a:lnTo>
                  <a:pt x="3717" y="1492"/>
                </a:lnTo>
                <a:lnTo>
                  <a:pt x="3729" y="1510"/>
                </a:lnTo>
                <a:lnTo>
                  <a:pt x="3740" y="1528"/>
                </a:lnTo>
                <a:lnTo>
                  <a:pt x="3750" y="1548"/>
                </a:lnTo>
                <a:lnTo>
                  <a:pt x="3758" y="1569"/>
                </a:lnTo>
                <a:lnTo>
                  <a:pt x="3765" y="1591"/>
                </a:lnTo>
                <a:lnTo>
                  <a:pt x="3770" y="1613"/>
                </a:lnTo>
                <a:lnTo>
                  <a:pt x="3773" y="1630"/>
                </a:lnTo>
                <a:lnTo>
                  <a:pt x="3775" y="1645"/>
                </a:lnTo>
                <a:lnTo>
                  <a:pt x="3777" y="1677"/>
                </a:lnTo>
                <a:lnTo>
                  <a:pt x="3777" y="1708"/>
                </a:lnTo>
                <a:lnTo>
                  <a:pt x="3774" y="1739"/>
                </a:lnTo>
                <a:lnTo>
                  <a:pt x="3770" y="1768"/>
                </a:lnTo>
                <a:lnTo>
                  <a:pt x="3762" y="1798"/>
                </a:lnTo>
                <a:lnTo>
                  <a:pt x="3753" y="1827"/>
                </a:lnTo>
                <a:lnTo>
                  <a:pt x="3743" y="1855"/>
                </a:lnTo>
                <a:lnTo>
                  <a:pt x="3731" y="1883"/>
                </a:lnTo>
                <a:lnTo>
                  <a:pt x="3718" y="1909"/>
                </a:lnTo>
                <a:lnTo>
                  <a:pt x="3704" y="1936"/>
                </a:lnTo>
                <a:lnTo>
                  <a:pt x="3688" y="1961"/>
                </a:lnTo>
                <a:lnTo>
                  <a:pt x="3672" y="1985"/>
                </a:lnTo>
                <a:lnTo>
                  <a:pt x="3654" y="2008"/>
                </a:lnTo>
                <a:lnTo>
                  <a:pt x="3637" y="2031"/>
                </a:lnTo>
                <a:lnTo>
                  <a:pt x="3619" y="2052"/>
                </a:lnTo>
                <a:lnTo>
                  <a:pt x="3600" y="2073"/>
                </a:lnTo>
                <a:lnTo>
                  <a:pt x="3583" y="2093"/>
                </a:lnTo>
                <a:lnTo>
                  <a:pt x="3546" y="2128"/>
                </a:lnTo>
                <a:lnTo>
                  <a:pt x="3512" y="2160"/>
                </a:lnTo>
                <a:lnTo>
                  <a:pt x="3481" y="2186"/>
                </a:lnTo>
                <a:lnTo>
                  <a:pt x="3456" y="2207"/>
                </a:lnTo>
                <a:lnTo>
                  <a:pt x="3435" y="2223"/>
                </a:lnTo>
                <a:lnTo>
                  <a:pt x="3418" y="2235"/>
                </a:lnTo>
                <a:lnTo>
                  <a:pt x="3398" y="2229"/>
                </a:lnTo>
                <a:lnTo>
                  <a:pt x="3375" y="2222"/>
                </a:lnTo>
                <a:lnTo>
                  <a:pt x="3344" y="2212"/>
                </a:lnTo>
                <a:lnTo>
                  <a:pt x="3308" y="2197"/>
                </a:lnTo>
                <a:lnTo>
                  <a:pt x="3267" y="2181"/>
                </a:lnTo>
                <a:lnTo>
                  <a:pt x="3223" y="2161"/>
                </a:lnTo>
                <a:lnTo>
                  <a:pt x="3176" y="2138"/>
                </a:lnTo>
                <a:lnTo>
                  <a:pt x="3153" y="2125"/>
                </a:lnTo>
                <a:lnTo>
                  <a:pt x="3128" y="2110"/>
                </a:lnTo>
                <a:lnTo>
                  <a:pt x="3105" y="2096"/>
                </a:lnTo>
                <a:lnTo>
                  <a:pt x="3081" y="2081"/>
                </a:lnTo>
                <a:lnTo>
                  <a:pt x="3058" y="2064"/>
                </a:lnTo>
                <a:lnTo>
                  <a:pt x="3036" y="2047"/>
                </a:lnTo>
                <a:lnTo>
                  <a:pt x="3014" y="2028"/>
                </a:lnTo>
                <a:lnTo>
                  <a:pt x="2993" y="2009"/>
                </a:lnTo>
                <a:lnTo>
                  <a:pt x="2973" y="1988"/>
                </a:lnTo>
                <a:lnTo>
                  <a:pt x="2954" y="1967"/>
                </a:lnTo>
                <a:lnTo>
                  <a:pt x="2937" y="1945"/>
                </a:lnTo>
                <a:lnTo>
                  <a:pt x="2920" y="1922"/>
                </a:lnTo>
                <a:lnTo>
                  <a:pt x="2906" y="1899"/>
                </a:lnTo>
                <a:lnTo>
                  <a:pt x="2893" y="1874"/>
                </a:lnTo>
                <a:lnTo>
                  <a:pt x="2882" y="1848"/>
                </a:lnTo>
                <a:lnTo>
                  <a:pt x="2873" y="1821"/>
                </a:lnTo>
                <a:lnTo>
                  <a:pt x="2869" y="1802"/>
                </a:lnTo>
                <a:lnTo>
                  <a:pt x="2866" y="1785"/>
                </a:lnTo>
                <a:lnTo>
                  <a:pt x="2864" y="1767"/>
                </a:lnTo>
                <a:lnTo>
                  <a:pt x="2864" y="1748"/>
                </a:lnTo>
                <a:lnTo>
                  <a:pt x="2865" y="1731"/>
                </a:lnTo>
                <a:lnTo>
                  <a:pt x="2869" y="1713"/>
                </a:lnTo>
                <a:lnTo>
                  <a:pt x="2873" y="1697"/>
                </a:lnTo>
                <a:lnTo>
                  <a:pt x="2877" y="1679"/>
                </a:lnTo>
                <a:lnTo>
                  <a:pt x="2884" y="1664"/>
                </a:lnTo>
                <a:lnTo>
                  <a:pt x="2893" y="1647"/>
                </a:lnTo>
                <a:lnTo>
                  <a:pt x="2902" y="1633"/>
                </a:lnTo>
                <a:lnTo>
                  <a:pt x="2913" y="1618"/>
                </a:lnTo>
                <a:lnTo>
                  <a:pt x="2924" y="1604"/>
                </a:lnTo>
                <a:lnTo>
                  <a:pt x="2937" y="1591"/>
                </a:lnTo>
                <a:lnTo>
                  <a:pt x="2951" y="1579"/>
                </a:lnTo>
                <a:lnTo>
                  <a:pt x="2967" y="1568"/>
                </a:lnTo>
                <a:lnTo>
                  <a:pt x="2985" y="1557"/>
                </a:lnTo>
                <a:lnTo>
                  <a:pt x="3004" y="1548"/>
                </a:lnTo>
                <a:lnTo>
                  <a:pt x="3024" y="1542"/>
                </a:lnTo>
                <a:lnTo>
                  <a:pt x="3044" y="1536"/>
                </a:lnTo>
                <a:lnTo>
                  <a:pt x="3063" y="1534"/>
                </a:lnTo>
                <a:lnTo>
                  <a:pt x="3083" y="1533"/>
                </a:lnTo>
                <a:lnTo>
                  <a:pt x="3103" y="1534"/>
                </a:lnTo>
                <a:lnTo>
                  <a:pt x="3123" y="1537"/>
                </a:lnTo>
                <a:lnTo>
                  <a:pt x="3142" y="1541"/>
                </a:lnTo>
                <a:lnTo>
                  <a:pt x="3160" y="1547"/>
                </a:lnTo>
                <a:lnTo>
                  <a:pt x="3178" y="1554"/>
                </a:lnTo>
                <a:lnTo>
                  <a:pt x="3195" y="1561"/>
                </a:lnTo>
                <a:lnTo>
                  <a:pt x="3211" y="1571"/>
                </a:lnTo>
                <a:lnTo>
                  <a:pt x="3225" y="1581"/>
                </a:lnTo>
                <a:lnTo>
                  <a:pt x="3238" y="1592"/>
                </a:lnTo>
                <a:lnTo>
                  <a:pt x="3250" y="1604"/>
                </a:lnTo>
                <a:close/>
                <a:moveTo>
                  <a:pt x="2345" y="1525"/>
                </a:moveTo>
                <a:lnTo>
                  <a:pt x="2345" y="1525"/>
                </a:lnTo>
                <a:lnTo>
                  <a:pt x="2361" y="1521"/>
                </a:lnTo>
                <a:lnTo>
                  <a:pt x="2403" y="1506"/>
                </a:lnTo>
                <a:lnTo>
                  <a:pt x="2432" y="1495"/>
                </a:lnTo>
                <a:lnTo>
                  <a:pt x="2464" y="1482"/>
                </a:lnTo>
                <a:lnTo>
                  <a:pt x="2499" y="1467"/>
                </a:lnTo>
                <a:lnTo>
                  <a:pt x="2535" y="1448"/>
                </a:lnTo>
                <a:lnTo>
                  <a:pt x="2573" y="1427"/>
                </a:lnTo>
                <a:lnTo>
                  <a:pt x="2591" y="1415"/>
                </a:lnTo>
                <a:lnTo>
                  <a:pt x="2610" y="1403"/>
                </a:lnTo>
                <a:lnTo>
                  <a:pt x="2629" y="1390"/>
                </a:lnTo>
                <a:lnTo>
                  <a:pt x="2646" y="1377"/>
                </a:lnTo>
                <a:lnTo>
                  <a:pt x="2663" y="1362"/>
                </a:lnTo>
                <a:lnTo>
                  <a:pt x="2679" y="1347"/>
                </a:lnTo>
                <a:lnTo>
                  <a:pt x="2696" y="1332"/>
                </a:lnTo>
                <a:lnTo>
                  <a:pt x="2710" y="1315"/>
                </a:lnTo>
                <a:lnTo>
                  <a:pt x="2725" y="1297"/>
                </a:lnTo>
                <a:lnTo>
                  <a:pt x="2737" y="1279"/>
                </a:lnTo>
                <a:lnTo>
                  <a:pt x="2749" y="1260"/>
                </a:lnTo>
                <a:lnTo>
                  <a:pt x="2759" y="1240"/>
                </a:lnTo>
                <a:lnTo>
                  <a:pt x="2767" y="1220"/>
                </a:lnTo>
                <a:lnTo>
                  <a:pt x="2774" y="1200"/>
                </a:lnTo>
                <a:lnTo>
                  <a:pt x="2777" y="1185"/>
                </a:lnTo>
                <a:lnTo>
                  <a:pt x="2780" y="1171"/>
                </a:lnTo>
                <a:lnTo>
                  <a:pt x="2781" y="1157"/>
                </a:lnTo>
                <a:lnTo>
                  <a:pt x="2781" y="1142"/>
                </a:lnTo>
                <a:lnTo>
                  <a:pt x="2780" y="1128"/>
                </a:lnTo>
                <a:lnTo>
                  <a:pt x="2778" y="1115"/>
                </a:lnTo>
                <a:lnTo>
                  <a:pt x="2775" y="1101"/>
                </a:lnTo>
                <a:lnTo>
                  <a:pt x="2771" y="1087"/>
                </a:lnTo>
                <a:lnTo>
                  <a:pt x="2765" y="1075"/>
                </a:lnTo>
                <a:lnTo>
                  <a:pt x="2759" y="1062"/>
                </a:lnTo>
                <a:lnTo>
                  <a:pt x="2752" y="1051"/>
                </a:lnTo>
                <a:lnTo>
                  <a:pt x="2743" y="1039"/>
                </a:lnTo>
                <a:lnTo>
                  <a:pt x="2734" y="1028"/>
                </a:lnTo>
                <a:lnTo>
                  <a:pt x="2725" y="1018"/>
                </a:lnTo>
                <a:lnTo>
                  <a:pt x="2712" y="1008"/>
                </a:lnTo>
                <a:lnTo>
                  <a:pt x="2700" y="999"/>
                </a:lnTo>
                <a:lnTo>
                  <a:pt x="2686" y="990"/>
                </a:lnTo>
                <a:lnTo>
                  <a:pt x="2672" y="984"/>
                </a:lnTo>
                <a:lnTo>
                  <a:pt x="2656" y="978"/>
                </a:lnTo>
                <a:lnTo>
                  <a:pt x="2641" y="975"/>
                </a:lnTo>
                <a:lnTo>
                  <a:pt x="2624" y="973"/>
                </a:lnTo>
                <a:lnTo>
                  <a:pt x="2609" y="973"/>
                </a:lnTo>
                <a:lnTo>
                  <a:pt x="2594" y="973"/>
                </a:lnTo>
                <a:lnTo>
                  <a:pt x="2578" y="975"/>
                </a:lnTo>
                <a:lnTo>
                  <a:pt x="2563" y="978"/>
                </a:lnTo>
                <a:lnTo>
                  <a:pt x="2548" y="983"/>
                </a:lnTo>
                <a:lnTo>
                  <a:pt x="2534" y="988"/>
                </a:lnTo>
                <a:lnTo>
                  <a:pt x="2521" y="995"/>
                </a:lnTo>
                <a:lnTo>
                  <a:pt x="2509" y="1003"/>
                </a:lnTo>
                <a:lnTo>
                  <a:pt x="2497" y="1010"/>
                </a:lnTo>
                <a:lnTo>
                  <a:pt x="2487" y="1019"/>
                </a:lnTo>
                <a:lnTo>
                  <a:pt x="2477" y="1029"/>
                </a:lnTo>
                <a:lnTo>
                  <a:pt x="2474" y="1010"/>
                </a:lnTo>
                <a:lnTo>
                  <a:pt x="2468" y="993"/>
                </a:lnTo>
                <a:lnTo>
                  <a:pt x="2462" y="975"/>
                </a:lnTo>
                <a:lnTo>
                  <a:pt x="2453" y="959"/>
                </a:lnTo>
                <a:lnTo>
                  <a:pt x="2443" y="943"/>
                </a:lnTo>
                <a:lnTo>
                  <a:pt x="2432" y="929"/>
                </a:lnTo>
                <a:lnTo>
                  <a:pt x="2419" y="915"/>
                </a:lnTo>
                <a:lnTo>
                  <a:pt x="2404" y="902"/>
                </a:lnTo>
                <a:lnTo>
                  <a:pt x="2389" y="891"/>
                </a:lnTo>
                <a:lnTo>
                  <a:pt x="2371" y="882"/>
                </a:lnTo>
                <a:lnTo>
                  <a:pt x="2354" y="874"/>
                </a:lnTo>
                <a:lnTo>
                  <a:pt x="2334" y="867"/>
                </a:lnTo>
                <a:lnTo>
                  <a:pt x="2313" y="863"/>
                </a:lnTo>
                <a:lnTo>
                  <a:pt x="2292" y="860"/>
                </a:lnTo>
                <a:lnTo>
                  <a:pt x="2269" y="858"/>
                </a:lnTo>
                <a:lnTo>
                  <a:pt x="2245" y="861"/>
                </a:lnTo>
                <a:lnTo>
                  <a:pt x="2229" y="863"/>
                </a:lnTo>
                <a:lnTo>
                  <a:pt x="2214" y="866"/>
                </a:lnTo>
                <a:lnTo>
                  <a:pt x="2199" y="872"/>
                </a:lnTo>
                <a:lnTo>
                  <a:pt x="2183" y="878"/>
                </a:lnTo>
                <a:lnTo>
                  <a:pt x="2170" y="886"/>
                </a:lnTo>
                <a:lnTo>
                  <a:pt x="2156" y="895"/>
                </a:lnTo>
                <a:lnTo>
                  <a:pt x="2144" y="905"/>
                </a:lnTo>
                <a:lnTo>
                  <a:pt x="2132" y="916"/>
                </a:lnTo>
                <a:lnTo>
                  <a:pt x="2119" y="928"/>
                </a:lnTo>
                <a:lnTo>
                  <a:pt x="2110" y="940"/>
                </a:lnTo>
                <a:lnTo>
                  <a:pt x="2100" y="954"/>
                </a:lnTo>
                <a:lnTo>
                  <a:pt x="2091" y="968"/>
                </a:lnTo>
                <a:lnTo>
                  <a:pt x="2083" y="985"/>
                </a:lnTo>
                <a:lnTo>
                  <a:pt x="2078" y="1000"/>
                </a:lnTo>
                <a:lnTo>
                  <a:pt x="2072" y="1018"/>
                </a:lnTo>
                <a:lnTo>
                  <a:pt x="2068" y="1036"/>
                </a:lnTo>
                <a:lnTo>
                  <a:pt x="2063" y="1061"/>
                </a:lnTo>
                <a:lnTo>
                  <a:pt x="2062" y="1085"/>
                </a:lnTo>
                <a:lnTo>
                  <a:pt x="2062" y="1110"/>
                </a:lnTo>
                <a:lnTo>
                  <a:pt x="2064" y="1134"/>
                </a:lnTo>
                <a:lnTo>
                  <a:pt x="2068" y="1158"/>
                </a:lnTo>
                <a:lnTo>
                  <a:pt x="2073" y="1181"/>
                </a:lnTo>
                <a:lnTo>
                  <a:pt x="2081" y="1204"/>
                </a:lnTo>
                <a:lnTo>
                  <a:pt x="2089" y="1226"/>
                </a:lnTo>
                <a:lnTo>
                  <a:pt x="2099" y="1248"/>
                </a:lnTo>
                <a:lnTo>
                  <a:pt x="2108" y="1269"/>
                </a:lnTo>
                <a:lnTo>
                  <a:pt x="2121" y="1289"/>
                </a:lnTo>
                <a:lnTo>
                  <a:pt x="2133" y="1310"/>
                </a:lnTo>
                <a:lnTo>
                  <a:pt x="2145" y="1328"/>
                </a:lnTo>
                <a:lnTo>
                  <a:pt x="2159" y="1347"/>
                </a:lnTo>
                <a:lnTo>
                  <a:pt x="2172" y="1365"/>
                </a:lnTo>
                <a:lnTo>
                  <a:pt x="2187" y="1381"/>
                </a:lnTo>
                <a:lnTo>
                  <a:pt x="2215" y="1413"/>
                </a:lnTo>
                <a:lnTo>
                  <a:pt x="2244" y="1442"/>
                </a:lnTo>
                <a:lnTo>
                  <a:pt x="2270" y="1466"/>
                </a:lnTo>
                <a:lnTo>
                  <a:pt x="2294" y="1487"/>
                </a:lnTo>
                <a:lnTo>
                  <a:pt x="2315" y="1503"/>
                </a:lnTo>
                <a:lnTo>
                  <a:pt x="2331" y="1515"/>
                </a:lnTo>
                <a:lnTo>
                  <a:pt x="2345" y="1525"/>
                </a:lnTo>
                <a:close/>
                <a:moveTo>
                  <a:pt x="5448" y="3187"/>
                </a:moveTo>
                <a:lnTo>
                  <a:pt x="5448" y="3187"/>
                </a:lnTo>
                <a:lnTo>
                  <a:pt x="5438" y="3142"/>
                </a:lnTo>
                <a:lnTo>
                  <a:pt x="5426" y="3098"/>
                </a:lnTo>
                <a:lnTo>
                  <a:pt x="5411" y="3057"/>
                </a:lnTo>
                <a:lnTo>
                  <a:pt x="5395" y="3015"/>
                </a:lnTo>
                <a:lnTo>
                  <a:pt x="5377" y="2974"/>
                </a:lnTo>
                <a:lnTo>
                  <a:pt x="5357" y="2934"/>
                </a:lnTo>
                <a:lnTo>
                  <a:pt x="5335" y="2897"/>
                </a:lnTo>
                <a:lnTo>
                  <a:pt x="5312" y="2860"/>
                </a:lnTo>
                <a:lnTo>
                  <a:pt x="5287" y="2824"/>
                </a:lnTo>
                <a:lnTo>
                  <a:pt x="5261" y="2790"/>
                </a:lnTo>
                <a:lnTo>
                  <a:pt x="5232" y="2758"/>
                </a:lnTo>
                <a:lnTo>
                  <a:pt x="5202" y="2728"/>
                </a:lnTo>
                <a:lnTo>
                  <a:pt x="5171" y="2698"/>
                </a:lnTo>
                <a:lnTo>
                  <a:pt x="5138" y="2669"/>
                </a:lnTo>
                <a:lnTo>
                  <a:pt x="5105" y="2643"/>
                </a:lnTo>
                <a:lnTo>
                  <a:pt x="5070" y="2619"/>
                </a:lnTo>
                <a:lnTo>
                  <a:pt x="5034" y="2596"/>
                </a:lnTo>
                <a:lnTo>
                  <a:pt x="4998" y="2574"/>
                </a:lnTo>
                <a:lnTo>
                  <a:pt x="4959" y="2555"/>
                </a:lnTo>
                <a:lnTo>
                  <a:pt x="4919" y="2537"/>
                </a:lnTo>
                <a:lnTo>
                  <a:pt x="4880" y="2521"/>
                </a:lnTo>
                <a:lnTo>
                  <a:pt x="4839" y="2506"/>
                </a:lnTo>
                <a:lnTo>
                  <a:pt x="4797" y="2495"/>
                </a:lnTo>
                <a:lnTo>
                  <a:pt x="4756" y="2486"/>
                </a:lnTo>
                <a:lnTo>
                  <a:pt x="4713" y="2477"/>
                </a:lnTo>
                <a:lnTo>
                  <a:pt x="4670" y="2471"/>
                </a:lnTo>
                <a:lnTo>
                  <a:pt x="4626" y="2468"/>
                </a:lnTo>
                <a:lnTo>
                  <a:pt x="4581" y="2466"/>
                </a:lnTo>
                <a:lnTo>
                  <a:pt x="4537" y="2467"/>
                </a:lnTo>
                <a:lnTo>
                  <a:pt x="4492" y="2470"/>
                </a:lnTo>
                <a:lnTo>
                  <a:pt x="4446" y="2476"/>
                </a:lnTo>
                <a:lnTo>
                  <a:pt x="4401" y="2483"/>
                </a:lnTo>
                <a:lnTo>
                  <a:pt x="4373" y="2489"/>
                </a:lnTo>
                <a:lnTo>
                  <a:pt x="4344" y="2495"/>
                </a:lnTo>
                <a:lnTo>
                  <a:pt x="4317" y="2503"/>
                </a:lnTo>
                <a:lnTo>
                  <a:pt x="4289" y="2512"/>
                </a:lnTo>
                <a:lnTo>
                  <a:pt x="4263" y="2522"/>
                </a:lnTo>
                <a:lnTo>
                  <a:pt x="4236" y="2532"/>
                </a:lnTo>
                <a:lnTo>
                  <a:pt x="4210" y="2543"/>
                </a:lnTo>
                <a:lnTo>
                  <a:pt x="4185" y="2555"/>
                </a:lnTo>
                <a:lnTo>
                  <a:pt x="4159" y="2567"/>
                </a:lnTo>
                <a:lnTo>
                  <a:pt x="4135" y="2580"/>
                </a:lnTo>
                <a:lnTo>
                  <a:pt x="4111" y="2594"/>
                </a:lnTo>
                <a:lnTo>
                  <a:pt x="4088" y="2609"/>
                </a:lnTo>
                <a:lnTo>
                  <a:pt x="4065" y="2624"/>
                </a:lnTo>
                <a:lnTo>
                  <a:pt x="4043" y="2641"/>
                </a:lnTo>
                <a:lnTo>
                  <a:pt x="4021" y="2657"/>
                </a:lnTo>
                <a:lnTo>
                  <a:pt x="3999" y="2675"/>
                </a:lnTo>
                <a:lnTo>
                  <a:pt x="3979" y="2692"/>
                </a:lnTo>
                <a:lnTo>
                  <a:pt x="3958" y="2711"/>
                </a:lnTo>
                <a:lnTo>
                  <a:pt x="3939" y="2730"/>
                </a:lnTo>
                <a:lnTo>
                  <a:pt x="3920" y="2750"/>
                </a:lnTo>
                <a:lnTo>
                  <a:pt x="3902" y="2769"/>
                </a:lnTo>
                <a:lnTo>
                  <a:pt x="3884" y="2790"/>
                </a:lnTo>
                <a:lnTo>
                  <a:pt x="3868" y="2812"/>
                </a:lnTo>
                <a:lnTo>
                  <a:pt x="3851" y="2833"/>
                </a:lnTo>
                <a:lnTo>
                  <a:pt x="3835" y="2856"/>
                </a:lnTo>
                <a:lnTo>
                  <a:pt x="3820" y="2878"/>
                </a:lnTo>
                <a:lnTo>
                  <a:pt x="3806" y="2901"/>
                </a:lnTo>
                <a:lnTo>
                  <a:pt x="3793" y="2926"/>
                </a:lnTo>
                <a:lnTo>
                  <a:pt x="3780" y="2949"/>
                </a:lnTo>
                <a:lnTo>
                  <a:pt x="3768" y="2974"/>
                </a:lnTo>
                <a:lnTo>
                  <a:pt x="3757" y="2998"/>
                </a:lnTo>
                <a:lnTo>
                  <a:pt x="3746" y="3024"/>
                </a:lnTo>
                <a:lnTo>
                  <a:pt x="3715" y="3006"/>
                </a:lnTo>
                <a:lnTo>
                  <a:pt x="3683" y="2991"/>
                </a:lnTo>
                <a:lnTo>
                  <a:pt x="3651" y="2975"/>
                </a:lnTo>
                <a:lnTo>
                  <a:pt x="3618" y="2962"/>
                </a:lnTo>
                <a:lnTo>
                  <a:pt x="3585" y="2950"/>
                </a:lnTo>
                <a:lnTo>
                  <a:pt x="3551" y="2940"/>
                </a:lnTo>
                <a:lnTo>
                  <a:pt x="3517" y="2931"/>
                </a:lnTo>
                <a:lnTo>
                  <a:pt x="3481" y="2925"/>
                </a:lnTo>
                <a:lnTo>
                  <a:pt x="3445" y="2918"/>
                </a:lnTo>
                <a:lnTo>
                  <a:pt x="3410" y="2915"/>
                </a:lnTo>
                <a:lnTo>
                  <a:pt x="3374" y="2912"/>
                </a:lnTo>
                <a:lnTo>
                  <a:pt x="3337" y="2911"/>
                </a:lnTo>
                <a:lnTo>
                  <a:pt x="3300" y="2912"/>
                </a:lnTo>
                <a:lnTo>
                  <a:pt x="3264" y="2915"/>
                </a:lnTo>
                <a:lnTo>
                  <a:pt x="3226" y="2920"/>
                </a:lnTo>
                <a:lnTo>
                  <a:pt x="3189" y="2926"/>
                </a:lnTo>
                <a:lnTo>
                  <a:pt x="3149" y="2934"/>
                </a:lnTo>
                <a:lnTo>
                  <a:pt x="3110" y="2945"/>
                </a:lnTo>
                <a:lnTo>
                  <a:pt x="3072" y="2958"/>
                </a:lnTo>
                <a:lnTo>
                  <a:pt x="3035" y="2972"/>
                </a:lnTo>
                <a:lnTo>
                  <a:pt x="2998" y="2988"/>
                </a:lnTo>
                <a:lnTo>
                  <a:pt x="2964" y="3006"/>
                </a:lnTo>
                <a:lnTo>
                  <a:pt x="2930" y="3026"/>
                </a:lnTo>
                <a:lnTo>
                  <a:pt x="2897" y="3047"/>
                </a:lnTo>
                <a:lnTo>
                  <a:pt x="2866" y="3069"/>
                </a:lnTo>
                <a:lnTo>
                  <a:pt x="2836" y="3092"/>
                </a:lnTo>
                <a:lnTo>
                  <a:pt x="2807" y="3117"/>
                </a:lnTo>
                <a:lnTo>
                  <a:pt x="2780" y="3143"/>
                </a:lnTo>
                <a:lnTo>
                  <a:pt x="2753" y="3171"/>
                </a:lnTo>
                <a:lnTo>
                  <a:pt x="2728" y="3201"/>
                </a:lnTo>
                <a:lnTo>
                  <a:pt x="2705" y="3230"/>
                </a:lnTo>
                <a:lnTo>
                  <a:pt x="2683" y="3261"/>
                </a:lnTo>
                <a:lnTo>
                  <a:pt x="2662" y="3293"/>
                </a:lnTo>
                <a:lnTo>
                  <a:pt x="2643" y="3326"/>
                </a:lnTo>
                <a:lnTo>
                  <a:pt x="2626" y="3360"/>
                </a:lnTo>
                <a:lnTo>
                  <a:pt x="2610" y="3395"/>
                </a:lnTo>
                <a:lnTo>
                  <a:pt x="2596" y="3431"/>
                </a:lnTo>
                <a:lnTo>
                  <a:pt x="2584" y="3467"/>
                </a:lnTo>
                <a:lnTo>
                  <a:pt x="2573" y="3503"/>
                </a:lnTo>
                <a:lnTo>
                  <a:pt x="2564" y="3542"/>
                </a:lnTo>
                <a:lnTo>
                  <a:pt x="2557" y="3579"/>
                </a:lnTo>
                <a:lnTo>
                  <a:pt x="2552" y="3618"/>
                </a:lnTo>
                <a:lnTo>
                  <a:pt x="2548" y="3657"/>
                </a:lnTo>
                <a:lnTo>
                  <a:pt x="2547" y="3696"/>
                </a:lnTo>
                <a:lnTo>
                  <a:pt x="2548" y="3735"/>
                </a:lnTo>
                <a:lnTo>
                  <a:pt x="2551" y="3776"/>
                </a:lnTo>
                <a:lnTo>
                  <a:pt x="2555" y="3816"/>
                </a:lnTo>
                <a:lnTo>
                  <a:pt x="2563" y="3856"/>
                </a:lnTo>
                <a:lnTo>
                  <a:pt x="2572" y="3900"/>
                </a:lnTo>
                <a:lnTo>
                  <a:pt x="2584" y="3944"/>
                </a:lnTo>
                <a:lnTo>
                  <a:pt x="2597" y="3987"/>
                </a:lnTo>
                <a:lnTo>
                  <a:pt x="2612" y="4029"/>
                </a:lnTo>
                <a:lnTo>
                  <a:pt x="2630" y="4070"/>
                </a:lnTo>
                <a:lnTo>
                  <a:pt x="2649" y="4110"/>
                </a:lnTo>
                <a:lnTo>
                  <a:pt x="2670" y="4149"/>
                </a:lnTo>
                <a:lnTo>
                  <a:pt x="2692" y="4189"/>
                </a:lnTo>
                <a:lnTo>
                  <a:pt x="2715" y="4226"/>
                </a:lnTo>
                <a:lnTo>
                  <a:pt x="2740" y="4262"/>
                </a:lnTo>
                <a:lnTo>
                  <a:pt x="2765" y="4299"/>
                </a:lnTo>
                <a:lnTo>
                  <a:pt x="2793" y="4334"/>
                </a:lnTo>
                <a:lnTo>
                  <a:pt x="2821" y="4369"/>
                </a:lnTo>
                <a:lnTo>
                  <a:pt x="2852" y="4403"/>
                </a:lnTo>
                <a:lnTo>
                  <a:pt x="2883" y="4436"/>
                </a:lnTo>
                <a:lnTo>
                  <a:pt x="2915" y="4468"/>
                </a:lnTo>
                <a:lnTo>
                  <a:pt x="2948" y="4499"/>
                </a:lnTo>
                <a:lnTo>
                  <a:pt x="2981" y="4530"/>
                </a:lnTo>
                <a:lnTo>
                  <a:pt x="3016" y="4559"/>
                </a:lnTo>
                <a:lnTo>
                  <a:pt x="3051" y="4589"/>
                </a:lnTo>
                <a:lnTo>
                  <a:pt x="3087" y="4618"/>
                </a:lnTo>
                <a:lnTo>
                  <a:pt x="3124" y="4645"/>
                </a:lnTo>
                <a:lnTo>
                  <a:pt x="3160" y="4672"/>
                </a:lnTo>
                <a:lnTo>
                  <a:pt x="3199" y="4698"/>
                </a:lnTo>
                <a:lnTo>
                  <a:pt x="3236" y="4723"/>
                </a:lnTo>
                <a:lnTo>
                  <a:pt x="3275" y="4747"/>
                </a:lnTo>
                <a:lnTo>
                  <a:pt x="3313" y="4772"/>
                </a:lnTo>
                <a:lnTo>
                  <a:pt x="3352" y="4795"/>
                </a:lnTo>
                <a:lnTo>
                  <a:pt x="3391" y="4818"/>
                </a:lnTo>
                <a:lnTo>
                  <a:pt x="3430" y="4839"/>
                </a:lnTo>
                <a:lnTo>
                  <a:pt x="3508" y="4881"/>
                </a:lnTo>
                <a:lnTo>
                  <a:pt x="3585" y="4919"/>
                </a:lnTo>
                <a:lnTo>
                  <a:pt x="3661" y="4955"/>
                </a:lnTo>
                <a:lnTo>
                  <a:pt x="3736" y="4988"/>
                </a:lnTo>
                <a:lnTo>
                  <a:pt x="3808" y="5018"/>
                </a:lnTo>
                <a:lnTo>
                  <a:pt x="3878" y="5047"/>
                </a:lnTo>
                <a:lnTo>
                  <a:pt x="3945" y="5071"/>
                </a:lnTo>
                <a:lnTo>
                  <a:pt x="4007" y="5094"/>
                </a:lnTo>
                <a:lnTo>
                  <a:pt x="4066" y="5114"/>
                </a:lnTo>
                <a:lnTo>
                  <a:pt x="4120" y="5131"/>
                </a:lnTo>
                <a:lnTo>
                  <a:pt x="4167" y="5147"/>
                </a:lnTo>
                <a:lnTo>
                  <a:pt x="4245" y="5169"/>
                </a:lnTo>
                <a:lnTo>
                  <a:pt x="4296" y="5183"/>
                </a:lnTo>
                <a:lnTo>
                  <a:pt x="4313" y="5188"/>
                </a:lnTo>
                <a:lnTo>
                  <a:pt x="4328" y="5177"/>
                </a:lnTo>
                <a:lnTo>
                  <a:pt x="4370" y="5147"/>
                </a:lnTo>
                <a:lnTo>
                  <a:pt x="4436" y="5097"/>
                </a:lnTo>
                <a:lnTo>
                  <a:pt x="4476" y="5065"/>
                </a:lnTo>
                <a:lnTo>
                  <a:pt x="4520" y="5030"/>
                </a:lnTo>
                <a:lnTo>
                  <a:pt x="4569" y="4989"/>
                </a:lnTo>
                <a:lnTo>
                  <a:pt x="4619" y="4945"/>
                </a:lnTo>
                <a:lnTo>
                  <a:pt x="4673" y="4897"/>
                </a:lnTo>
                <a:lnTo>
                  <a:pt x="4728" y="4845"/>
                </a:lnTo>
                <a:lnTo>
                  <a:pt x="4785" y="4789"/>
                </a:lnTo>
                <a:lnTo>
                  <a:pt x="4844" y="4730"/>
                </a:lnTo>
                <a:lnTo>
                  <a:pt x="4902" y="4667"/>
                </a:lnTo>
                <a:lnTo>
                  <a:pt x="4961" y="4601"/>
                </a:lnTo>
                <a:lnTo>
                  <a:pt x="4990" y="4566"/>
                </a:lnTo>
                <a:lnTo>
                  <a:pt x="5019" y="4531"/>
                </a:lnTo>
                <a:lnTo>
                  <a:pt x="5047" y="4496"/>
                </a:lnTo>
                <a:lnTo>
                  <a:pt x="5076" y="4458"/>
                </a:lnTo>
                <a:lnTo>
                  <a:pt x="5103" y="4421"/>
                </a:lnTo>
                <a:lnTo>
                  <a:pt x="5131" y="4383"/>
                </a:lnTo>
                <a:lnTo>
                  <a:pt x="5157" y="4344"/>
                </a:lnTo>
                <a:lnTo>
                  <a:pt x="5184" y="4304"/>
                </a:lnTo>
                <a:lnTo>
                  <a:pt x="5209" y="4264"/>
                </a:lnTo>
                <a:lnTo>
                  <a:pt x="5233" y="4224"/>
                </a:lnTo>
                <a:lnTo>
                  <a:pt x="5257" y="4182"/>
                </a:lnTo>
                <a:lnTo>
                  <a:pt x="5279" y="4139"/>
                </a:lnTo>
                <a:lnTo>
                  <a:pt x="5301" y="4097"/>
                </a:lnTo>
                <a:lnTo>
                  <a:pt x="5322" y="4053"/>
                </a:lnTo>
                <a:lnTo>
                  <a:pt x="5342" y="4009"/>
                </a:lnTo>
                <a:lnTo>
                  <a:pt x="5361" y="3965"/>
                </a:lnTo>
                <a:lnTo>
                  <a:pt x="5378" y="3920"/>
                </a:lnTo>
                <a:lnTo>
                  <a:pt x="5395" y="3874"/>
                </a:lnTo>
                <a:lnTo>
                  <a:pt x="5409" y="3828"/>
                </a:lnTo>
                <a:lnTo>
                  <a:pt x="5422" y="3782"/>
                </a:lnTo>
                <a:lnTo>
                  <a:pt x="5434" y="3734"/>
                </a:lnTo>
                <a:lnTo>
                  <a:pt x="5445" y="3687"/>
                </a:lnTo>
                <a:lnTo>
                  <a:pt x="5453" y="3639"/>
                </a:lnTo>
                <a:lnTo>
                  <a:pt x="5461" y="3590"/>
                </a:lnTo>
                <a:lnTo>
                  <a:pt x="5466" y="3541"/>
                </a:lnTo>
                <a:lnTo>
                  <a:pt x="5470" y="3491"/>
                </a:lnTo>
                <a:lnTo>
                  <a:pt x="5471" y="3442"/>
                </a:lnTo>
                <a:lnTo>
                  <a:pt x="5471" y="3391"/>
                </a:lnTo>
                <a:lnTo>
                  <a:pt x="5467" y="3341"/>
                </a:lnTo>
                <a:lnTo>
                  <a:pt x="5463" y="3290"/>
                </a:lnTo>
                <a:lnTo>
                  <a:pt x="5456" y="3239"/>
                </a:lnTo>
                <a:lnTo>
                  <a:pt x="5448" y="3187"/>
                </a:lnTo>
                <a:close/>
              </a:path>
            </a:pathLst>
          </a:custGeom>
          <a:solidFill>
            <a:srgbClr val="D74C55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D74C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3052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48000" y="3109682"/>
            <a:ext cx="6096000" cy="17466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2100"/>
              </a:lnSpc>
              <a:spcAft>
                <a:spcPts val="0"/>
              </a:spcAft>
            </a:pPr>
            <a:r>
              <a:rPr lang="zh-CN" altLang="zh-CN" sz="1400" b="1" dirty="0">
                <a:solidFill>
                  <a:srgbClr val="333333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阿柯的小</a:t>
            </a:r>
            <a:r>
              <a:rPr lang="zh-CN" altLang="zh-CN" sz="1400" b="1" dirty="0" smtClean="0">
                <a:solidFill>
                  <a:srgbClr val="333333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店</a:t>
            </a:r>
            <a:r>
              <a:rPr lang="en-US" altLang="zh-CN" sz="1400" b="1" dirty="0" smtClean="0">
                <a:solidFill>
                  <a:srgbClr val="333333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   </a:t>
            </a:r>
            <a:r>
              <a:rPr lang="zh-CN" altLang="en-US" sz="1400" b="1" dirty="0" smtClean="0">
                <a:solidFill>
                  <a:srgbClr val="333333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作品</a:t>
            </a:r>
            <a:endParaRPr lang="zh-CN" altLang="zh-CN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spcAft>
                <a:spcPts val="0"/>
              </a:spcAft>
            </a:pPr>
            <a:r>
              <a:rPr lang="en-US" altLang="zh-CN" u="sng" kern="100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  <a:hlinkClick r:id="rId2"/>
              </a:rPr>
              <a:t>http://</a:t>
            </a:r>
            <a:r>
              <a:rPr lang="en-US" altLang="zh-CN" u="sng" kern="100" dirty="0" smtClean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  <a:hlinkClick r:id="rId2"/>
              </a:rPr>
              <a:t>www.yanj.cn/store-5552.html</a:t>
            </a:r>
            <a:endParaRPr lang="en-US" altLang="zh-CN" u="sng" kern="100" dirty="0" smtClean="0">
              <a:solidFill>
                <a:srgbClr val="0000FF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u="sng" kern="100" dirty="0">
              <a:solidFill>
                <a:srgbClr val="0000FF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u="sng" kern="100" dirty="0" smtClean="0">
              <a:solidFill>
                <a:srgbClr val="0000FF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u="sng" kern="100" dirty="0">
              <a:solidFill>
                <a:srgbClr val="0000FF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51PPT</a:t>
            </a:r>
            <a:r>
              <a:rPr lang="zh-CN" altLang="en-US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模板网   </a:t>
            </a:r>
            <a:r>
              <a:rPr lang="en-US" altLang="zh-CN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  <a:hlinkClick r:id="rId3"/>
              </a:rPr>
              <a:t>www.51pptmoban.com</a:t>
            </a:r>
            <a:r>
              <a:rPr lang="en-US" altLang="zh-CN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授权发布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34624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158</Words>
  <Application>Microsoft Office PowerPoint</Application>
  <PresentationFormat>宽屏</PresentationFormat>
  <Paragraphs>25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等线</vt:lpstr>
      <vt:lpstr>等线 Light</vt:lpstr>
      <vt:lpstr>华康娃娃体W5(P)</vt:lpstr>
      <vt:lpstr>宋体</vt:lpstr>
      <vt:lpstr>微软雅黑</vt:lpstr>
      <vt:lpstr>Arial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何柯依</dc:creator>
  <cp:keywords>www.51pptmoban.com</cp:keywords>
  <cp:lastModifiedBy>精美PPT（不二演示）</cp:lastModifiedBy>
  <cp:revision>11</cp:revision>
  <dcterms:created xsi:type="dcterms:W3CDTF">2016-04-17T07:40:09Z</dcterms:created>
  <dcterms:modified xsi:type="dcterms:W3CDTF">2019-02-13T12:34:48Z</dcterms:modified>
</cp:coreProperties>
</file>