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68" r:id="rId3"/>
    <p:sldId id="295" r:id="rId4"/>
    <p:sldId id="269" r:id="rId5"/>
    <p:sldId id="270" r:id="rId6"/>
    <p:sldId id="289" r:id="rId7"/>
    <p:sldId id="293" r:id="rId8"/>
    <p:sldId id="271" r:id="rId9"/>
    <p:sldId id="272" r:id="rId10"/>
    <p:sldId id="281" r:id="rId11"/>
    <p:sldId id="288" r:id="rId12"/>
    <p:sldId id="290" r:id="rId13"/>
    <p:sldId id="284" r:id="rId14"/>
    <p:sldId id="286" r:id="rId15"/>
    <p:sldId id="287" r:id="rId16"/>
    <p:sldId id="282" r:id="rId17"/>
    <p:sldId id="273" r:id="rId18"/>
    <p:sldId id="274" r:id="rId19"/>
    <p:sldId id="276" r:id="rId20"/>
    <p:sldId id="279" r:id="rId21"/>
    <p:sldId id="283" r:id="rId22"/>
    <p:sldId id="278" r:id="rId23"/>
    <p:sldId id="263" r:id="rId24"/>
    <p:sldId id="262" r:id="rId25"/>
    <p:sldId id="264" r:id="rId26"/>
    <p:sldId id="291" r:id="rId27"/>
    <p:sldId id="296" r:id="rId28"/>
    <p:sldId id="297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5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8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37468B-2996-4672-975F-E87E3D59BF16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48E67C-D59E-40E3-BF29-E8FF8651CA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699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9858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056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269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272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194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2002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8951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6507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5981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4852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247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3112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9791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477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955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4428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0477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7334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985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0536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8924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091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8606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8225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7130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8E67C-D59E-40E3-BF29-E8FF8651CA5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29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A12872C-C515-4B58-9BF0-137D439B93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3F8633DA-D723-4911-B518-8F95439B3E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8A19D58-4B02-419B-AA29-49CF604B9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B422-39C0-45FA-AE94-5A77F71E924A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BA7076C-ED2C-4CB4-93A5-791051C5B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A811D6D-EA3D-48AE-A713-77E6E6F28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5753-E2C5-4E44-82CA-D13671C7C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311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BD0EEF4-6153-4075-BE77-E6E8FB84F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9E4D9CE-91D5-4DCD-844F-6359C9786B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D2E3849-8F60-48C1-93D4-565941664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B422-39C0-45FA-AE94-5A77F71E924A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C3B2219-42D1-462D-8CA9-299F479F3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C6FD67E-F3DB-457B-9840-B250316CD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5753-E2C5-4E44-82CA-D13671C7C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47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0CAC8DB0-3693-49A3-982C-8C96F0218C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79E60A0-BFE7-4BDB-8E8F-FCA2BEBA88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4012EE7-9D71-4A6A-802B-55596FF6E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B422-39C0-45FA-AE94-5A77F71E924A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F266053-C34B-4B53-9E29-A9791B0BF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795CDE9-EBBF-4EC8-870E-C502C4906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5753-E2C5-4E44-82CA-D13671C7C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36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965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55DF2D1-2D3C-4B1E-A865-178E7F3BC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950423D-CEDA-4A2B-A382-0BD2333DA7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080B1A-A28C-4DCF-B5CB-E6C8D36658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B422-39C0-45FA-AE94-5A77F71E924A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0951ED0-23E3-40A4-8F3D-54FA9A6E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F81B243-8EC0-4413-B01D-25FE08C51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5753-E2C5-4E44-82CA-D13671C7C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73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B121C7F-F091-4919-82D3-7D2360C18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D5EF7CB-5948-4E01-91B7-50DD736A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2375F5D-E9C7-45F4-9AAF-4F13C2E0C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B422-39C0-45FA-AE94-5A77F71E924A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51C1896-8BA7-46CD-8406-EEE2EE11C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0EC2820-8DA2-4F25-82E8-B49206C17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5753-E2C5-4E44-82CA-D13671C7C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22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62678FD-41F0-4BDE-A30C-FF4D1BBA3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01FDBE3-C1FE-4853-978C-1C66899B18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42E9993B-8025-442B-9841-643CF6E19A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86E4C96-1E08-40B0-B2DB-E07FC0922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B422-39C0-45FA-AE94-5A77F71E924A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9830EBA-417C-409C-8EEB-FAFECA65B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45B141A-4DD1-4D5E-989F-C0724ED90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5753-E2C5-4E44-82CA-D13671C7C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81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0E1AD51-0E1A-4036-90B1-13C5DF340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C1D342B-8C51-4A0F-ADF0-FC1E8DD1C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932FFABE-3832-4F63-A4F0-4F15162EF0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CB5DA391-3596-4E66-B610-EFD3A2C308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337D6AFA-D499-4F87-83B6-7B65BA8A6F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7F6361F0-CFEF-47C5-8009-F57EC9EC7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B422-39C0-45FA-AE94-5A77F71E924A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7CDB4982-165A-47EA-B490-638CD95E4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CD5AAE68-6F49-47F4-A1F4-9F49A980F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5753-E2C5-4E44-82CA-D13671C7C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997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CF62B55-88AA-4DA8-89A2-0495D3264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0E6CCC6D-C726-4EDB-9179-5088949A4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B422-39C0-45FA-AE94-5A77F71E924A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6F24D651-26D1-441A-BC22-1484AD0C9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781B3D1-4BB6-4D1C-B74A-C5E309102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5753-E2C5-4E44-82CA-D13671C7C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25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CF5FB2D1-9A5C-4675-97EB-929FB37D0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B422-39C0-45FA-AE94-5A77F71E924A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351F14C-364E-413D-B3D2-F0E88B36A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BA49D13-7AF2-45E4-95DA-2057666FB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5753-E2C5-4E44-82CA-D13671C7C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41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91D1B86-9841-4275-8267-56EF2CCFBD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591026E-094C-4103-8747-BFE94F4318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B265917-EAC8-4369-A703-3FE1EFD4D3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4BB35F4-5F2A-4E4E-9349-9E095A405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B422-39C0-45FA-AE94-5A77F71E924A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AA0D2E0-1A9D-4248-A765-07159813A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ABEE1B0-54D6-4A97-B010-9732C0626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5753-E2C5-4E44-82CA-D13671C7C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7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0590F3F-8842-425D-841B-406929D42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E7BC22C0-1283-4C24-A745-CAFE57C37C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0E9E8D15-0090-4BC7-85A0-90F949A30B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46FCF95-64EB-4567-99C6-0B6424BD3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9B422-39C0-45FA-AE94-5A77F71E924A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E8AE1378-2877-44BA-87A5-696A1CF92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7B4F751-8D31-446B-9DCE-1499FA0C4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5753-E2C5-4E44-82CA-D13671C7C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46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B0E9F712-8BDA-461A-B706-D1B812C46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C87520F-A836-49A5-8B26-3E5C59FAD4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61322C4-C114-436A-9CB0-E2EF1955B6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9B422-39C0-45FA-AE94-5A77F71E924A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0E9D52B-3293-4993-A1A7-27B1EA8B74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26F9FFC-0F11-4FC1-8B1D-4F32DE1AC0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E35753-E2C5-4E44-82CA-D13671C7C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74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26.xml"/><Relationship Id="rId9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0CFA8A4-3041-4C23-A4FB-C75404020D6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r="46664" b="44220"/>
          <a:stretch/>
        </p:blipFill>
        <p:spPr>
          <a:xfrm>
            <a:off x="8943584" y="3460812"/>
            <a:ext cx="3248416" cy="339718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B386A04D-6CAA-45EB-95EB-7468524A6E4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667544" y="4281714"/>
            <a:ext cx="5007720" cy="24075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A608960B-B629-4C3B-A137-F287E68586C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74" t="56553"/>
          <a:stretch/>
        </p:blipFill>
        <p:spPr>
          <a:xfrm>
            <a:off x="-1" y="0"/>
            <a:ext cx="7808687" cy="2790335"/>
          </a:xfrm>
          <a:prstGeom prst="rect">
            <a:avLst/>
          </a:prstGeom>
        </p:spPr>
      </p:pic>
      <p:sp>
        <p:nvSpPr>
          <p:cNvPr id="20" name="空心弧 19">
            <a:extLst>
              <a:ext uri="{FF2B5EF4-FFF2-40B4-BE49-F238E27FC236}">
                <a16:creationId xmlns="" xmlns:a16="http://schemas.microsoft.com/office/drawing/2014/main" id="{5AA8559F-C372-4B91-9664-9D7BCE8E6F7F}"/>
              </a:ext>
            </a:extLst>
          </p:cNvPr>
          <p:cNvSpPr/>
          <p:nvPr/>
        </p:nvSpPr>
        <p:spPr>
          <a:xfrm rot="13411477">
            <a:off x="714766" y="5430075"/>
            <a:ext cx="1043626" cy="966321"/>
          </a:xfrm>
          <a:prstGeom prst="blockArc">
            <a:avLst>
              <a:gd name="adj1" fmla="val 10800000"/>
              <a:gd name="adj2" fmla="val 277190"/>
              <a:gd name="adj3" fmla="val 2089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空心弧 20">
            <a:extLst>
              <a:ext uri="{FF2B5EF4-FFF2-40B4-BE49-F238E27FC236}">
                <a16:creationId xmlns="" xmlns:a16="http://schemas.microsoft.com/office/drawing/2014/main" id="{1F9FC6DD-5B70-41A9-8EC7-6E31666E2B4B}"/>
              </a:ext>
            </a:extLst>
          </p:cNvPr>
          <p:cNvSpPr/>
          <p:nvPr/>
        </p:nvSpPr>
        <p:spPr>
          <a:xfrm rot="17015693">
            <a:off x="10305316" y="452284"/>
            <a:ext cx="891382" cy="825354"/>
          </a:xfrm>
          <a:prstGeom prst="blockArc">
            <a:avLst>
              <a:gd name="adj1" fmla="val 10800000"/>
              <a:gd name="adj2" fmla="val 277190"/>
              <a:gd name="adj3" fmla="val 2089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空心弧 22">
            <a:extLst>
              <a:ext uri="{FF2B5EF4-FFF2-40B4-BE49-F238E27FC236}">
                <a16:creationId xmlns="" xmlns:a16="http://schemas.microsoft.com/office/drawing/2014/main" id="{266C858E-E34C-4474-81B1-D3F6B57DE0CD}"/>
              </a:ext>
            </a:extLst>
          </p:cNvPr>
          <p:cNvSpPr/>
          <p:nvPr/>
        </p:nvSpPr>
        <p:spPr>
          <a:xfrm rot="11214627">
            <a:off x="5127978" y="2362905"/>
            <a:ext cx="570953" cy="528661"/>
          </a:xfrm>
          <a:prstGeom prst="blockArc">
            <a:avLst>
              <a:gd name="adj1" fmla="val 10800000"/>
              <a:gd name="adj2" fmla="val 277190"/>
              <a:gd name="adj3" fmla="val 2089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69C816AE-F1A9-469C-93D4-EED696D0965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1091" y="1527889"/>
            <a:ext cx="1030313" cy="1396105"/>
          </a:xfrm>
          <a:prstGeom prst="rect">
            <a:avLst/>
          </a:prstGeom>
        </p:spPr>
      </p:pic>
      <p:pic>
        <p:nvPicPr>
          <p:cNvPr id="3" name="Dirty Dropouts - Unity">
            <a:hlinkClick r:id="" action="ppaction://media"/>
            <a:extLst>
              <a:ext uri="{FF2B5EF4-FFF2-40B4-BE49-F238E27FC236}">
                <a16:creationId xmlns="" xmlns:a16="http://schemas.microsoft.com/office/drawing/2014/main" id="{E7169DD4-B8D7-43C6-9E32-CF152363D1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213599" y="-1306286"/>
            <a:ext cx="842208" cy="842208"/>
          </a:xfrm>
          <a:prstGeom prst="rect">
            <a:avLst/>
          </a:prstGeom>
        </p:spPr>
      </p:pic>
      <p:sp>
        <p:nvSpPr>
          <p:cNvPr id="15" name="文本框 11">
            <a:extLst>
              <a:ext uri="{FF2B5EF4-FFF2-40B4-BE49-F238E27FC236}">
                <a16:creationId xmlns="" xmlns:a16="http://schemas.microsoft.com/office/drawing/2014/main" id="{9A486F6F-A303-4D50-A7AA-C16A5F23315D}"/>
              </a:ext>
            </a:extLst>
          </p:cNvPr>
          <p:cNvSpPr txBox="1"/>
          <p:nvPr/>
        </p:nvSpPr>
        <p:spPr>
          <a:xfrm>
            <a:off x="981557" y="3155587"/>
            <a:ext cx="62363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rPr>
              <a:t>RANPINTANG</a:t>
            </a:r>
            <a:endParaRPr kumimoji="0" lang="zh-CN" altLang="en-US" sz="660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1048207" y="4067248"/>
            <a:ext cx="51731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di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4000" dirty="0"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5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sym typeface="+mn-lt"/>
              </a:rPr>
              <a:t>燃品</a:t>
            </a:r>
            <a:r>
              <a:rPr lang="zh-CN" altLang="en-US" sz="4000" dirty="0" smtClean="0"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5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sym typeface="+mn-lt"/>
              </a:rPr>
              <a:t>堂</a:t>
            </a:r>
            <a:r>
              <a:rPr lang="zh-CN" altLang="en-US" sz="4000" b="1" dirty="0" smtClean="0"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5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sym typeface="+mn-lt"/>
              </a:rPr>
              <a:t>科技精品</a:t>
            </a:r>
            <a:endParaRPr lang="zh-CN" altLang="en-US" sz="4000" b="1" dirty="0">
              <a:gradFill>
                <a:gsLst>
                  <a:gs pos="5000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2" name="文本框 11"/>
          <p:cNvSpPr txBox="1"/>
          <p:nvPr/>
        </p:nvSpPr>
        <p:spPr>
          <a:xfrm>
            <a:off x="1036147" y="4904888"/>
            <a:ext cx="4779539" cy="5679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Ran pin tang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，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Focus on PPT optimization and substitution, template customization, ingenuity production, satisfy your needs.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1135167" y="4859336"/>
            <a:ext cx="1728192" cy="0"/>
          </a:xfrm>
          <a:prstGeom prst="line">
            <a:avLst/>
          </a:prstGeom>
          <a:noFill/>
          <a:ln w="25400" cap="flat" cmpd="sng" algn="ctr">
            <a:gradFill flip="none" rotWithShape="1">
              <a:gsLst>
                <a:gs pos="0">
                  <a:sysClr val="windowText" lastClr="000000"/>
                </a:gs>
                <a:gs pos="100000">
                  <a:sysClr val="window" lastClr="FFFFFF">
                    <a:alpha val="0"/>
                  </a:sysClr>
                </a:gs>
              </a:gsLst>
              <a:lin ang="1800000" scaled="0"/>
              <a:tileRect/>
            </a:gradFill>
            <a:prstDash val="solid"/>
          </a:ln>
          <a:effectLst/>
        </p:spPr>
      </p:cxnSp>
      <p:pic>
        <p:nvPicPr>
          <p:cNvPr id="26" name="Picture 2" descr="D:\安装程序\下载\PPT合集\NEW\RPT 002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5167" y="5679045"/>
            <a:ext cx="1679206" cy="216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237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0" grpId="0" animBg="1"/>
      <p:bldP spid="21" grpId="0" animBg="1"/>
      <p:bldP spid="2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3D2A58A-4B7B-496D-A323-9079F3FEBA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378822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27EE588-4413-46BE-8D9D-1FC5B5DE1BB2}"/>
              </a:ext>
            </a:extLst>
          </p:cNvPr>
          <p:cNvSpPr/>
          <p:nvPr/>
        </p:nvSpPr>
        <p:spPr>
          <a:xfrm>
            <a:off x="5118100" y="4710864"/>
            <a:ext cx="6096000" cy="6001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0" i="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燃品堂汇集</a:t>
            </a:r>
            <a:r>
              <a:rPr lang="zh-CN" altLang="en-US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r>
              <a:rPr lang="en-US" altLang="zh-CN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下载高品质正版素材就</a:t>
            </a:r>
            <a:r>
              <a:rPr lang="zh-CN" altLang="en-US" sz="1100" b="0" i="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到燃品堂。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458B45A-0B83-423A-A7DF-C52AF255107E}"/>
              </a:ext>
            </a:extLst>
          </p:cNvPr>
          <p:cNvGrpSpPr/>
          <p:nvPr/>
        </p:nvGrpSpPr>
        <p:grpSpPr>
          <a:xfrm>
            <a:off x="812800" y="2476893"/>
            <a:ext cx="3507581" cy="2840303"/>
            <a:chOff x="812800" y="2476893"/>
            <a:chExt cx="3507581" cy="2840303"/>
          </a:xfrm>
        </p:grpSpPr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58D055F6-DA33-401E-B13F-091EF730B909}"/>
                </a:ext>
              </a:extLst>
            </p:cNvPr>
            <p:cNvSpPr/>
            <p:nvPr/>
          </p:nvSpPr>
          <p:spPr>
            <a:xfrm>
              <a:off x="812800" y="2840696"/>
              <a:ext cx="2247900" cy="24765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FA1347DD-503E-436B-8EF1-C8BC2BE071BB}"/>
                </a:ext>
              </a:extLst>
            </p:cNvPr>
            <p:cNvSpPr/>
            <p:nvPr/>
          </p:nvSpPr>
          <p:spPr>
            <a:xfrm>
              <a:off x="1012825" y="2476893"/>
              <a:ext cx="1847850" cy="23893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500" b="0" i="0" dirty="0">
                  <a:solidFill>
                    <a:schemeClr val="bg1"/>
                  </a:solidFill>
                  <a:effectLst/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115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F1E1F3CC-A3F8-4B60-9DA3-211DC0A558E0}"/>
                </a:ext>
              </a:extLst>
            </p:cNvPr>
            <p:cNvSpPr/>
            <p:nvPr/>
          </p:nvSpPr>
          <p:spPr>
            <a:xfrm>
              <a:off x="1400969" y="4583673"/>
              <a:ext cx="2919412" cy="581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sz="24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</a:t>
              </a:r>
              <a:r>
                <a:rPr lang="en-US" altLang="zh-CN" sz="2400" b="0" i="0" dirty="0">
                  <a:solidFill>
                    <a:srgbClr val="C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TWO</a:t>
              </a:r>
              <a:endPara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256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DBB7F3C-6B7F-4543-B773-4191AD54C991}"/>
              </a:ext>
            </a:extLst>
          </p:cNvPr>
          <p:cNvSpPr/>
          <p:nvPr/>
        </p:nvSpPr>
        <p:spPr>
          <a:xfrm>
            <a:off x="4426857" y="761830"/>
            <a:ext cx="7228115" cy="5399314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52F116B6-A30F-4C71-8436-CC9A66624BE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751" y="1374889"/>
            <a:ext cx="5211536" cy="417319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103587B-0D4B-487B-B216-928937BD83F7}"/>
              </a:ext>
            </a:extLst>
          </p:cNvPr>
          <p:cNvSpPr/>
          <p:nvPr/>
        </p:nvSpPr>
        <p:spPr>
          <a:xfrm>
            <a:off x="6357257" y="3607779"/>
            <a:ext cx="503645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燃品堂汇集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下载高品质正版素材就</a:t>
            </a: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到燃品堂。燃品堂汇集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下载高品质正版素材就</a:t>
            </a: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到燃品堂。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200000"/>
              </a:lnSpc>
            </a:pP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30EC4711-1ED1-49BA-8A29-36E306E577EE}"/>
              </a:ext>
            </a:extLst>
          </p:cNvPr>
          <p:cNvSpPr txBox="1"/>
          <p:nvPr/>
        </p:nvSpPr>
        <p:spPr>
          <a:xfrm>
            <a:off x="10567847" y="984475"/>
            <a:ext cx="8258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rgbClr val="C00000"/>
                </a:solidFill>
              </a:rPr>
              <a:t>+</a:t>
            </a:r>
            <a:endParaRPr lang="zh-CN" altLang="en-US" sz="7200" b="1" dirty="0">
              <a:solidFill>
                <a:srgbClr val="C00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B3D9627E-26E3-4943-ACFC-725C59AC3F75}"/>
              </a:ext>
            </a:extLst>
          </p:cNvPr>
          <p:cNvSpPr/>
          <p:nvPr/>
        </p:nvSpPr>
        <p:spPr>
          <a:xfrm>
            <a:off x="7363678" y="2485954"/>
            <a:ext cx="40300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RANPINTANG</a:t>
            </a:r>
            <a:endParaRPr lang="zh-CN" altLang="en-US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271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599B5CC-7819-49DD-8152-87E4E40027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088" y="1431018"/>
            <a:ext cx="2838450" cy="367665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7163A39E-9978-4A61-866C-62CEC7DF2D8F}"/>
              </a:ext>
            </a:extLst>
          </p:cNvPr>
          <p:cNvGrpSpPr/>
          <p:nvPr/>
        </p:nvGrpSpPr>
        <p:grpSpPr>
          <a:xfrm>
            <a:off x="4680857" y="1561721"/>
            <a:ext cx="6625771" cy="1107996"/>
            <a:chOff x="4680857" y="1561721"/>
            <a:chExt cx="6625771" cy="1107996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66B1BAA0-E93D-4946-96BB-4B1A1720E7DA}"/>
                </a:ext>
              </a:extLst>
            </p:cNvPr>
            <p:cNvSpPr/>
            <p:nvPr/>
          </p:nvSpPr>
          <p:spPr>
            <a:xfrm>
              <a:off x="5762171" y="1730999"/>
              <a:ext cx="5544457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b="0" i="0" dirty="0" smtClean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燃品堂汇集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了各种流行趋势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视觉冲击力强的原创企业办公模板素材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由顶尖的设计师供稿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符合各个行业的商用需求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下载高品质正版素材就</a:t>
              </a:r>
              <a:r>
                <a:rPr lang="zh-CN" altLang="en-US" sz="1100" b="0" i="0" dirty="0" smtClean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到燃品堂。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7FDDA16F-44A0-4D3C-A707-5D6BBCE71A22}"/>
                </a:ext>
              </a:extLst>
            </p:cNvPr>
            <p:cNvSpPr/>
            <p:nvPr/>
          </p:nvSpPr>
          <p:spPr>
            <a:xfrm>
              <a:off x="4680857" y="1561721"/>
              <a:ext cx="805543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dirty="0">
                  <a:solidFill>
                    <a:srgbClr val="C00000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01</a:t>
              </a:r>
              <a:endParaRPr lang="zh-CN" altLang="en-US" sz="4400" dirty="0">
                <a:solidFill>
                  <a:srgbClr val="C00000"/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EF17650C-DBB3-4D40-A798-D5F70BC8AF7D}"/>
              </a:ext>
            </a:extLst>
          </p:cNvPr>
          <p:cNvGrpSpPr/>
          <p:nvPr/>
        </p:nvGrpSpPr>
        <p:grpSpPr>
          <a:xfrm>
            <a:off x="4680857" y="2838995"/>
            <a:ext cx="6625771" cy="995902"/>
            <a:chOff x="4680857" y="2838995"/>
            <a:chExt cx="6625771" cy="995902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D301A9F4-720A-4315-A98D-D2EBD85F6B5D}"/>
                </a:ext>
              </a:extLst>
            </p:cNvPr>
            <p:cNvSpPr/>
            <p:nvPr/>
          </p:nvSpPr>
          <p:spPr>
            <a:xfrm>
              <a:off x="5762171" y="3065456"/>
              <a:ext cx="5544457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b="0" i="0" dirty="0" smtClean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燃品堂汇集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了各种流行趋势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视觉冲击力强的原创企业办公模板素材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由顶尖的设计师供稿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符合各个行业的商用需求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下载高品质正版素材就</a:t>
              </a:r>
              <a:r>
                <a:rPr lang="zh-CN" altLang="en-US" sz="1100" b="0" i="0" dirty="0" smtClean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到燃品堂。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1480D7C4-9C92-4DEB-BA07-3FC0314EE560}"/>
                </a:ext>
              </a:extLst>
            </p:cNvPr>
            <p:cNvSpPr/>
            <p:nvPr/>
          </p:nvSpPr>
          <p:spPr>
            <a:xfrm>
              <a:off x="4680857" y="2838995"/>
              <a:ext cx="805543" cy="9711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dirty="0">
                  <a:solidFill>
                    <a:srgbClr val="C00000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02</a:t>
              </a:r>
              <a:endParaRPr lang="zh-CN" altLang="en-US" sz="4400" dirty="0">
                <a:solidFill>
                  <a:srgbClr val="C00000"/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25D911C3-B571-4613-8C98-123CB9F64E4B}"/>
              </a:ext>
            </a:extLst>
          </p:cNvPr>
          <p:cNvGrpSpPr/>
          <p:nvPr/>
        </p:nvGrpSpPr>
        <p:grpSpPr>
          <a:xfrm>
            <a:off x="4680857" y="4224831"/>
            <a:ext cx="6625771" cy="971163"/>
            <a:chOff x="4680857" y="4224831"/>
            <a:chExt cx="6625771" cy="971163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1A2856E-B16C-4A0B-AAF1-668BB68A18D5}"/>
                </a:ext>
              </a:extLst>
            </p:cNvPr>
            <p:cNvSpPr/>
            <p:nvPr/>
          </p:nvSpPr>
          <p:spPr>
            <a:xfrm>
              <a:off x="5762171" y="4399914"/>
              <a:ext cx="5544457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b="0" i="0" dirty="0" smtClean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燃品堂汇集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了各种流行趋势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视觉冲击力强的原创企业办公模板素材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由顶尖的设计师供稿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符合各个行业的商用需求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下载高品质正版素材就</a:t>
              </a:r>
              <a:r>
                <a:rPr lang="zh-CN" altLang="en-US" sz="1100" b="0" i="0" dirty="0" smtClean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到燃品堂。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BE99FD8B-F15F-408A-BC9F-444756BA1218}"/>
                </a:ext>
              </a:extLst>
            </p:cNvPr>
            <p:cNvSpPr/>
            <p:nvPr/>
          </p:nvSpPr>
          <p:spPr>
            <a:xfrm>
              <a:off x="4680857" y="4224831"/>
              <a:ext cx="805543" cy="9711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dirty="0">
                  <a:solidFill>
                    <a:srgbClr val="C00000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03</a:t>
              </a:r>
              <a:endParaRPr lang="zh-CN" altLang="en-US" sz="4400" dirty="0">
                <a:solidFill>
                  <a:srgbClr val="C00000"/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163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E4D24F4A-4F68-4D5F-9A0E-95938F1D509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6778" y="829402"/>
            <a:ext cx="1030313" cy="139610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28D56DB8-CEC9-40E9-B0F6-C9B3C32E8D7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8855"/>
          <a:stretch/>
        </p:blipFill>
        <p:spPr>
          <a:xfrm>
            <a:off x="0" y="0"/>
            <a:ext cx="3497944" cy="688346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347E1F8-2699-4AA5-BDE2-FA154A45FE3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0723"/>
          <a:stretch/>
        </p:blipFill>
        <p:spPr>
          <a:xfrm>
            <a:off x="8694056" y="-1"/>
            <a:ext cx="3497944" cy="687529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0927B4F-A01F-445F-AAA3-A5226F6B1AE9}"/>
              </a:ext>
            </a:extLst>
          </p:cNvPr>
          <p:cNvSpPr/>
          <p:nvPr/>
        </p:nvSpPr>
        <p:spPr>
          <a:xfrm>
            <a:off x="3897085" y="2552272"/>
            <a:ext cx="439783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燃品堂汇集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下载高品质正版素材就</a:t>
            </a: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到燃品堂。燃品堂汇集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符合各个行业的商用需求。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2997E13-B109-4249-AA2D-1148E1493B75}"/>
              </a:ext>
            </a:extLst>
          </p:cNvPr>
          <p:cNvSpPr/>
          <p:nvPr/>
        </p:nvSpPr>
        <p:spPr>
          <a:xfrm>
            <a:off x="4080982" y="1078068"/>
            <a:ext cx="40300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RANPINTANG</a:t>
            </a:r>
            <a:endParaRPr lang="zh-CN" altLang="en-US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空心弧 5">
            <a:extLst>
              <a:ext uri="{FF2B5EF4-FFF2-40B4-BE49-F238E27FC236}">
                <a16:creationId xmlns="" xmlns:a16="http://schemas.microsoft.com/office/drawing/2014/main" id="{4D685FC9-5F2E-4788-8E5C-BC2BEE72BDEB}"/>
              </a:ext>
            </a:extLst>
          </p:cNvPr>
          <p:cNvSpPr/>
          <p:nvPr/>
        </p:nvSpPr>
        <p:spPr>
          <a:xfrm rot="13411477">
            <a:off x="5574186" y="4936589"/>
            <a:ext cx="1043626" cy="966321"/>
          </a:xfrm>
          <a:prstGeom prst="blockArc">
            <a:avLst>
              <a:gd name="adj1" fmla="val 10800000"/>
              <a:gd name="adj2" fmla="val 277190"/>
              <a:gd name="adj3" fmla="val 2089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53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06D6A5F8-9190-44A9-89A6-C3C087428BC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00000">
            <a:off x="10458472" y="4825775"/>
            <a:ext cx="773387" cy="104796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3577945B-2876-4DDE-AD7D-F9887B6AC0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84790"/>
            <a:ext cx="12240192" cy="2858181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4AFEFCEA-9078-4C3D-BF64-D6913A0406C0}"/>
              </a:ext>
            </a:extLst>
          </p:cNvPr>
          <p:cNvSpPr/>
          <p:nvPr/>
        </p:nvSpPr>
        <p:spPr>
          <a:xfrm>
            <a:off x="747484" y="5523302"/>
            <a:ext cx="1032691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燃品堂汇集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下载高品质正版素材就</a:t>
            </a: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到燃品堂。燃品堂汇集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符合各个行业的商用需求。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F62DA26-AF0C-4087-BCC4-4FA6056DF6F9}"/>
              </a:ext>
            </a:extLst>
          </p:cNvPr>
          <p:cNvSpPr/>
          <p:nvPr/>
        </p:nvSpPr>
        <p:spPr>
          <a:xfrm>
            <a:off x="379839" y="4702628"/>
            <a:ext cx="40300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RANPINTANG</a:t>
            </a:r>
            <a:endParaRPr lang="zh-CN" altLang="en-US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空心弧 14">
            <a:extLst>
              <a:ext uri="{FF2B5EF4-FFF2-40B4-BE49-F238E27FC236}">
                <a16:creationId xmlns="" xmlns:a16="http://schemas.microsoft.com/office/drawing/2014/main" id="{6E5B833F-A25B-471E-A98B-92FFD3FE8F73}"/>
              </a:ext>
            </a:extLst>
          </p:cNvPr>
          <p:cNvSpPr/>
          <p:nvPr/>
        </p:nvSpPr>
        <p:spPr>
          <a:xfrm rot="19140154">
            <a:off x="1104190" y="414818"/>
            <a:ext cx="1043626" cy="966321"/>
          </a:xfrm>
          <a:prstGeom prst="blockArc">
            <a:avLst>
              <a:gd name="adj1" fmla="val 10800000"/>
              <a:gd name="adj2" fmla="val 277190"/>
              <a:gd name="adj3" fmla="val 2089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08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F7C4F6BD-9382-47B0-BD2F-FD7C833BF58A}"/>
              </a:ext>
            </a:extLst>
          </p:cNvPr>
          <p:cNvSpPr/>
          <p:nvPr/>
        </p:nvSpPr>
        <p:spPr>
          <a:xfrm>
            <a:off x="0" y="3962400"/>
            <a:ext cx="12192000" cy="28956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724A9913-386B-46EA-B442-5E0122302B00}"/>
              </a:ext>
            </a:extLst>
          </p:cNvPr>
          <p:cNvGrpSpPr/>
          <p:nvPr/>
        </p:nvGrpSpPr>
        <p:grpSpPr>
          <a:xfrm>
            <a:off x="3077029" y="1413086"/>
            <a:ext cx="5759948" cy="3519968"/>
            <a:chOff x="0" y="1195372"/>
            <a:chExt cx="5759948" cy="3519968"/>
          </a:xfrm>
        </p:grpSpPr>
        <p:pic>
          <p:nvPicPr>
            <p:cNvPr id="2" name="图片 1">
              <a:extLst>
                <a:ext uri="{FF2B5EF4-FFF2-40B4-BE49-F238E27FC236}">
                  <a16:creationId xmlns="" xmlns:a16="http://schemas.microsoft.com/office/drawing/2014/main" id="{7ABEBD5B-BF26-4DA3-8DDF-CDBFAA97D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5835" y="1553028"/>
              <a:ext cx="4313384" cy="2717573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F9A2E988-94D7-4693-BA4B-994AD3A87B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195372"/>
              <a:ext cx="5759948" cy="3519968"/>
            </a:xfrm>
            <a:prstGeom prst="rect">
              <a:avLst/>
            </a:prstGeom>
          </p:spPr>
        </p:pic>
      </p:grp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E91717DE-FAC3-4A2E-A633-2F6079B54317}"/>
              </a:ext>
            </a:extLst>
          </p:cNvPr>
          <p:cNvSpPr/>
          <p:nvPr/>
        </p:nvSpPr>
        <p:spPr>
          <a:xfrm>
            <a:off x="1513823" y="5290710"/>
            <a:ext cx="916435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燃品堂汇集</a:t>
            </a:r>
            <a:r>
              <a:rPr lang="zh-CN" altLang="en-US" sz="105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05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5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05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5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05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5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r>
              <a:rPr lang="en-US" altLang="zh-CN" sz="105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5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下载高品质正版素材就</a:t>
            </a:r>
            <a:r>
              <a:rPr lang="zh-CN" altLang="en-US" sz="105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到燃品堂。燃品堂汇集</a:t>
            </a:r>
            <a:r>
              <a:rPr lang="zh-CN" altLang="en-US" sz="105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05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5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05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5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05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5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r>
              <a:rPr lang="en-US" altLang="zh-CN" sz="105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5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下载高品质正版素材就</a:t>
            </a:r>
            <a:r>
              <a:rPr lang="zh-CN" altLang="en-US" sz="105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到燃品堂。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536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3D2A58A-4B7B-496D-A323-9079F3FEBA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378822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27EE588-4413-46BE-8D9D-1FC5B5DE1BB2}"/>
              </a:ext>
            </a:extLst>
          </p:cNvPr>
          <p:cNvSpPr/>
          <p:nvPr/>
        </p:nvSpPr>
        <p:spPr>
          <a:xfrm>
            <a:off x="5118100" y="4710864"/>
            <a:ext cx="6096000" cy="6001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0" i="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燃品堂汇集</a:t>
            </a:r>
            <a:r>
              <a:rPr lang="zh-CN" altLang="en-US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r>
              <a:rPr lang="en-US" altLang="zh-CN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下载高品质正版素材就</a:t>
            </a:r>
            <a:r>
              <a:rPr lang="zh-CN" altLang="en-US" sz="1100" b="0" i="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到燃品堂。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58D055F6-DA33-401E-B13F-091EF730B909}"/>
              </a:ext>
            </a:extLst>
          </p:cNvPr>
          <p:cNvSpPr/>
          <p:nvPr/>
        </p:nvSpPr>
        <p:spPr>
          <a:xfrm>
            <a:off x="812800" y="2840696"/>
            <a:ext cx="2247900" cy="24765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A1347DD-503E-436B-8EF1-C8BC2BE071BB}"/>
              </a:ext>
            </a:extLst>
          </p:cNvPr>
          <p:cNvSpPr/>
          <p:nvPr/>
        </p:nvSpPr>
        <p:spPr>
          <a:xfrm>
            <a:off x="1012825" y="2476893"/>
            <a:ext cx="1847850" cy="2389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500" b="0" i="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115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1E1F3CC-A3F8-4B60-9DA3-211DC0A558E0}"/>
              </a:ext>
            </a:extLst>
          </p:cNvPr>
          <p:cNvSpPr/>
          <p:nvPr/>
        </p:nvSpPr>
        <p:spPr>
          <a:xfrm>
            <a:off x="1400969" y="4583673"/>
            <a:ext cx="35171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24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400" b="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618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44C4D23-9BAA-4C81-BEE8-FF758A4A2BF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1307" y="3327316"/>
            <a:ext cx="3439838" cy="2507428"/>
          </a:xfrm>
          <a:custGeom>
            <a:avLst/>
            <a:gdLst>
              <a:gd name="connsiteX0" fmla="*/ 0 w 3962400"/>
              <a:gd name="connsiteY0" fmla="*/ 0 h 2888343"/>
              <a:gd name="connsiteX1" fmla="*/ 3962400 w 3962400"/>
              <a:gd name="connsiteY1" fmla="*/ 0 h 2888343"/>
              <a:gd name="connsiteX2" fmla="*/ 3962400 w 3962400"/>
              <a:gd name="connsiteY2" fmla="*/ 2888343 h 2888343"/>
              <a:gd name="connsiteX3" fmla="*/ 0 w 3962400"/>
              <a:gd name="connsiteY3" fmla="*/ 2888343 h 288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400" h="2888343">
                <a:moveTo>
                  <a:pt x="0" y="0"/>
                </a:moveTo>
                <a:lnTo>
                  <a:pt x="3962400" y="0"/>
                </a:lnTo>
                <a:lnTo>
                  <a:pt x="3962400" y="2888343"/>
                </a:lnTo>
                <a:lnTo>
                  <a:pt x="0" y="2888343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1F275D8-7CC8-45AD-BE20-60793D47A86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01145" y="819888"/>
            <a:ext cx="3439838" cy="2507428"/>
          </a:xfrm>
          <a:custGeom>
            <a:avLst/>
            <a:gdLst>
              <a:gd name="connsiteX0" fmla="*/ 0 w 3962400"/>
              <a:gd name="connsiteY0" fmla="*/ 0 h 2888343"/>
              <a:gd name="connsiteX1" fmla="*/ 3962400 w 3962400"/>
              <a:gd name="connsiteY1" fmla="*/ 0 h 2888343"/>
              <a:gd name="connsiteX2" fmla="*/ 3962400 w 3962400"/>
              <a:gd name="connsiteY2" fmla="*/ 2888343 h 2888343"/>
              <a:gd name="connsiteX3" fmla="*/ 0 w 3962400"/>
              <a:gd name="connsiteY3" fmla="*/ 2888343 h 288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400" h="2888343">
                <a:moveTo>
                  <a:pt x="0" y="0"/>
                </a:moveTo>
                <a:lnTo>
                  <a:pt x="3962400" y="0"/>
                </a:lnTo>
                <a:lnTo>
                  <a:pt x="3962400" y="2888343"/>
                </a:lnTo>
                <a:lnTo>
                  <a:pt x="0" y="2888343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BD99540-7558-460D-89A4-EA95A952609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40982" y="3327315"/>
            <a:ext cx="3439838" cy="2507428"/>
          </a:xfrm>
          <a:custGeom>
            <a:avLst/>
            <a:gdLst>
              <a:gd name="connsiteX0" fmla="*/ 0 w 3962400"/>
              <a:gd name="connsiteY0" fmla="*/ 0 h 2888343"/>
              <a:gd name="connsiteX1" fmla="*/ 3962400 w 3962400"/>
              <a:gd name="connsiteY1" fmla="*/ 0 h 2888343"/>
              <a:gd name="connsiteX2" fmla="*/ 3962400 w 3962400"/>
              <a:gd name="connsiteY2" fmla="*/ 2888343 h 2888343"/>
              <a:gd name="connsiteX3" fmla="*/ 0 w 3962400"/>
              <a:gd name="connsiteY3" fmla="*/ 2888343 h 288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400" h="2888343">
                <a:moveTo>
                  <a:pt x="0" y="0"/>
                </a:moveTo>
                <a:lnTo>
                  <a:pt x="3962400" y="0"/>
                </a:lnTo>
                <a:lnTo>
                  <a:pt x="3962400" y="2888343"/>
                </a:lnTo>
                <a:lnTo>
                  <a:pt x="0" y="2888343"/>
                </a:lnTo>
                <a:close/>
              </a:path>
            </a:pathLst>
          </a:custGeom>
        </p:spPr>
      </p:pic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5390753F-6DB1-4ABC-BD40-3D2C227AAFFC}"/>
              </a:ext>
            </a:extLst>
          </p:cNvPr>
          <p:cNvGrpSpPr/>
          <p:nvPr/>
        </p:nvGrpSpPr>
        <p:grpSpPr>
          <a:xfrm>
            <a:off x="4276126" y="3680152"/>
            <a:ext cx="3264855" cy="2154591"/>
            <a:chOff x="4276126" y="3680152"/>
            <a:chExt cx="3264855" cy="2154591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6DEBA5D0-7EB5-465D-AC7D-E7D2F5752639}"/>
                </a:ext>
              </a:extLst>
            </p:cNvPr>
            <p:cNvSpPr/>
            <p:nvPr/>
          </p:nvSpPr>
          <p:spPr>
            <a:xfrm>
              <a:off x="4276126" y="4388193"/>
              <a:ext cx="3264855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b="0" i="0" dirty="0" smtClean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燃品堂汇集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了各种流行趋势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视觉冲击力强的原创广告设计、电商淘宝、企业办公模板素材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由顶尖的设计师供稿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符合各个行业的商用需求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下载高品质正版素材就</a:t>
              </a:r>
              <a:r>
                <a:rPr lang="zh-CN" altLang="en-US" sz="1100" b="0" i="0" dirty="0" smtClean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到燃品堂。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空心弧 8">
              <a:extLst>
                <a:ext uri="{FF2B5EF4-FFF2-40B4-BE49-F238E27FC236}">
                  <a16:creationId xmlns="" xmlns:a16="http://schemas.microsoft.com/office/drawing/2014/main" id="{7685203F-9837-49F3-87BD-4FACD67E8A72}"/>
                </a:ext>
              </a:extLst>
            </p:cNvPr>
            <p:cNvSpPr/>
            <p:nvPr/>
          </p:nvSpPr>
          <p:spPr>
            <a:xfrm rot="8188523" flipV="1">
              <a:off x="5598819" y="3680152"/>
              <a:ext cx="619469" cy="573583"/>
            </a:xfrm>
            <a:prstGeom prst="blockArc">
              <a:avLst>
                <a:gd name="adj1" fmla="val 10800000"/>
                <a:gd name="adj2" fmla="val 277190"/>
                <a:gd name="adj3" fmla="val 20892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D0B391CC-1E11-471D-A474-B2AFBC7B2F3F}"/>
              </a:ext>
            </a:extLst>
          </p:cNvPr>
          <p:cNvGrpSpPr/>
          <p:nvPr/>
        </p:nvGrpSpPr>
        <p:grpSpPr>
          <a:xfrm>
            <a:off x="748798" y="787052"/>
            <a:ext cx="3264855" cy="2347428"/>
            <a:chOff x="748798" y="787052"/>
            <a:chExt cx="3264855" cy="2347428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4C281EB3-B059-469E-8487-3B94FF70DEE4}"/>
                </a:ext>
              </a:extLst>
            </p:cNvPr>
            <p:cNvSpPr/>
            <p:nvPr/>
          </p:nvSpPr>
          <p:spPr>
            <a:xfrm>
              <a:off x="748798" y="1687930"/>
              <a:ext cx="3264855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b="0" i="0" dirty="0" smtClean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燃品堂汇集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了各种流行趋势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视觉冲击力强的原创广告设计、电商淘宝、企业办公模板素材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由顶尖的设计师供稿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符合各个行业的商用需求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下载高品质正版素材就</a:t>
              </a:r>
              <a:r>
                <a:rPr lang="zh-CN" altLang="en-US" sz="1100" b="0" i="0" dirty="0" smtClean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到燃品堂。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空心弧 9">
              <a:extLst>
                <a:ext uri="{FF2B5EF4-FFF2-40B4-BE49-F238E27FC236}">
                  <a16:creationId xmlns="" xmlns:a16="http://schemas.microsoft.com/office/drawing/2014/main" id="{441E37B6-FD81-4E5C-A3A3-2E40440D93DD}"/>
                </a:ext>
              </a:extLst>
            </p:cNvPr>
            <p:cNvSpPr/>
            <p:nvPr/>
          </p:nvSpPr>
          <p:spPr>
            <a:xfrm rot="13411477">
              <a:off x="2071489" y="787052"/>
              <a:ext cx="619469" cy="573583"/>
            </a:xfrm>
            <a:prstGeom prst="blockArc">
              <a:avLst>
                <a:gd name="adj1" fmla="val 10800000"/>
                <a:gd name="adj2" fmla="val 277190"/>
                <a:gd name="adj3" fmla="val 20892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0943D089-7D88-4B68-A005-4D24DB13B752}"/>
              </a:ext>
            </a:extLst>
          </p:cNvPr>
          <p:cNvGrpSpPr/>
          <p:nvPr/>
        </p:nvGrpSpPr>
        <p:grpSpPr>
          <a:xfrm>
            <a:off x="7715965" y="787052"/>
            <a:ext cx="3264855" cy="2347428"/>
            <a:chOff x="7715965" y="787052"/>
            <a:chExt cx="3264855" cy="2347428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DD4BAED5-B361-4FB4-82D7-CBDB70D14F92}"/>
                </a:ext>
              </a:extLst>
            </p:cNvPr>
            <p:cNvSpPr/>
            <p:nvPr/>
          </p:nvSpPr>
          <p:spPr>
            <a:xfrm>
              <a:off x="7715965" y="1687930"/>
              <a:ext cx="3264855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b="0" i="0" dirty="0" smtClean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燃品堂汇集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了各种流行趋势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视觉冲击力强的原创广告设计、电商淘宝、企业办公模板素材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由顶尖的设计师供稿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符合各个行业的商用需求</a:t>
              </a:r>
              <a:r>
                <a:rPr lang="en-US" altLang="zh-CN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下载高品质正版素材就</a:t>
              </a:r>
              <a:r>
                <a:rPr lang="zh-CN" altLang="en-US" sz="1100" b="0" i="0" dirty="0" smtClean="0">
                  <a:solidFill>
                    <a:schemeClr val="bg1">
                      <a:lumMod val="6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到燃品堂。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空心弧 10">
              <a:extLst>
                <a:ext uri="{FF2B5EF4-FFF2-40B4-BE49-F238E27FC236}">
                  <a16:creationId xmlns="" xmlns:a16="http://schemas.microsoft.com/office/drawing/2014/main" id="{210E3C27-EADC-4EE1-B591-3DF07AB82B6F}"/>
                </a:ext>
              </a:extLst>
            </p:cNvPr>
            <p:cNvSpPr/>
            <p:nvPr/>
          </p:nvSpPr>
          <p:spPr>
            <a:xfrm rot="8188523" flipH="1">
              <a:off x="9270575" y="787052"/>
              <a:ext cx="619469" cy="573583"/>
            </a:xfrm>
            <a:prstGeom prst="blockArc">
              <a:avLst>
                <a:gd name="adj1" fmla="val 10800000"/>
                <a:gd name="adj2" fmla="val 277190"/>
                <a:gd name="adj3" fmla="val 20892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812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D0B7B97-DAEB-4620-94AE-D69AC33FC76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0672" y="887867"/>
            <a:ext cx="1904546" cy="507682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9E07632-C010-438A-AC2A-FB5CB0741D2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37"/>
          <a:stretch/>
        </p:blipFill>
        <p:spPr>
          <a:xfrm>
            <a:off x="746127" y="887867"/>
            <a:ext cx="1904545" cy="508226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9FE62C2-89DE-4B18-8ED6-5265C711D66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03"/>
          <a:stretch/>
        </p:blipFill>
        <p:spPr>
          <a:xfrm>
            <a:off x="4555217" y="887867"/>
            <a:ext cx="1904546" cy="507682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E694B72-140D-4510-9F7C-19C8AAE24BBE}"/>
              </a:ext>
            </a:extLst>
          </p:cNvPr>
          <p:cNvSpPr/>
          <p:nvPr/>
        </p:nvSpPr>
        <p:spPr>
          <a:xfrm>
            <a:off x="7148285" y="4179588"/>
            <a:ext cx="439783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燃品堂汇集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下载高品质正版素材就</a:t>
            </a: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到燃品堂。燃品堂汇集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符合各个行业的商用需求。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30D7125A-4076-4C1D-A08E-20F3D955BFC8}"/>
              </a:ext>
            </a:extLst>
          </p:cNvPr>
          <p:cNvSpPr/>
          <p:nvPr/>
        </p:nvSpPr>
        <p:spPr>
          <a:xfrm>
            <a:off x="7148285" y="3304007"/>
            <a:ext cx="40300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RANPINTANG</a:t>
            </a:r>
            <a:endParaRPr lang="zh-CN" altLang="en-US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0DDCE1D-6966-4391-B686-DDCFA07BD790}"/>
              </a:ext>
            </a:extLst>
          </p:cNvPr>
          <p:cNvSpPr/>
          <p:nvPr/>
        </p:nvSpPr>
        <p:spPr>
          <a:xfrm flipH="1">
            <a:off x="4444745" y="186279"/>
            <a:ext cx="4030036" cy="5022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39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357972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DEB198F-4512-4040-9F23-71699CB21AD4}"/>
              </a:ext>
            </a:extLst>
          </p:cNvPr>
          <p:cNvGrpSpPr/>
          <p:nvPr/>
        </p:nvGrpSpPr>
        <p:grpSpPr>
          <a:xfrm>
            <a:off x="1030515" y="2288006"/>
            <a:ext cx="10145486" cy="2660685"/>
            <a:chOff x="1030515" y="2288006"/>
            <a:chExt cx="10145486" cy="2660685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9B870674-F64D-49A1-A54F-1C0F26100CBE}"/>
                </a:ext>
              </a:extLst>
            </p:cNvPr>
            <p:cNvSpPr/>
            <p:nvPr/>
          </p:nvSpPr>
          <p:spPr>
            <a:xfrm>
              <a:off x="1030515" y="2288006"/>
              <a:ext cx="10145486" cy="266068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AB243990-6B1D-4CA1-9F61-0CB07B9107F0}"/>
                </a:ext>
              </a:extLst>
            </p:cNvPr>
            <p:cNvSpPr/>
            <p:nvPr/>
          </p:nvSpPr>
          <p:spPr>
            <a:xfrm>
              <a:off x="1274788" y="3326395"/>
              <a:ext cx="6664526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b="0" i="0" dirty="0" smtClean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燃品堂汇集</a:t>
              </a:r>
              <a:r>
                <a:rPr lang="zh-CN" altLang="en-US" sz="11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了各种流行趋势</a:t>
              </a:r>
              <a:r>
                <a:rPr lang="en-US" altLang="zh-CN" sz="11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视觉冲击力强的原创广告设计、电商淘宝、企业办公模板素材</a:t>
              </a:r>
              <a:r>
                <a:rPr lang="en-US" altLang="zh-CN" sz="11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由顶尖的设计师供稿</a:t>
              </a:r>
              <a:r>
                <a:rPr lang="en-US" altLang="zh-CN" sz="11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符合各个行业的商用需求</a:t>
              </a:r>
              <a:r>
                <a:rPr lang="en-US" altLang="zh-CN" sz="11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下载高品质正版素材就</a:t>
              </a:r>
              <a:r>
                <a:rPr lang="zh-CN" altLang="en-US" sz="1100" b="0" i="0" dirty="0" smtClean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到燃品堂。燃品堂汇集</a:t>
              </a:r>
              <a:r>
                <a:rPr lang="zh-CN" altLang="en-US" sz="11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了各种流行趋势</a:t>
              </a:r>
              <a:r>
                <a:rPr lang="en-US" altLang="zh-CN" sz="11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视觉冲击力强的原创广告设计、电商淘宝、企业办公模板素材</a:t>
              </a:r>
              <a:r>
                <a:rPr lang="en-US" altLang="zh-CN" sz="11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由顶尖的设计师供稿</a:t>
              </a:r>
              <a:r>
                <a:rPr lang="en-US" altLang="zh-CN" sz="11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符合各个行业的商用需求。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15013B60-B106-4E7F-98A2-0DE4E1C3058C}"/>
                </a:ext>
              </a:extLst>
            </p:cNvPr>
            <p:cNvSpPr/>
            <p:nvPr/>
          </p:nvSpPr>
          <p:spPr>
            <a:xfrm>
              <a:off x="1274788" y="2449670"/>
              <a:ext cx="403003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RANPINTANG</a:t>
              </a:r>
              <a:endPara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4C91E14-8FE1-4EB6-9D95-6601BE744E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9296" y="1856694"/>
            <a:ext cx="3236233" cy="382193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7D749A7-1409-4BA2-836B-17A32E32306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715348">
            <a:off x="1274788" y="539265"/>
            <a:ext cx="1030313" cy="1396105"/>
          </a:xfrm>
          <a:prstGeom prst="rect">
            <a:avLst/>
          </a:prstGeom>
        </p:spPr>
      </p:pic>
      <p:sp>
        <p:nvSpPr>
          <p:cNvPr id="9" name="空心弧 8">
            <a:extLst>
              <a:ext uri="{FF2B5EF4-FFF2-40B4-BE49-F238E27FC236}">
                <a16:creationId xmlns="" xmlns:a16="http://schemas.microsoft.com/office/drawing/2014/main" id="{8F43B80D-D780-4373-841D-288309395517}"/>
              </a:ext>
            </a:extLst>
          </p:cNvPr>
          <p:cNvSpPr/>
          <p:nvPr/>
        </p:nvSpPr>
        <p:spPr>
          <a:xfrm rot="5400000">
            <a:off x="8561078" y="5540648"/>
            <a:ext cx="643169" cy="595527"/>
          </a:xfrm>
          <a:prstGeom prst="blockArc">
            <a:avLst>
              <a:gd name="adj1" fmla="val 10800000"/>
              <a:gd name="adj2" fmla="val 277190"/>
              <a:gd name="adj3" fmla="val 2089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4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3D2A58A-4B7B-496D-A323-9079F3FEBA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378822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27EE588-4413-46BE-8D9D-1FC5B5DE1BB2}"/>
              </a:ext>
            </a:extLst>
          </p:cNvPr>
          <p:cNvSpPr/>
          <p:nvPr/>
        </p:nvSpPr>
        <p:spPr>
          <a:xfrm>
            <a:off x="5118100" y="4710864"/>
            <a:ext cx="6096000" cy="6001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0" i="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燃品堂汇集</a:t>
            </a:r>
            <a:r>
              <a:rPr lang="zh-CN" altLang="en-US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r>
              <a:rPr lang="en-US" altLang="zh-CN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下载高品质正版素材就</a:t>
            </a:r>
            <a:r>
              <a:rPr lang="zh-CN" altLang="en-US" sz="1100" b="0" i="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到燃品堂。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2F357F2-EA6E-49B4-B6A6-AE91EA42C022}"/>
              </a:ext>
            </a:extLst>
          </p:cNvPr>
          <p:cNvGrpSpPr/>
          <p:nvPr/>
        </p:nvGrpSpPr>
        <p:grpSpPr>
          <a:xfrm>
            <a:off x="812800" y="2476893"/>
            <a:ext cx="3507581" cy="2840303"/>
            <a:chOff x="812800" y="2476893"/>
            <a:chExt cx="3507581" cy="2840303"/>
          </a:xfrm>
        </p:grpSpPr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58D055F6-DA33-401E-B13F-091EF730B909}"/>
                </a:ext>
              </a:extLst>
            </p:cNvPr>
            <p:cNvSpPr/>
            <p:nvPr/>
          </p:nvSpPr>
          <p:spPr>
            <a:xfrm>
              <a:off x="812800" y="2840696"/>
              <a:ext cx="2247900" cy="24765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FA1347DD-503E-436B-8EF1-C8BC2BE071BB}"/>
                </a:ext>
              </a:extLst>
            </p:cNvPr>
            <p:cNvSpPr/>
            <p:nvPr/>
          </p:nvSpPr>
          <p:spPr>
            <a:xfrm>
              <a:off x="1012825" y="2476893"/>
              <a:ext cx="1847850" cy="23893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500" b="0" i="0" dirty="0">
                  <a:solidFill>
                    <a:schemeClr val="bg1"/>
                  </a:solidFill>
                  <a:effectLst/>
                  <a:latin typeface="Impact" panose="020B0806030902050204" pitchFamily="34" charset="0"/>
                  <a:ea typeface="微软雅黑" panose="020B0503020204020204" pitchFamily="34" charset="-122"/>
                </a:rPr>
                <a:t>0 1</a:t>
              </a:r>
              <a:endParaRPr lang="zh-CN" altLang="en-US" sz="115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F1E1F3CC-A3F8-4B60-9DA3-211DC0A558E0}"/>
                </a:ext>
              </a:extLst>
            </p:cNvPr>
            <p:cNvSpPr/>
            <p:nvPr/>
          </p:nvSpPr>
          <p:spPr>
            <a:xfrm>
              <a:off x="1400969" y="4583673"/>
              <a:ext cx="2919412" cy="581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sz="24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</a:t>
              </a:r>
              <a:r>
                <a:rPr lang="en-US" altLang="zh-CN" sz="2400" b="0" i="0" dirty="0">
                  <a:solidFill>
                    <a:srgbClr val="C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224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5EB2AB4-352A-422A-8C66-C53404D242A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26093" y="1251773"/>
            <a:ext cx="3439838" cy="2507428"/>
          </a:xfrm>
          <a:custGeom>
            <a:avLst/>
            <a:gdLst>
              <a:gd name="connsiteX0" fmla="*/ 0 w 3962400"/>
              <a:gd name="connsiteY0" fmla="*/ 0 h 2888343"/>
              <a:gd name="connsiteX1" fmla="*/ 3962400 w 3962400"/>
              <a:gd name="connsiteY1" fmla="*/ 0 h 2888343"/>
              <a:gd name="connsiteX2" fmla="*/ 3962400 w 3962400"/>
              <a:gd name="connsiteY2" fmla="*/ 2888343 h 2888343"/>
              <a:gd name="connsiteX3" fmla="*/ 0 w 3962400"/>
              <a:gd name="connsiteY3" fmla="*/ 2888343 h 288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400" h="2888343">
                <a:moveTo>
                  <a:pt x="0" y="0"/>
                </a:moveTo>
                <a:lnTo>
                  <a:pt x="3962400" y="0"/>
                </a:lnTo>
                <a:lnTo>
                  <a:pt x="3962400" y="2888343"/>
                </a:lnTo>
                <a:lnTo>
                  <a:pt x="0" y="2888343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A5FB6B08-1EF6-4DB4-AEEC-58552A59998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6255" y="1251773"/>
            <a:ext cx="3439838" cy="2507428"/>
          </a:xfrm>
          <a:custGeom>
            <a:avLst/>
            <a:gdLst>
              <a:gd name="connsiteX0" fmla="*/ 0 w 3962400"/>
              <a:gd name="connsiteY0" fmla="*/ 0 h 2888343"/>
              <a:gd name="connsiteX1" fmla="*/ 3962400 w 3962400"/>
              <a:gd name="connsiteY1" fmla="*/ 0 h 2888343"/>
              <a:gd name="connsiteX2" fmla="*/ 3962400 w 3962400"/>
              <a:gd name="connsiteY2" fmla="*/ 2888343 h 2888343"/>
              <a:gd name="connsiteX3" fmla="*/ 0 w 3962400"/>
              <a:gd name="connsiteY3" fmla="*/ 2888343 h 288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400" h="2888343">
                <a:moveTo>
                  <a:pt x="0" y="0"/>
                </a:moveTo>
                <a:lnTo>
                  <a:pt x="3962400" y="0"/>
                </a:lnTo>
                <a:lnTo>
                  <a:pt x="3962400" y="2888343"/>
                </a:lnTo>
                <a:lnTo>
                  <a:pt x="0" y="2888343"/>
                </a:lnTo>
                <a:close/>
              </a:path>
            </a:pathLst>
          </a:cu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730E047-2129-4BA7-B102-4440F858658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65931" y="1251773"/>
            <a:ext cx="3439838" cy="2507428"/>
          </a:xfrm>
          <a:custGeom>
            <a:avLst/>
            <a:gdLst>
              <a:gd name="connsiteX0" fmla="*/ 0 w 3962400"/>
              <a:gd name="connsiteY0" fmla="*/ 0 h 2888343"/>
              <a:gd name="connsiteX1" fmla="*/ 3962400 w 3962400"/>
              <a:gd name="connsiteY1" fmla="*/ 0 h 2888343"/>
              <a:gd name="connsiteX2" fmla="*/ 3962400 w 3962400"/>
              <a:gd name="connsiteY2" fmla="*/ 2888343 h 2888343"/>
              <a:gd name="connsiteX3" fmla="*/ 0 w 3962400"/>
              <a:gd name="connsiteY3" fmla="*/ 2888343 h 288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400" h="2888343">
                <a:moveTo>
                  <a:pt x="0" y="0"/>
                </a:moveTo>
                <a:lnTo>
                  <a:pt x="3962400" y="0"/>
                </a:lnTo>
                <a:lnTo>
                  <a:pt x="3962400" y="2888343"/>
                </a:lnTo>
                <a:lnTo>
                  <a:pt x="0" y="2888343"/>
                </a:lnTo>
                <a:close/>
              </a:path>
            </a:pathLst>
          </a:cu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90792F7-65D8-45EC-9EB0-FBE722540244}"/>
              </a:ext>
            </a:extLst>
          </p:cNvPr>
          <p:cNvSpPr/>
          <p:nvPr/>
        </p:nvSpPr>
        <p:spPr>
          <a:xfrm>
            <a:off x="1262743" y="5005185"/>
            <a:ext cx="994302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燃品堂汇集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下载高品质正版素材就</a:t>
            </a: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到燃品堂。燃品堂汇集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符合各个行业的商用需求。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3DEAE970-E665-4794-8078-238AAAE34C34}"/>
              </a:ext>
            </a:extLst>
          </p:cNvPr>
          <p:cNvSpPr/>
          <p:nvPr/>
        </p:nvSpPr>
        <p:spPr>
          <a:xfrm>
            <a:off x="4030994" y="3981311"/>
            <a:ext cx="40300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RANPINTANG</a:t>
            </a:r>
            <a:endParaRPr lang="zh-CN" altLang="en-US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41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3D2A58A-4B7B-496D-A323-9079F3FEBA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378822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27EE588-4413-46BE-8D9D-1FC5B5DE1BB2}"/>
              </a:ext>
            </a:extLst>
          </p:cNvPr>
          <p:cNvSpPr/>
          <p:nvPr/>
        </p:nvSpPr>
        <p:spPr>
          <a:xfrm>
            <a:off x="5118100" y="4710864"/>
            <a:ext cx="6096000" cy="6001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0" i="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燃品堂汇集</a:t>
            </a:r>
            <a:r>
              <a:rPr lang="zh-CN" altLang="en-US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r>
              <a:rPr lang="en-US" altLang="zh-CN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下载高品质正版素材就</a:t>
            </a:r>
            <a:r>
              <a:rPr lang="zh-CN" altLang="en-US" sz="1100" b="0" i="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到燃品堂。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58D055F6-DA33-401E-B13F-091EF730B909}"/>
              </a:ext>
            </a:extLst>
          </p:cNvPr>
          <p:cNvSpPr/>
          <p:nvPr/>
        </p:nvSpPr>
        <p:spPr>
          <a:xfrm>
            <a:off x="812800" y="2840696"/>
            <a:ext cx="2247900" cy="24765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A1347DD-503E-436B-8EF1-C8BC2BE071BB}"/>
              </a:ext>
            </a:extLst>
          </p:cNvPr>
          <p:cNvSpPr/>
          <p:nvPr/>
        </p:nvSpPr>
        <p:spPr>
          <a:xfrm>
            <a:off x="1012825" y="2476893"/>
            <a:ext cx="1847850" cy="2389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500" b="0" i="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115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1E1F3CC-A3F8-4B60-9DA3-211DC0A558E0}"/>
              </a:ext>
            </a:extLst>
          </p:cNvPr>
          <p:cNvSpPr/>
          <p:nvPr/>
        </p:nvSpPr>
        <p:spPr>
          <a:xfrm>
            <a:off x="1400968" y="4583673"/>
            <a:ext cx="31710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24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400" b="0" i="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373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5D2CD5D-6A5F-4F87-B21A-B1B0762D74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340" y="1513341"/>
            <a:ext cx="3076575" cy="368617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C3AA4DA-357F-4B49-B840-2B75F0D8D438}"/>
              </a:ext>
            </a:extLst>
          </p:cNvPr>
          <p:cNvSpPr/>
          <p:nvPr/>
        </p:nvSpPr>
        <p:spPr>
          <a:xfrm>
            <a:off x="5210629" y="3190899"/>
            <a:ext cx="616857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燃品堂汇集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下载高品质正版素材就</a:t>
            </a: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到燃品堂。燃品堂汇集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符合各个行业的商用需求。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14044A3-4967-4C50-9CE6-E02E918F134C}"/>
              </a:ext>
            </a:extLst>
          </p:cNvPr>
          <p:cNvSpPr/>
          <p:nvPr/>
        </p:nvSpPr>
        <p:spPr>
          <a:xfrm>
            <a:off x="5210629" y="2167025"/>
            <a:ext cx="40300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RANPINTANG</a:t>
            </a:r>
            <a:endParaRPr lang="zh-CN" altLang="en-US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64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33A9180D-1791-460C-AD6A-2E2542744F43}"/>
              </a:ext>
            </a:extLst>
          </p:cNvPr>
          <p:cNvSpPr/>
          <p:nvPr/>
        </p:nvSpPr>
        <p:spPr>
          <a:xfrm>
            <a:off x="1175657" y="1509483"/>
            <a:ext cx="5255055" cy="384628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2B35FC3-7D4D-437F-9495-428C4D85ADB0}"/>
              </a:ext>
            </a:extLst>
          </p:cNvPr>
          <p:cNvSpPr/>
          <p:nvPr/>
        </p:nvSpPr>
        <p:spPr>
          <a:xfrm>
            <a:off x="449454" y="1026360"/>
            <a:ext cx="566940" cy="56694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6E2FC10-2A89-48B9-8739-F2C5BFD7006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57131" y="1309830"/>
            <a:ext cx="5291612" cy="3857256"/>
          </a:xfrm>
          <a:custGeom>
            <a:avLst/>
            <a:gdLst>
              <a:gd name="connsiteX0" fmla="*/ 0 w 3962400"/>
              <a:gd name="connsiteY0" fmla="*/ 0 h 2888343"/>
              <a:gd name="connsiteX1" fmla="*/ 3962400 w 3962400"/>
              <a:gd name="connsiteY1" fmla="*/ 0 h 2888343"/>
              <a:gd name="connsiteX2" fmla="*/ 3962400 w 3962400"/>
              <a:gd name="connsiteY2" fmla="*/ 2888343 h 2888343"/>
              <a:gd name="connsiteX3" fmla="*/ 0 w 3962400"/>
              <a:gd name="connsiteY3" fmla="*/ 2888343 h 288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400" h="2888343">
                <a:moveTo>
                  <a:pt x="0" y="0"/>
                </a:moveTo>
                <a:lnTo>
                  <a:pt x="3962400" y="0"/>
                </a:lnTo>
                <a:lnTo>
                  <a:pt x="3962400" y="2888343"/>
                </a:lnTo>
                <a:lnTo>
                  <a:pt x="0" y="2888343"/>
                </a:lnTo>
                <a:close/>
              </a:path>
            </a:pathLst>
          </a:cu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5264494F-F77A-4D2B-83AC-353CEE8F458A}"/>
              </a:ext>
            </a:extLst>
          </p:cNvPr>
          <p:cNvSpPr/>
          <p:nvPr/>
        </p:nvSpPr>
        <p:spPr>
          <a:xfrm>
            <a:off x="5946923" y="4920341"/>
            <a:ext cx="722165" cy="72216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AAEF279-B7AE-416A-B2C3-F710530ED3DD}"/>
              </a:ext>
            </a:extLst>
          </p:cNvPr>
          <p:cNvSpPr/>
          <p:nvPr/>
        </p:nvSpPr>
        <p:spPr>
          <a:xfrm>
            <a:off x="6229950" y="5907315"/>
            <a:ext cx="156109" cy="15610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9B71FE94-4043-49B6-86F0-5254D343DFA3}"/>
              </a:ext>
            </a:extLst>
          </p:cNvPr>
          <p:cNvSpPr/>
          <p:nvPr/>
        </p:nvSpPr>
        <p:spPr>
          <a:xfrm>
            <a:off x="6757950" y="5642507"/>
            <a:ext cx="264808" cy="26480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930F517-0290-431F-83FE-F3038044A28B}"/>
              </a:ext>
            </a:extLst>
          </p:cNvPr>
          <p:cNvSpPr/>
          <p:nvPr/>
        </p:nvSpPr>
        <p:spPr>
          <a:xfrm>
            <a:off x="6271337" y="5167086"/>
            <a:ext cx="156109" cy="15610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3D0FDB91-9660-48D4-A636-E0749249114D}"/>
              </a:ext>
            </a:extLst>
          </p:cNvPr>
          <p:cNvSpPr/>
          <p:nvPr/>
        </p:nvSpPr>
        <p:spPr>
          <a:xfrm>
            <a:off x="6774240" y="5265138"/>
            <a:ext cx="116114" cy="11611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A841817D-DFC7-4D00-B4A5-B603E33289A7}"/>
              </a:ext>
            </a:extLst>
          </p:cNvPr>
          <p:cNvSpPr/>
          <p:nvPr/>
        </p:nvSpPr>
        <p:spPr>
          <a:xfrm>
            <a:off x="1176823" y="975840"/>
            <a:ext cx="156109" cy="15610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4639A4E-4CB1-4043-8E61-EA742B6224AD}"/>
              </a:ext>
            </a:extLst>
          </p:cNvPr>
          <p:cNvSpPr/>
          <p:nvPr/>
        </p:nvSpPr>
        <p:spPr>
          <a:xfrm>
            <a:off x="7312150" y="3121482"/>
            <a:ext cx="412820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燃品堂汇集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下载高品质正版素材就</a:t>
            </a: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到燃品堂。燃品堂汇集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842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49AD088-ADD3-4603-85A0-70BA97CFACB3}"/>
              </a:ext>
            </a:extLst>
          </p:cNvPr>
          <p:cNvGrpSpPr/>
          <p:nvPr/>
        </p:nvGrpSpPr>
        <p:grpSpPr>
          <a:xfrm>
            <a:off x="1349829" y="1736271"/>
            <a:ext cx="2670628" cy="2886091"/>
            <a:chOff x="1349829" y="1736271"/>
            <a:chExt cx="2670628" cy="2886091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C7476DAA-D292-4588-BF2E-66A112CFC8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49829" y="1736271"/>
              <a:ext cx="2670628" cy="2670628"/>
            </a:xfrm>
            <a:custGeom>
              <a:avLst/>
              <a:gdLst>
                <a:gd name="connsiteX0" fmla="*/ 1335314 w 2670628"/>
                <a:gd name="connsiteY0" fmla="*/ 0 h 2670628"/>
                <a:gd name="connsiteX1" fmla="*/ 2670628 w 2670628"/>
                <a:gd name="connsiteY1" fmla="*/ 1335314 h 2670628"/>
                <a:gd name="connsiteX2" fmla="*/ 1335314 w 2670628"/>
                <a:gd name="connsiteY2" fmla="*/ 2670628 h 2670628"/>
                <a:gd name="connsiteX3" fmla="*/ 0 w 2670628"/>
                <a:gd name="connsiteY3" fmla="*/ 1335314 h 267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0628" h="2670628">
                  <a:moveTo>
                    <a:pt x="1335314" y="0"/>
                  </a:moveTo>
                  <a:lnTo>
                    <a:pt x="2670628" y="1335314"/>
                  </a:lnTo>
                  <a:lnTo>
                    <a:pt x="1335314" y="2670628"/>
                  </a:lnTo>
                  <a:lnTo>
                    <a:pt x="0" y="1335314"/>
                  </a:lnTo>
                  <a:close/>
                </a:path>
              </a:pathLst>
            </a:custGeom>
          </p:spPr>
        </p:pic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EA37450C-1419-4E21-89BF-32E1791D095D}"/>
                </a:ext>
              </a:extLst>
            </p:cNvPr>
            <p:cNvSpPr/>
            <p:nvPr/>
          </p:nvSpPr>
          <p:spPr>
            <a:xfrm rot="2700000">
              <a:off x="2469680" y="4191437"/>
              <a:ext cx="430925" cy="43092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216E2C6B-C4FD-4C04-BB98-F64CEB3F81C0}"/>
              </a:ext>
            </a:extLst>
          </p:cNvPr>
          <p:cNvGrpSpPr/>
          <p:nvPr/>
        </p:nvGrpSpPr>
        <p:grpSpPr>
          <a:xfrm>
            <a:off x="4767943" y="1736271"/>
            <a:ext cx="2670628" cy="2886092"/>
            <a:chOff x="4767943" y="1736271"/>
            <a:chExt cx="2670628" cy="2886092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C5381044-17C0-4F03-8F4F-A514E1BDB8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767943" y="1736271"/>
              <a:ext cx="2670628" cy="2670628"/>
            </a:xfrm>
            <a:custGeom>
              <a:avLst/>
              <a:gdLst>
                <a:gd name="connsiteX0" fmla="*/ 1335314 w 2670628"/>
                <a:gd name="connsiteY0" fmla="*/ 0 h 2670628"/>
                <a:gd name="connsiteX1" fmla="*/ 2670628 w 2670628"/>
                <a:gd name="connsiteY1" fmla="*/ 1335314 h 2670628"/>
                <a:gd name="connsiteX2" fmla="*/ 1335314 w 2670628"/>
                <a:gd name="connsiteY2" fmla="*/ 2670628 h 2670628"/>
                <a:gd name="connsiteX3" fmla="*/ 0 w 2670628"/>
                <a:gd name="connsiteY3" fmla="*/ 1335314 h 267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0628" h="2670628">
                  <a:moveTo>
                    <a:pt x="1335314" y="0"/>
                  </a:moveTo>
                  <a:lnTo>
                    <a:pt x="2670628" y="1335314"/>
                  </a:lnTo>
                  <a:lnTo>
                    <a:pt x="1335314" y="2670628"/>
                  </a:lnTo>
                  <a:lnTo>
                    <a:pt x="0" y="1335314"/>
                  </a:lnTo>
                  <a:close/>
                </a:path>
              </a:pathLst>
            </a:custGeom>
          </p:spPr>
        </p:pic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4A87F38B-E0BB-4BC8-BE68-7D5B755FCDDA}"/>
                </a:ext>
              </a:extLst>
            </p:cNvPr>
            <p:cNvSpPr/>
            <p:nvPr/>
          </p:nvSpPr>
          <p:spPr>
            <a:xfrm rot="2700000">
              <a:off x="5887795" y="4191438"/>
              <a:ext cx="430925" cy="43092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D23C8BE0-621A-406E-BE00-7211C125CD81}"/>
              </a:ext>
            </a:extLst>
          </p:cNvPr>
          <p:cNvGrpSpPr/>
          <p:nvPr/>
        </p:nvGrpSpPr>
        <p:grpSpPr>
          <a:xfrm>
            <a:off x="8186058" y="1736271"/>
            <a:ext cx="2670628" cy="2886093"/>
            <a:chOff x="8186058" y="1736271"/>
            <a:chExt cx="2670628" cy="2886093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CC59F23A-841F-4402-BADC-846D87924C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186058" y="1736271"/>
              <a:ext cx="2670628" cy="2670628"/>
            </a:xfrm>
            <a:custGeom>
              <a:avLst/>
              <a:gdLst>
                <a:gd name="connsiteX0" fmla="*/ 1335314 w 2670628"/>
                <a:gd name="connsiteY0" fmla="*/ 0 h 2670628"/>
                <a:gd name="connsiteX1" fmla="*/ 2670628 w 2670628"/>
                <a:gd name="connsiteY1" fmla="*/ 1335314 h 2670628"/>
                <a:gd name="connsiteX2" fmla="*/ 1335314 w 2670628"/>
                <a:gd name="connsiteY2" fmla="*/ 2670628 h 2670628"/>
                <a:gd name="connsiteX3" fmla="*/ 0 w 2670628"/>
                <a:gd name="connsiteY3" fmla="*/ 1335314 h 267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0628" h="2670628">
                  <a:moveTo>
                    <a:pt x="1335314" y="0"/>
                  </a:moveTo>
                  <a:lnTo>
                    <a:pt x="2670628" y="1335314"/>
                  </a:lnTo>
                  <a:lnTo>
                    <a:pt x="1335314" y="2670628"/>
                  </a:lnTo>
                  <a:lnTo>
                    <a:pt x="0" y="1335314"/>
                  </a:lnTo>
                  <a:close/>
                </a:path>
              </a:pathLst>
            </a:custGeom>
          </p:spPr>
        </p:pic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E247E31F-A3A0-40CD-8DB0-5699CB986C81}"/>
                </a:ext>
              </a:extLst>
            </p:cNvPr>
            <p:cNvSpPr/>
            <p:nvPr/>
          </p:nvSpPr>
          <p:spPr>
            <a:xfrm rot="2700000">
              <a:off x="9325865" y="4191439"/>
              <a:ext cx="430925" cy="43092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F6722D3B-0765-434E-81FA-114AFA1DDFED}"/>
              </a:ext>
            </a:extLst>
          </p:cNvPr>
          <p:cNvSpPr/>
          <p:nvPr/>
        </p:nvSpPr>
        <p:spPr>
          <a:xfrm>
            <a:off x="1270001" y="5019699"/>
            <a:ext cx="2921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燃品堂汇集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F8C99C70-5611-44B8-A48F-9CA535CFE19B}"/>
              </a:ext>
            </a:extLst>
          </p:cNvPr>
          <p:cNvSpPr/>
          <p:nvPr/>
        </p:nvSpPr>
        <p:spPr>
          <a:xfrm>
            <a:off x="4767943" y="5019699"/>
            <a:ext cx="2921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燃品堂汇集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4CABBCCE-BDF6-44EB-916C-8FDC5C165E7F}"/>
              </a:ext>
            </a:extLst>
          </p:cNvPr>
          <p:cNvSpPr/>
          <p:nvPr/>
        </p:nvSpPr>
        <p:spPr>
          <a:xfrm>
            <a:off x="8231505" y="5019699"/>
            <a:ext cx="2921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燃品堂汇集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A555F5D4-5B57-46AB-9524-0AC03564E088}"/>
              </a:ext>
            </a:extLst>
          </p:cNvPr>
          <p:cNvSpPr/>
          <p:nvPr/>
        </p:nvSpPr>
        <p:spPr>
          <a:xfrm>
            <a:off x="4088239" y="367897"/>
            <a:ext cx="40300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RANPINTANG</a:t>
            </a:r>
            <a:endParaRPr lang="zh-CN" altLang="en-US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853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2C70F618-6F9B-42C0-830C-FBE767CBF4C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08722" y="888915"/>
            <a:ext cx="4179278" cy="3046434"/>
          </a:xfrm>
          <a:custGeom>
            <a:avLst/>
            <a:gdLst>
              <a:gd name="connsiteX0" fmla="*/ 0 w 3962400"/>
              <a:gd name="connsiteY0" fmla="*/ 0 h 2888343"/>
              <a:gd name="connsiteX1" fmla="*/ 3962400 w 3962400"/>
              <a:gd name="connsiteY1" fmla="*/ 0 h 2888343"/>
              <a:gd name="connsiteX2" fmla="*/ 3962400 w 3962400"/>
              <a:gd name="connsiteY2" fmla="*/ 2888343 h 2888343"/>
              <a:gd name="connsiteX3" fmla="*/ 0 w 3962400"/>
              <a:gd name="connsiteY3" fmla="*/ 2888343 h 288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400" h="2888343">
                <a:moveTo>
                  <a:pt x="0" y="0"/>
                </a:moveTo>
                <a:lnTo>
                  <a:pt x="3962400" y="0"/>
                </a:lnTo>
                <a:lnTo>
                  <a:pt x="3962400" y="2888343"/>
                </a:lnTo>
                <a:lnTo>
                  <a:pt x="0" y="2888343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EB0386D-0432-4F3F-AD4C-1F98245EAB1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78239" y="3269257"/>
            <a:ext cx="4179278" cy="3046434"/>
          </a:xfrm>
          <a:custGeom>
            <a:avLst/>
            <a:gdLst>
              <a:gd name="connsiteX0" fmla="*/ 0 w 3962400"/>
              <a:gd name="connsiteY0" fmla="*/ 0 h 2888343"/>
              <a:gd name="connsiteX1" fmla="*/ 3962400 w 3962400"/>
              <a:gd name="connsiteY1" fmla="*/ 0 h 2888343"/>
              <a:gd name="connsiteX2" fmla="*/ 3962400 w 3962400"/>
              <a:gd name="connsiteY2" fmla="*/ 2888343 h 2888343"/>
              <a:gd name="connsiteX3" fmla="*/ 0 w 3962400"/>
              <a:gd name="connsiteY3" fmla="*/ 2888343 h 288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400" h="2888343">
                <a:moveTo>
                  <a:pt x="0" y="0"/>
                </a:moveTo>
                <a:lnTo>
                  <a:pt x="3962400" y="0"/>
                </a:lnTo>
                <a:lnTo>
                  <a:pt x="3962400" y="2888343"/>
                </a:lnTo>
                <a:lnTo>
                  <a:pt x="0" y="2888343"/>
                </a:lnTo>
                <a:close/>
              </a:path>
            </a:pathLst>
          </a:cu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8BB9999-A173-4450-8BCC-C0AE291892CF}"/>
              </a:ext>
            </a:extLst>
          </p:cNvPr>
          <p:cNvSpPr/>
          <p:nvPr/>
        </p:nvSpPr>
        <p:spPr>
          <a:xfrm>
            <a:off x="1459796" y="4253596"/>
            <a:ext cx="412820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燃品堂汇集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下载高品质正版素材就</a:t>
            </a: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到燃品堂。燃品堂汇集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FA72E16-2007-4CD9-8C10-419537F3448E}"/>
              </a:ext>
            </a:extLst>
          </p:cNvPr>
          <p:cNvSpPr/>
          <p:nvPr/>
        </p:nvSpPr>
        <p:spPr>
          <a:xfrm>
            <a:off x="6427481" y="2138640"/>
            <a:ext cx="40300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RANPINTANG</a:t>
            </a:r>
            <a:endParaRPr lang="zh-CN" altLang="en-US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2AF84A7-1C89-4AB6-9D23-DAD49339024D}"/>
              </a:ext>
            </a:extLst>
          </p:cNvPr>
          <p:cNvSpPr/>
          <p:nvPr/>
        </p:nvSpPr>
        <p:spPr>
          <a:xfrm flipH="1">
            <a:off x="6563831" y="-916807"/>
            <a:ext cx="4030036" cy="5022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39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02398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ECF23F6-1346-4A11-9CF9-65ED643330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8476" y="1196773"/>
            <a:ext cx="7286001" cy="266473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5763A65-D939-414D-A8C0-161B5E65DF5B}"/>
              </a:ext>
            </a:extLst>
          </p:cNvPr>
          <p:cNvSpPr/>
          <p:nvPr/>
        </p:nvSpPr>
        <p:spPr>
          <a:xfrm>
            <a:off x="1262743" y="5295471"/>
            <a:ext cx="994302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燃品堂汇集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下载高品质正版素材就</a:t>
            </a: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到燃品堂。燃品堂汇集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符合各个行业的商用需求。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D34E9A4-6499-4BB5-9708-1D0018B6A0EF}"/>
              </a:ext>
            </a:extLst>
          </p:cNvPr>
          <p:cNvSpPr/>
          <p:nvPr/>
        </p:nvSpPr>
        <p:spPr>
          <a:xfrm>
            <a:off x="4030994" y="4271597"/>
            <a:ext cx="40300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RANPINTANG</a:t>
            </a:r>
            <a:endParaRPr lang="zh-CN" altLang="en-US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118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0CFA8A4-3041-4C23-A4FB-C75404020D6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r="46664" b="44220"/>
          <a:stretch/>
        </p:blipFill>
        <p:spPr>
          <a:xfrm>
            <a:off x="8943584" y="3460812"/>
            <a:ext cx="3248416" cy="339718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B386A04D-6CAA-45EB-95EB-7468524A6E4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667544" y="4281714"/>
            <a:ext cx="5007720" cy="24075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A608960B-B629-4C3B-A137-F287E68586C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74" t="56553"/>
          <a:stretch/>
        </p:blipFill>
        <p:spPr>
          <a:xfrm>
            <a:off x="-1" y="0"/>
            <a:ext cx="7808687" cy="2790335"/>
          </a:xfrm>
          <a:prstGeom prst="rect">
            <a:avLst/>
          </a:prstGeom>
        </p:spPr>
      </p:pic>
      <p:sp>
        <p:nvSpPr>
          <p:cNvPr id="20" name="空心弧 19">
            <a:extLst>
              <a:ext uri="{FF2B5EF4-FFF2-40B4-BE49-F238E27FC236}">
                <a16:creationId xmlns="" xmlns:a16="http://schemas.microsoft.com/office/drawing/2014/main" id="{5AA8559F-C372-4B91-9664-9D7BCE8E6F7F}"/>
              </a:ext>
            </a:extLst>
          </p:cNvPr>
          <p:cNvSpPr/>
          <p:nvPr/>
        </p:nvSpPr>
        <p:spPr>
          <a:xfrm rot="13411477">
            <a:off x="714766" y="5430075"/>
            <a:ext cx="1043626" cy="966321"/>
          </a:xfrm>
          <a:prstGeom prst="blockArc">
            <a:avLst>
              <a:gd name="adj1" fmla="val 10800000"/>
              <a:gd name="adj2" fmla="val 277190"/>
              <a:gd name="adj3" fmla="val 2089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空心弧 20">
            <a:extLst>
              <a:ext uri="{FF2B5EF4-FFF2-40B4-BE49-F238E27FC236}">
                <a16:creationId xmlns="" xmlns:a16="http://schemas.microsoft.com/office/drawing/2014/main" id="{1F9FC6DD-5B70-41A9-8EC7-6E31666E2B4B}"/>
              </a:ext>
            </a:extLst>
          </p:cNvPr>
          <p:cNvSpPr/>
          <p:nvPr/>
        </p:nvSpPr>
        <p:spPr>
          <a:xfrm rot="17015693">
            <a:off x="10305316" y="452284"/>
            <a:ext cx="891382" cy="825354"/>
          </a:xfrm>
          <a:prstGeom prst="blockArc">
            <a:avLst>
              <a:gd name="adj1" fmla="val 10800000"/>
              <a:gd name="adj2" fmla="val 277190"/>
              <a:gd name="adj3" fmla="val 2089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空心弧 22">
            <a:extLst>
              <a:ext uri="{FF2B5EF4-FFF2-40B4-BE49-F238E27FC236}">
                <a16:creationId xmlns="" xmlns:a16="http://schemas.microsoft.com/office/drawing/2014/main" id="{266C858E-E34C-4474-81B1-D3F6B57DE0CD}"/>
              </a:ext>
            </a:extLst>
          </p:cNvPr>
          <p:cNvSpPr/>
          <p:nvPr/>
        </p:nvSpPr>
        <p:spPr>
          <a:xfrm rot="11214627">
            <a:off x="5127978" y="2362905"/>
            <a:ext cx="570953" cy="528661"/>
          </a:xfrm>
          <a:prstGeom prst="blockArc">
            <a:avLst>
              <a:gd name="adj1" fmla="val 10800000"/>
              <a:gd name="adj2" fmla="val 277190"/>
              <a:gd name="adj3" fmla="val 2089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69C816AE-F1A9-469C-93D4-EED696D0965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1091" y="1527889"/>
            <a:ext cx="1030313" cy="1396105"/>
          </a:xfrm>
          <a:prstGeom prst="rect">
            <a:avLst/>
          </a:prstGeom>
        </p:spPr>
      </p:pic>
      <p:pic>
        <p:nvPicPr>
          <p:cNvPr id="3" name="Dirty Dropouts - Unity">
            <a:hlinkClick r:id="" action="ppaction://media"/>
            <a:extLst>
              <a:ext uri="{FF2B5EF4-FFF2-40B4-BE49-F238E27FC236}">
                <a16:creationId xmlns="" xmlns:a16="http://schemas.microsoft.com/office/drawing/2014/main" id="{E7169DD4-B8D7-43C6-9E32-CF152363D1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213599" y="-1306286"/>
            <a:ext cx="842208" cy="842208"/>
          </a:xfrm>
          <a:prstGeom prst="rect">
            <a:avLst/>
          </a:prstGeom>
        </p:spPr>
      </p:pic>
      <p:sp>
        <p:nvSpPr>
          <p:cNvPr id="15" name="文本框 11">
            <a:extLst>
              <a:ext uri="{FF2B5EF4-FFF2-40B4-BE49-F238E27FC236}">
                <a16:creationId xmlns="" xmlns:a16="http://schemas.microsoft.com/office/drawing/2014/main" id="{9A486F6F-A303-4D50-A7AA-C16A5F23315D}"/>
              </a:ext>
            </a:extLst>
          </p:cNvPr>
          <p:cNvSpPr txBox="1"/>
          <p:nvPr/>
        </p:nvSpPr>
        <p:spPr>
          <a:xfrm>
            <a:off x="981557" y="3155587"/>
            <a:ext cx="62363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rPr>
              <a:t>RANPINTANG</a:t>
            </a:r>
            <a:endParaRPr kumimoji="0" lang="zh-CN" altLang="en-US" sz="660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1048207" y="4067248"/>
            <a:ext cx="51731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di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4000" dirty="0"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5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sym typeface="+mn-lt"/>
              </a:rPr>
              <a:t>燃品</a:t>
            </a:r>
            <a:r>
              <a:rPr lang="zh-CN" altLang="en-US" sz="4000" dirty="0" smtClean="0"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5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sym typeface="+mn-lt"/>
              </a:rPr>
              <a:t>堂</a:t>
            </a:r>
            <a:r>
              <a:rPr lang="zh-CN" altLang="en-US" sz="4000" b="1" dirty="0" smtClean="0"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5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sym typeface="+mn-lt"/>
              </a:rPr>
              <a:t>科技精品</a:t>
            </a:r>
            <a:endParaRPr lang="zh-CN" altLang="en-US" sz="4000" b="1" dirty="0">
              <a:gradFill>
                <a:gsLst>
                  <a:gs pos="5000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2" name="文本框 11"/>
          <p:cNvSpPr txBox="1"/>
          <p:nvPr/>
        </p:nvSpPr>
        <p:spPr>
          <a:xfrm>
            <a:off x="1036147" y="4904888"/>
            <a:ext cx="4779539" cy="5679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Ran pin tang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，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Focus on PPT optimization and substitution, template customization, ingenuity production, satisfy your needs.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1135167" y="4859336"/>
            <a:ext cx="1728192" cy="0"/>
          </a:xfrm>
          <a:prstGeom prst="line">
            <a:avLst/>
          </a:prstGeom>
          <a:noFill/>
          <a:ln w="25400" cap="flat" cmpd="sng" algn="ctr">
            <a:gradFill flip="none" rotWithShape="1">
              <a:gsLst>
                <a:gs pos="0">
                  <a:sysClr val="windowText" lastClr="000000"/>
                </a:gs>
                <a:gs pos="100000">
                  <a:sysClr val="window" lastClr="FFFFFF">
                    <a:alpha val="0"/>
                  </a:sysClr>
                </a:gs>
              </a:gsLst>
              <a:lin ang="1800000" scaled="0"/>
              <a:tileRect/>
            </a:gradFill>
            <a:prstDash val="solid"/>
          </a:ln>
          <a:effectLst/>
        </p:spPr>
      </p:cxnSp>
      <p:pic>
        <p:nvPicPr>
          <p:cNvPr id="26" name="Picture 2" descr="D:\安装程序\下载\PPT合集\NEW\RPT 002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5167" y="5679045"/>
            <a:ext cx="1679206" cy="216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63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0" grpId="0" animBg="1"/>
      <p:bldP spid="21" grpId="0" animBg="1"/>
      <p:bldP spid="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燃品堂</a:t>
            </a:r>
            <a:r>
              <a:rPr lang="en-US" altLang="zh-CN" dirty="0" smtClean="0"/>
              <a:t>PPT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4996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工作同步\优品\PPT\★ 开店\店铺推广\★ 公众号\04 公众号广宣\7.9 公号推文广宣\燃品堂通用-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1938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1254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C75BEAAF-EC85-4938-B0FE-92DBFC37E5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750" y="855663"/>
            <a:ext cx="6385595" cy="511333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2DA6A83-3FF0-49AA-A078-BF83139751E1}"/>
              </a:ext>
            </a:extLst>
          </p:cNvPr>
          <p:cNvSpPr/>
          <p:nvPr/>
        </p:nvSpPr>
        <p:spPr>
          <a:xfrm>
            <a:off x="11074400" y="4322763"/>
            <a:ext cx="540000" cy="3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583421A3-880A-45E8-AD6B-7BED347E4B47}"/>
              </a:ext>
            </a:extLst>
          </p:cNvPr>
          <p:cNvSpPr/>
          <p:nvPr/>
        </p:nvSpPr>
        <p:spPr>
          <a:xfrm>
            <a:off x="7806364" y="4491673"/>
            <a:ext cx="403003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燃品堂汇集</a:t>
            </a:r>
            <a:r>
              <a:rPr lang="zh-CN" altLang="en-US" sz="105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05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5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05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5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05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5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r>
              <a:rPr lang="en-US" altLang="zh-CN" sz="105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5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下载高品质正版素材就</a:t>
            </a:r>
            <a:r>
              <a:rPr lang="zh-CN" altLang="en-US" sz="105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到燃品堂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3D60688-01A2-427B-99A3-4EFD99CA60CB}"/>
              </a:ext>
            </a:extLst>
          </p:cNvPr>
          <p:cNvSpPr/>
          <p:nvPr/>
        </p:nvSpPr>
        <p:spPr>
          <a:xfrm>
            <a:off x="4440864" y="1173163"/>
            <a:ext cx="40300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RANPINTANG</a:t>
            </a:r>
            <a:endParaRPr lang="zh-CN" altLang="en-US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22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="" xmlns:a16="http://schemas.microsoft.com/office/drawing/2014/main" id="{8B560D66-684B-4310-B546-EA63F83D3EF1}"/>
              </a:ext>
            </a:extLst>
          </p:cNvPr>
          <p:cNvSpPr/>
          <p:nvPr/>
        </p:nvSpPr>
        <p:spPr>
          <a:xfrm>
            <a:off x="6565899" y="-274864"/>
            <a:ext cx="6395357" cy="7170964"/>
          </a:xfrm>
          <a:custGeom>
            <a:avLst/>
            <a:gdLst>
              <a:gd name="connsiteX0" fmla="*/ 5537200 w 5969000"/>
              <a:gd name="connsiteY0" fmla="*/ 165100 h 6692900"/>
              <a:gd name="connsiteX1" fmla="*/ 5537200 w 5969000"/>
              <a:gd name="connsiteY1" fmla="*/ 165100 h 6692900"/>
              <a:gd name="connsiteX2" fmla="*/ 5359400 w 5969000"/>
              <a:gd name="connsiteY2" fmla="*/ 304800 h 6692900"/>
              <a:gd name="connsiteX3" fmla="*/ 0 w 5969000"/>
              <a:gd name="connsiteY3" fmla="*/ 6667500 h 6692900"/>
              <a:gd name="connsiteX4" fmla="*/ 4000500 w 5969000"/>
              <a:gd name="connsiteY4" fmla="*/ 6692900 h 6692900"/>
              <a:gd name="connsiteX5" fmla="*/ 5816600 w 5969000"/>
              <a:gd name="connsiteY5" fmla="*/ 4000500 h 6692900"/>
              <a:gd name="connsiteX6" fmla="*/ 5969000 w 5969000"/>
              <a:gd name="connsiteY6" fmla="*/ 190500 h 6692900"/>
              <a:gd name="connsiteX7" fmla="*/ 5715000 w 5969000"/>
              <a:gd name="connsiteY7" fmla="*/ 0 h 6692900"/>
              <a:gd name="connsiteX8" fmla="*/ 5422900 w 5969000"/>
              <a:gd name="connsiteY8" fmla="*/ 228600 h 6692900"/>
              <a:gd name="connsiteX9" fmla="*/ 5422900 w 5969000"/>
              <a:gd name="connsiteY9" fmla="*/ 228600 h 669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69000" h="6692900">
                <a:moveTo>
                  <a:pt x="5537200" y="165100"/>
                </a:moveTo>
                <a:lnTo>
                  <a:pt x="5537200" y="165100"/>
                </a:lnTo>
                <a:lnTo>
                  <a:pt x="5359400" y="304800"/>
                </a:lnTo>
                <a:lnTo>
                  <a:pt x="0" y="6667500"/>
                </a:lnTo>
                <a:lnTo>
                  <a:pt x="4000500" y="6692900"/>
                </a:lnTo>
                <a:lnTo>
                  <a:pt x="5816600" y="4000500"/>
                </a:lnTo>
                <a:lnTo>
                  <a:pt x="5969000" y="190500"/>
                </a:lnTo>
                <a:lnTo>
                  <a:pt x="5715000" y="0"/>
                </a:lnTo>
                <a:lnTo>
                  <a:pt x="5422900" y="228600"/>
                </a:lnTo>
                <a:lnTo>
                  <a:pt x="5422900" y="228600"/>
                </a:lnTo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40B9101-49ED-4BCD-B33A-9092E2ECC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7029" y="2674256"/>
            <a:ext cx="5152571" cy="515257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F9CD3CC-6222-4902-B6B2-EDE438B4877D}"/>
              </a:ext>
            </a:extLst>
          </p:cNvPr>
          <p:cNvSpPr/>
          <p:nvPr/>
        </p:nvSpPr>
        <p:spPr>
          <a:xfrm>
            <a:off x="2000577" y="641440"/>
            <a:ext cx="1814286" cy="2685143"/>
          </a:xfrm>
          <a:prstGeom prst="rect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9D26529E-4695-4076-8C0E-0DB42597A89B}"/>
              </a:ext>
            </a:extLst>
          </p:cNvPr>
          <p:cNvSpPr/>
          <p:nvPr/>
        </p:nvSpPr>
        <p:spPr>
          <a:xfrm>
            <a:off x="2405442" y="2344188"/>
            <a:ext cx="60209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燃品堂汇集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r>
              <a:rPr lang="en-US" altLang="zh-CN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下载高品质正版素材就</a:t>
            </a:r>
            <a:r>
              <a:rPr lang="zh-CN" altLang="en-US" sz="1100" b="0" i="0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到燃品堂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54911C4-DA1F-4D0B-9236-D9F1AD770346}"/>
              </a:ext>
            </a:extLst>
          </p:cNvPr>
          <p:cNvSpPr/>
          <p:nvPr/>
        </p:nvSpPr>
        <p:spPr>
          <a:xfrm>
            <a:off x="-673658" y="821599"/>
            <a:ext cx="40300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RANPINTANG</a:t>
            </a:r>
            <a:endParaRPr lang="en-US" altLang="zh-CN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altLang="zh-CN" sz="3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</a:t>
            </a:r>
            <a:endParaRPr lang="zh-CN" altLang="en-US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D796FD9F-F4EC-4597-9941-818E676C5F22}"/>
              </a:ext>
            </a:extLst>
          </p:cNvPr>
          <p:cNvSpPr/>
          <p:nvPr/>
        </p:nvSpPr>
        <p:spPr>
          <a:xfrm>
            <a:off x="3365946" y="2095235"/>
            <a:ext cx="900000" cy="3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空心弧 10">
            <a:extLst>
              <a:ext uri="{FF2B5EF4-FFF2-40B4-BE49-F238E27FC236}">
                <a16:creationId xmlns="" xmlns:a16="http://schemas.microsoft.com/office/drawing/2014/main" id="{8B87DEAF-4BE2-407C-9DED-7574BFB93BB9}"/>
              </a:ext>
            </a:extLst>
          </p:cNvPr>
          <p:cNvSpPr/>
          <p:nvPr/>
        </p:nvSpPr>
        <p:spPr>
          <a:xfrm rot="13411477">
            <a:off x="714766" y="5430075"/>
            <a:ext cx="1043626" cy="966321"/>
          </a:xfrm>
          <a:prstGeom prst="blockArc">
            <a:avLst>
              <a:gd name="adj1" fmla="val 10800000"/>
              <a:gd name="adj2" fmla="val 277190"/>
              <a:gd name="adj3" fmla="val 2089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EEA5593C-C479-4ABF-AD79-972D5BCB211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1091" y="1527889"/>
            <a:ext cx="1030313" cy="139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774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5" grpId="0"/>
      <p:bldP spid="8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BC8F7761-9645-4AE4-B911-E1D27D1703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790" y="0"/>
            <a:ext cx="5065486" cy="6892562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3AAE4CD-CDED-4039-8E92-87CE3E62B7FE}"/>
              </a:ext>
            </a:extLst>
          </p:cNvPr>
          <p:cNvSpPr/>
          <p:nvPr/>
        </p:nvSpPr>
        <p:spPr>
          <a:xfrm>
            <a:off x="4992913" y="4005943"/>
            <a:ext cx="6226629" cy="233679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C17F973-D953-430C-9437-66A7E8090842}"/>
              </a:ext>
            </a:extLst>
          </p:cNvPr>
          <p:cNvSpPr/>
          <p:nvPr/>
        </p:nvSpPr>
        <p:spPr>
          <a:xfrm>
            <a:off x="5079998" y="4318979"/>
            <a:ext cx="583474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10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燃品堂汇集</a:t>
            </a:r>
            <a:r>
              <a:rPr lang="zh-CN" altLang="en-US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r>
              <a:rPr lang="en-US" altLang="zh-CN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下载高品质正版素材就</a:t>
            </a:r>
            <a:r>
              <a:rPr lang="zh-CN" altLang="en-US" sz="110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到燃品堂。燃品堂汇集</a:t>
            </a:r>
            <a:r>
              <a:rPr lang="zh-CN" altLang="en-US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视觉冲击力强的原创广告设计、电商淘宝、企业办公模板素材</a:t>
            </a:r>
            <a:r>
              <a:rPr lang="en-US" altLang="zh-CN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r>
              <a:rPr lang="en-US" altLang="zh-CN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下载高品质正版素材就</a:t>
            </a:r>
            <a:r>
              <a:rPr lang="zh-CN" altLang="en-US" sz="110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到燃品堂。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200000"/>
              </a:lnSpc>
            </a:pP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C45B8811-2F02-4EC2-8E04-F1A10786C5F3}"/>
              </a:ext>
            </a:extLst>
          </p:cNvPr>
          <p:cNvSpPr/>
          <p:nvPr/>
        </p:nvSpPr>
        <p:spPr>
          <a:xfrm>
            <a:off x="7189506" y="1414825"/>
            <a:ext cx="40300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RANPINTANG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空心弧 6">
            <a:extLst>
              <a:ext uri="{FF2B5EF4-FFF2-40B4-BE49-F238E27FC236}">
                <a16:creationId xmlns="" xmlns:a16="http://schemas.microsoft.com/office/drawing/2014/main" id="{A36568AB-C96E-4CA3-8476-63BD18B71A3D}"/>
              </a:ext>
            </a:extLst>
          </p:cNvPr>
          <p:cNvSpPr/>
          <p:nvPr/>
        </p:nvSpPr>
        <p:spPr>
          <a:xfrm>
            <a:off x="10481066" y="1129568"/>
            <a:ext cx="616154" cy="570513"/>
          </a:xfrm>
          <a:prstGeom prst="blockArc">
            <a:avLst>
              <a:gd name="adj1" fmla="val 10800000"/>
              <a:gd name="adj2" fmla="val 277190"/>
              <a:gd name="adj3" fmla="val 2089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19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2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9A655AD6-51CD-41B1-9793-2172F136422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4560" y="3512457"/>
            <a:ext cx="3512468" cy="2307772"/>
          </a:xfrm>
          <a:custGeom>
            <a:avLst/>
            <a:gdLst>
              <a:gd name="connsiteX0" fmla="*/ 0 w 3512468"/>
              <a:gd name="connsiteY0" fmla="*/ 0 h 2307772"/>
              <a:gd name="connsiteX1" fmla="*/ 3512468 w 3512468"/>
              <a:gd name="connsiteY1" fmla="*/ 0 h 2307772"/>
              <a:gd name="connsiteX2" fmla="*/ 3512468 w 3512468"/>
              <a:gd name="connsiteY2" fmla="*/ 2307772 h 2307772"/>
              <a:gd name="connsiteX3" fmla="*/ 0 w 3512468"/>
              <a:gd name="connsiteY3" fmla="*/ 2307772 h 2307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2468" h="2307772">
                <a:moveTo>
                  <a:pt x="0" y="0"/>
                </a:moveTo>
                <a:lnTo>
                  <a:pt x="3512468" y="0"/>
                </a:lnTo>
                <a:lnTo>
                  <a:pt x="3512468" y="2307772"/>
                </a:lnTo>
                <a:lnTo>
                  <a:pt x="0" y="2307772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3770881-2503-4DF9-946B-3870458F09A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7595" y="3512457"/>
            <a:ext cx="3512468" cy="2307772"/>
          </a:xfrm>
          <a:custGeom>
            <a:avLst/>
            <a:gdLst>
              <a:gd name="connsiteX0" fmla="*/ 0 w 3512468"/>
              <a:gd name="connsiteY0" fmla="*/ 0 h 2307772"/>
              <a:gd name="connsiteX1" fmla="*/ 3512468 w 3512468"/>
              <a:gd name="connsiteY1" fmla="*/ 0 h 2307772"/>
              <a:gd name="connsiteX2" fmla="*/ 3512468 w 3512468"/>
              <a:gd name="connsiteY2" fmla="*/ 2307772 h 2307772"/>
              <a:gd name="connsiteX3" fmla="*/ 0 w 3512468"/>
              <a:gd name="connsiteY3" fmla="*/ 2307772 h 2307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2468" h="2307772">
                <a:moveTo>
                  <a:pt x="0" y="0"/>
                </a:moveTo>
                <a:lnTo>
                  <a:pt x="3512468" y="0"/>
                </a:lnTo>
                <a:lnTo>
                  <a:pt x="3512468" y="2307772"/>
                </a:lnTo>
                <a:lnTo>
                  <a:pt x="0" y="2307772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E83FD26-D8C2-4954-8A8A-63FA5C68974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595" y="830263"/>
            <a:ext cx="7249433" cy="241389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BA16D72-FFB6-4B9B-8FD6-A31E287A95B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4018" y="830263"/>
            <a:ext cx="3174679" cy="498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38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A09D3888-F03D-48BB-AEE5-EF63CAC21D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900" b="7271"/>
          <a:stretch/>
        </p:blipFill>
        <p:spPr>
          <a:xfrm>
            <a:off x="0" y="1"/>
            <a:ext cx="12195838" cy="685800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AAEB70D-AB68-4032-95F4-F499179FC0FE}"/>
              </a:ext>
            </a:extLst>
          </p:cNvPr>
          <p:cNvSpPr/>
          <p:nvPr/>
        </p:nvSpPr>
        <p:spPr>
          <a:xfrm>
            <a:off x="5907314" y="5525640"/>
            <a:ext cx="582516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10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燃品堂汇集</a:t>
            </a:r>
            <a:r>
              <a:rPr lang="zh-CN" altLang="en-US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视觉冲击力强的原创广告设计、电商淘宝企业办公模板素材</a:t>
            </a:r>
            <a:r>
              <a:rPr lang="en-US" altLang="zh-CN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r>
              <a:rPr lang="en-US" altLang="zh-CN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下载高品质正版素材就</a:t>
            </a:r>
            <a:r>
              <a:rPr lang="zh-CN" altLang="en-US" sz="110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到燃品堂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028F221-3FA9-40A9-8AB3-6AF703E46F19}"/>
              </a:ext>
            </a:extLst>
          </p:cNvPr>
          <p:cNvSpPr/>
          <p:nvPr/>
        </p:nvSpPr>
        <p:spPr>
          <a:xfrm flipH="1">
            <a:off x="7702444" y="3830496"/>
            <a:ext cx="4030036" cy="246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93396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E5AD80A1-8B28-413D-AC5E-B769025CE56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991" y="1553029"/>
            <a:ext cx="5352061" cy="344011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4CB4FBB-1CFB-470D-96F7-BF550B79BCED}"/>
              </a:ext>
            </a:extLst>
          </p:cNvPr>
          <p:cNvSpPr/>
          <p:nvPr/>
        </p:nvSpPr>
        <p:spPr>
          <a:xfrm>
            <a:off x="6739564" y="3566211"/>
            <a:ext cx="465908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100" b="0" i="0" dirty="0" smtClean="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燃品堂汇集</a:t>
            </a:r>
            <a:r>
              <a:rPr lang="zh-CN" altLang="en-US" sz="1100" b="0" i="0" dirty="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视觉冲击力强的原创广告设计、电商淘宝企业办公模板素材</a:t>
            </a:r>
            <a:r>
              <a:rPr lang="en-US" altLang="zh-CN" sz="1100" b="0" i="0" dirty="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由顶尖的设计师供稿</a:t>
            </a:r>
            <a:r>
              <a:rPr lang="en-US" altLang="zh-CN" sz="1100" b="0" i="0" dirty="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符合各个行业的商用需求</a:t>
            </a:r>
            <a:r>
              <a:rPr lang="en-US" altLang="zh-CN" sz="1100" b="0" i="0" dirty="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下载高品质正版素材就</a:t>
            </a:r>
            <a:r>
              <a:rPr lang="zh-CN" altLang="en-US" sz="1100" b="0" i="0" dirty="0" smtClean="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到燃品堂。燃品堂汇集</a:t>
            </a:r>
            <a:r>
              <a:rPr lang="zh-CN" altLang="en-US" sz="1100" b="0" i="0" dirty="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了各种流行趋势</a:t>
            </a:r>
            <a:r>
              <a:rPr lang="en-US" altLang="zh-CN" sz="1100" b="0" i="0" dirty="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b="0" i="0" dirty="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视觉冲击力强的原创广告设计、电商淘宝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9996C0B-70D0-4730-A0CC-7F33875B340B}"/>
              </a:ext>
            </a:extLst>
          </p:cNvPr>
          <p:cNvSpPr/>
          <p:nvPr/>
        </p:nvSpPr>
        <p:spPr>
          <a:xfrm>
            <a:off x="7407222" y="2682375"/>
            <a:ext cx="40300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RANPINTANG</a:t>
            </a:r>
            <a:endParaRPr lang="zh-CN" altLang="en-US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86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3053</Words>
  <Application>Microsoft Office PowerPoint</Application>
  <PresentationFormat>宽屏</PresentationFormat>
  <Paragraphs>96</Paragraphs>
  <Slides>28</Slides>
  <Notes>26</Notes>
  <HiddenSlides>0</HiddenSlides>
  <MMClips>2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4" baseType="lpstr">
      <vt:lpstr>等线</vt:lpstr>
      <vt:lpstr>等线 Light</vt:lpstr>
      <vt:lpstr>微软雅黑</vt:lpstr>
      <vt:lpstr>Arial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燃品堂PPT</dc:creator>
  <cp:keywords>www.51pptmoban.com</cp:keywords>
  <cp:lastModifiedBy>精美PPT（不二演示）</cp:lastModifiedBy>
  <cp:revision>18</cp:revision>
  <dcterms:created xsi:type="dcterms:W3CDTF">2017-09-01T02:12:40Z</dcterms:created>
  <dcterms:modified xsi:type="dcterms:W3CDTF">2019-02-13T15:24:32Z</dcterms:modified>
</cp:coreProperties>
</file>