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298" r:id="rId3"/>
    <p:sldId id="282" r:id="rId4"/>
    <p:sldId id="268" r:id="rId5"/>
    <p:sldId id="292" r:id="rId6"/>
    <p:sldId id="295" r:id="rId7"/>
    <p:sldId id="276" r:id="rId8"/>
    <p:sldId id="279" r:id="rId9"/>
    <p:sldId id="6208" r:id="rId10"/>
    <p:sldId id="6207" r:id="rId11"/>
    <p:sldId id="6197" r:id="rId12"/>
    <p:sldId id="6203" r:id="rId13"/>
    <p:sldId id="6210" r:id="rId14"/>
    <p:sldId id="6209" r:id="rId15"/>
    <p:sldId id="621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46" autoAdjust="0"/>
    <p:restoredTop sz="94660"/>
  </p:normalViewPr>
  <p:slideViewPr>
    <p:cSldViewPr snapToGrid="0">
      <p:cViewPr>
        <p:scale>
          <a:sx n="75" d="100"/>
          <a:sy n="75" d="100"/>
        </p:scale>
        <p:origin x="1632" y="8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8CBA6-FB5C-43D8-92B4-7F578FC7D80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85595-F00B-4883-986D-D365C28C2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51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90F24-971F-48E3-A885-C81073CC90E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66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836A0-1CE6-43E0-9ACD-0351418F1B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4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F38AF-F864-4A7B-8D38-DD112AE509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1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4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82614F-2804-45CB-9AD3-03789C5D53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17CD2CF-9988-4B9D-B965-CDBADFAB51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B2057BE-B29E-4D4A-B609-9C8662CEE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5C5CBA-0D03-4FFC-BFF2-666E2BA4B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3F0D906-D7F7-4D1A-96C5-7210AC92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136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0602E5-1DF9-4606-BD69-881FB5FC9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FD247F6-1A88-4614-9446-6DDBE9F93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BE5FBE-5E49-4A40-B61B-9EDF78210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F557EF-06B9-4279-A9AA-654DAC78A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20B719-40A3-4EC1-B1B5-4E49901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629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A9861-5EEC-4F00-BEB2-7B12E62306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ED72657-3C91-43A5-84EF-C7E860212D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952FBE2-D272-4E54-BC59-C060A3C44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9671CEE-23E6-44F8-BCC9-B922CED24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074327-D167-4329-BB7E-BBCB9B9D1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00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73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D0A0DA-CB21-42BE-B8B3-86A135576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77BFA6F-37D8-4E95-98CE-0D0F23403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BABBD5-7F4D-42F5-8E10-F5437167F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178A03-9035-4C92-8010-931AC492E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6325B05-2A8B-44F0-883A-1E9CDF806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67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C288DD-1743-42A9-AD09-8F5E7A321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5C50409-86D9-405E-8F76-BFCB3A8F5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5ADE87-D7C3-487F-A020-52EA8CE74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9E91EC-E51A-4ACB-BF5E-B021A52AA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BDF5C5-B42B-4F59-8B65-FE21CA2FB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11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67E164-D32A-4ABB-B9B1-2858524F1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E8D7F7E-69E2-47AE-9004-99FC418E3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B9C3980-0407-40CC-A9DE-3CB0FFE2D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4A1919-672B-4105-A4DF-1210785FE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FC3E040-B0AB-441A-BBE1-AC6A1BD78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299DEA4-638B-4343-9843-652322496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9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870D6D-BEC6-4AC1-A357-8C47A4E07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C9CFBC-9609-4829-9734-35842AA92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97F5A45-3647-410D-9ADE-E461E908E8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3F9ED72-E60C-4756-8B1A-5BB0599B65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B2DCEB8-8675-4A41-A0F2-E43AF98534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D74DF89-7F76-4B88-9913-90892FA62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46CADD8-8C11-4FE7-A952-C9E0F589B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34A9E2A-725E-4EC8-8245-220576530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36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B4EB28-65A0-4D90-B89B-D1EC90D03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7FB7212-ADE8-4614-8BC4-711D296A5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7CCB687-AE74-4B40-A89F-7F99659E9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3098F5-F441-4D42-A295-060418C9A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1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1FC8B46-2606-430C-AD79-68C661FC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7D7112-31A3-436E-9746-33399E245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917218-F0CE-4419-AB09-6E047518E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35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0C275-D7D1-4291-A9FB-E6BBCF38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11E393-0605-4E60-835A-8FFEF6DA4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912DF85-18AB-4CB4-8428-6A61F6B35C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CA8D19-8D23-42FC-84B1-FE0807EF6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C98C62-D43A-4733-921F-17327D1A3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C4D3E8A-C6B9-4B89-92C6-FB5232B35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47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BA0509-4FF0-4B18-AF42-4A571161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F5C995D-BA7D-4C14-9289-98077D4193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3021136-3F57-4908-8807-C695A5CF5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75087A-422A-4662-AD83-FAEB103E3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D8F5C83-7928-4A6F-B3F7-D44ABDF29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2E161B5-1AB7-402B-B4D5-A4CD84796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01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75B1366-DB0C-4DF4-B631-557C9B6FC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81CF3D6-A6F7-4D84-8545-CD627B939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CBF86E-F080-4A18-89ED-8D4B81352E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2726D-3685-49F2-8A52-95B7A04051A9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254875-17BA-4800-9914-0FFD621DB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4720D4-66CD-42D4-92EE-D4D13371A9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52F57-B5A1-43BE-AC30-40858CF8D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11A4C2D-F87A-4487-9DF6-727B1ECDA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7" t="12752" r="9397" b="141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0A82EA8-00F3-4A23-BEE7-6C47D30BD834}"/>
              </a:ext>
            </a:extLst>
          </p:cNvPr>
          <p:cNvSpPr txBox="1"/>
          <p:nvPr/>
        </p:nvSpPr>
        <p:spPr>
          <a:xfrm>
            <a:off x="923416" y="2157087"/>
            <a:ext cx="1034516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市场调查</a:t>
            </a:r>
            <a:r>
              <a:rPr lang="zh-CN" altLang="en-US" sz="7200" b="1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与营销分析报告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5AB3E93-536C-42FD-8534-1913CCD41334}"/>
              </a:ext>
            </a:extLst>
          </p:cNvPr>
          <p:cNvSpPr/>
          <p:nvPr/>
        </p:nvSpPr>
        <p:spPr>
          <a:xfrm>
            <a:off x="2641368" y="3094996"/>
            <a:ext cx="6909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苹方 常规" panose="020B0300000000000000" pitchFamily="34" charset="-122"/>
              </a:rPr>
              <a:t>MARKET RESEARCH AND MARKETING ANALYSIS REPORT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BD4E90F-34B2-4CDF-8B11-529E6C662567}"/>
              </a:ext>
            </a:extLst>
          </p:cNvPr>
          <p:cNvSpPr/>
          <p:nvPr/>
        </p:nvSpPr>
        <p:spPr>
          <a:xfrm>
            <a:off x="5044195" y="1522152"/>
            <a:ext cx="2103611" cy="346919"/>
          </a:xfrm>
          <a:custGeom>
            <a:avLst/>
            <a:gdLst/>
            <a:ahLst/>
            <a:cxnLst/>
            <a:rect l="l" t="t" r="r" b="b"/>
            <a:pathLst>
              <a:path w="2103611" h="346919">
                <a:moveTo>
                  <a:pt x="821308" y="130374"/>
                </a:moveTo>
                <a:lnTo>
                  <a:pt x="778223" y="231725"/>
                </a:lnTo>
                <a:lnTo>
                  <a:pt x="863278" y="231725"/>
                </a:lnTo>
                <a:close/>
                <a:moveTo>
                  <a:pt x="164083" y="130374"/>
                </a:moveTo>
                <a:lnTo>
                  <a:pt x="120998" y="231725"/>
                </a:lnTo>
                <a:lnTo>
                  <a:pt x="206053" y="231725"/>
                </a:lnTo>
                <a:close/>
                <a:moveTo>
                  <a:pt x="1756544" y="10939"/>
                </a:moveTo>
                <a:lnTo>
                  <a:pt x="1833786" y="10939"/>
                </a:lnTo>
                <a:lnTo>
                  <a:pt x="1833786" y="334640"/>
                </a:lnTo>
                <a:lnTo>
                  <a:pt x="1756544" y="334640"/>
                </a:lnTo>
                <a:close/>
                <a:moveTo>
                  <a:pt x="1169120" y="10939"/>
                </a:moveTo>
                <a:lnTo>
                  <a:pt x="1262435" y="10939"/>
                </a:lnTo>
                <a:lnTo>
                  <a:pt x="1330077" y="113407"/>
                </a:lnTo>
                <a:lnTo>
                  <a:pt x="1404640" y="10939"/>
                </a:lnTo>
                <a:lnTo>
                  <a:pt x="1486570" y="10939"/>
                </a:lnTo>
                <a:lnTo>
                  <a:pt x="1361778" y="177924"/>
                </a:lnTo>
                <a:lnTo>
                  <a:pt x="1361778" y="334640"/>
                </a:lnTo>
                <a:lnTo>
                  <a:pt x="1284759" y="334640"/>
                </a:lnTo>
                <a:lnTo>
                  <a:pt x="1284759" y="181050"/>
                </a:lnTo>
                <a:close/>
                <a:moveTo>
                  <a:pt x="1012701" y="10939"/>
                </a:moveTo>
                <a:lnTo>
                  <a:pt x="1089943" y="10939"/>
                </a:lnTo>
                <a:lnTo>
                  <a:pt x="1089943" y="265212"/>
                </a:lnTo>
                <a:lnTo>
                  <a:pt x="1216075" y="265212"/>
                </a:lnTo>
                <a:lnTo>
                  <a:pt x="1216075" y="334640"/>
                </a:lnTo>
                <a:lnTo>
                  <a:pt x="1012701" y="334640"/>
                </a:lnTo>
                <a:close/>
                <a:moveTo>
                  <a:pt x="822201" y="893"/>
                </a:moveTo>
                <a:lnTo>
                  <a:pt x="827113" y="893"/>
                </a:lnTo>
                <a:lnTo>
                  <a:pt x="988517" y="334640"/>
                </a:lnTo>
                <a:lnTo>
                  <a:pt x="907703" y="334640"/>
                </a:lnTo>
                <a:lnTo>
                  <a:pt x="887165" y="287536"/>
                </a:lnTo>
                <a:lnTo>
                  <a:pt x="755898" y="287536"/>
                </a:lnTo>
                <a:lnTo>
                  <a:pt x="734914" y="334640"/>
                </a:lnTo>
                <a:lnTo>
                  <a:pt x="657225" y="334640"/>
                </a:lnTo>
                <a:close/>
                <a:moveTo>
                  <a:pt x="164976" y="893"/>
                </a:moveTo>
                <a:lnTo>
                  <a:pt x="169888" y="893"/>
                </a:lnTo>
                <a:lnTo>
                  <a:pt x="331292" y="334640"/>
                </a:lnTo>
                <a:lnTo>
                  <a:pt x="250478" y="334640"/>
                </a:lnTo>
                <a:lnTo>
                  <a:pt x="229940" y="287536"/>
                </a:lnTo>
                <a:lnTo>
                  <a:pt x="98674" y="287536"/>
                </a:lnTo>
                <a:lnTo>
                  <a:pt x="77689" y="334640"/>
                </a:lnTo>
                <a:lnTo>
                  <a:pt x="0" y="334640"/>
                </a:lnTo>
                <a:close/>
                <a:moveTo>
                  <a:pt x="355476" y="447"/>
                </a:moveTo>
                <a:lnTo>
                  <a:pt x="362843" y="447"/>
                </a:lnTo>
                <a:lnTo>
                  <a:pt x="564431" y="189309"/>
                </a:lnTo>
                <a:lnTo>
                  <a:pt x="564431" y="10939"/>
                </a:lnTo>
                <a:lnTo>
                  <a:pt x="635645" y="10939"/>
                </a:lnTo>
                <a:lnTo>
                  <a:pt x="635645" y="346919"/>
                </a:lnTo>
                <a:lnTo>
                  <a:pt x="628948" y="346919"/>
                </a:lnTo>
                <a:lnTo>
                  <a:pt x="426691" y="158056"/>
                </a:lnTo>
                <a:lnTo>
                  <a:pt x="426691" y="334640"/>
                </a:lnTo>
                <a:lnTo>
                  <a:pt x="355476" y="334640"/>
                </a:lnTo>
                <a:close/>
                <a:moveTo>
                  <a:pt x="1996232" y="0"/>
                </a:moveTo>
                <a:cubicBezTo>
                  <a:pt x="2007692" y="0"/>
                  <a:pt x="2020119" y="1340"/>
                  <a:pt x="2033513" y="4018"/>
                </a:cubicBezTo>
                <a:cubicBezTo>
                  <a:pt x="2046908" y="6697"/>
                  <a:pt x="2061791" y="10865"/>
                  <a:pt x="2078162" y="16520"/>
                </a:cubicBezTo>
                <a:lnTo>
                  <a:pt x="2078162" y="92422"/>
                </a:lnTo>
                <a:cubicBezTo>
                  <a:pt x="2062535" y="82600"/>
                  <a:pt x="2047727" y="75009"/>
                  <a:pt x="2033737" y="69652"/>
                </a:cubicBezTo>
                <a:cubicBezTo>
                  <a:pt x="2019747" y="64294"/>
                  <a:pt x="2007841" y="61615"/>
                  <a:pt x="1998018" y="61615"/>
                </a:cubicBezTo>
                <a:cubicBezTo>
                  <a:pt x="1987153" y="61615"/>
                  <a:pt x="1978596" y="63959"/>
                  <a:pt x="1972345" y="68647"/>
                </a:cubicBezTo>
                <a:cubicBezTo>
                  <a:pt x="1966094" y="73335"/>
                  <a:pt x="1962969" y="79698"/>
                  <a:pt x="1962969" y="87734"/>
                </a:cubicBezTo>
                <a:cubicBezTo>
                  <a:pt x="1962969" y="93390"/>
                  <a:pt x="1964829" y="98673"/>
                  <a:pt x="1968550" y="103584"/>
                </a:cubicBezTo>
                <a:cubicBezTo>
                  <a:pt x="1972271" y="108496"/>
                  <a:pt x="1977852" y="112961"/>
                  <a:pt x="1985293" y="116979"/>
                </a:cubicBezTo>
                <a:lnTo>
                  <a:pt x="2023244" y="137964"/>
                </a:lnTo>
                <a:cubicBezTo>
                  <a:pt x="2054945" y="155525"/>
                  <a:pt x="2076264" y="171748"/>
                  <a:pt x="2087203" y="186631"/>
                </a:cubicBezTo>
                <a:cubicBezTo>
                  <a:pt x="2098142" y="201513"/>
                  <a:pt x="2103611" y="219150"/>
                  <a:pt x="2103611" y="239539"/>
                </a:cubicBezTo>
                <a:cubicBezTo>
                  <a:pt x="2103611" y="271091"/>
                  <a:pt x="2092859" y="296577"/>
                  <a:pt x="2071353" y="315999"/>
                </a:cubicBezTo>
                <a:cubicBezTo>
                  <a:pt x="2049847" y="335421"/>
                  <a:pt x="2021309" y="345133"/>
                  <a:pt x="1985739" y="345133"/>
                </a:cubicBezTo>
                <a:cubicBezTo>
                  <a:pt x="1973685" y="345133"/>
                  <a:pt x="1960588" y="343868"/>
                  <a:pt x="1946449" y="341337"/>
                </a:cubicBezTo>
                <a:cubicBezTo>
                  <a:pt x="1932310" y="338807"/>
                  <a:pt x="1916758" y="334863"/>
                  <a:pt x="1899791" y="329506"/>
                </a:cubicBezTo>
                <a:lnTo>
                  <a:pt x="1893317" y="243111"/>
                </a:lnTo>
                <a:cubicBezTo>
                  <a:pt x="1913260" y="255315"/>
                  <a:pt x="1930189" y="263872"/>
                  <a:pt x="1944105" y="268784"/>
                </a:cubicBezTo>
                <a:cubicBezTo>
                  <a:pt x="1958020" y="273695"/>
                  <a:pt x="1971601" y="276151"/>
                  <a:pt x="1984847" y="276151"/>
                </a:cubicBezTo>
                <a:cubicBezTo>
                  <a:pt x="1998241" y="276151"/>
                  <a:pt x="2008994" y="273211"/>
                  <a:pt x="2017105" y="267333"/>
                </a:cubicBezTo>
                <a:cubicBezTo>
                  <a:pt x="2025216" y="261454"/>
                  <a:pt x="2029272" y="253901"/>
                  <a:pt x="2029272" y="244674"/>
                </a:cubicBezTo>
                <a:cubicBezTo>
                  <a:pt x="2029272" y="231428"/>
                  <a:pt x="2014835" y="216545"/>
                  <a:pt x="1985963" y="200025"/>
                </a:cubicBezTo>
                <a:cubicBezTo>
                  <a:pt x="1981349" y="197346"/>
                  <a:pt x="1977777" y="195263"/>
                  <a:pt x="1975247" y="193774"/>
                </a:cubicBezTo>
                <a:lnTo>
                  <a:pt x="1953369" y="181496"/>
                </a:lnTo>
                <a:cubicBezTo>
                  <a:pt x="1932087" y="169441"/>
                  <a:pt x="1916311" y="155823"/>
                  <a:pt x="1906042" y="140643"/>
                </a:cubicBezTo>
                <a:cubicBezTo>
                  <a:pt x="1895773" y="125462"/>
                  <a:pt x="1890638" y="108273"/>
                  <a:pt x="1890638" y="89074"/>
                </a:cubicBezTo>
                <a:cubicBezTo>
                  <a:pt x="1890638" y="63029"/>
                  <a:pt x="1900461" y="41672"/>
                  <a:pt x="1920106" y="25003"/>
                </a:cubicBezTo>
                <a:cubicBezTo>
                  <a:pt x="1939752" y="8334"/>
                  <a:pt x="1965127" y="0"/>
                  <a:pt x="1996232" y="0"/>
                </a:cubicBezTo>
                <a:close/>
                <a:moveTo>
                  <a:pt x="1596182" y="0"/>
                </a:moveTo>
                <a:cubicBezTo>
                  <a:pt x="1607642" y="0"/>
                  <a:pt x="1620069" y="1340"/>
                  <a:pt x="1633463" y="4018"/>
                </a:cubicBezTo>
                <a:cubicBezTo>
                  <a:pt x="1646858" y="6697"/>
                  <a:pt x="1661741" y="10865"/>
                  <a:pt x="1678112" y="16520"/>
                </a:cubicBezTo>
                <a:lnTo>
                  <a:pt x="1678112" y="92422"/>
                </a:lnTo>
                <a:cubicBezTo>
                  <a:pt x="1662485" y="82600"/>
                  <a:pt x="1647677" y="75009"/>
                  <a:pt x="1633687" y="69652"/>
                </a:cubicBezTo>
                <a:cubicBezTo>
                  <a:pt x="1619697" y="64294"/>
                  <a:pt x="1607791" y="61615"/>
                  <a:pt x="1597968" y="61615"/>
                </a:cubicBezTo>
                <a:cubicBezTo>
                  <a:pt x="1587103" y="61615"/>
                  <a:pt x="1578546" y="63959"/>
                  <a:pt x="1572295" y="68647"/>
                </a:cubicBezTo>
                <a:cubicBezTo>
                  <a:pt x="1566044" y="73335"/>
                  <a:pt x="1562919" y="79698"/>
                  <a:pt x="1562919" y="87734"/>
                </a:cubicBezTo>
                <a:cubicBezTo>
                  <a:pt x="1562919" y="93390"/>
                  <a:pt x="1564779" y="98673"/>
                  <a:pt x="1568500" y="103584"/>
                </a:cubicBezTo>
                <a:cubicBezTo>
                  <a:pt x="1572221" y="108496"/>
                  <a:pt x="1577802" y="112961"/>
                  <a:pt x="1585243" y="116979"/>
                </a:cubicBezTo>
                <a:lnTo>
                  <a:pt x="1623194" y="137964"/>
                </a:lnTo>
                <a:cubicBezTo>
                  <a:pt x="1654895" y="155525"/>
                  <a:pt x="1676214" y="171748"/>
                  <a:pt x="1687153" y="186631"/>
                </a:cubicBezTo>
                <a:cubicBezTo>
                  <a:pt x="1698092" y="201513"/>
                  <a:pt x="1703561" y="219150"/>
                  <a:pt x="1703561" y="239539"/>
                </a:cubicBezTo>
                <a:cubicBezTo>
                  <a:pt x="1703561" y="271091"/>
                  <a:pt x="1692809" y="296577"/>
                  <a:pt x="1671303" y="315999"/>
                </a:cubicBezTo>
                <a:cubicBezTo>
                  <a:pt x="1649797" y="335421"/>
                  <a:pt x="1621259" y="345133"/>
                  <a:pt x="1585689" y="345133"/>
                </a:cubicBezTo>
                <a:cubicBezTo>
                  <a:pt x="1573635" y="345133"/>
                  <a:pt x="1560538" y="343868"/>
                  <a:pt x="1546399" y="341337"/>
                </a:cubicBezTo>
                <a:cubicBezTo>
                  <a:pt x="1532260" y="338807"/>
                  <a:pt x="1516708" y="334863"/>
                  <a:pt x="1499741" y="329506"/>
                </a:cubicBezTo>
                <a:lnTo>
                  <a:pt x="1493267" y="243111"/>
                </a:lnTo>
                <a:cubicBezTo>
                  <a:pt x="1513210" y="255315"/>
                  <a:pt x="1530139" y="263872"/>
                  <a:pt x="1544055" y="268784"/>
                </a:cubicBezTo>
                <a:cubicBezTo>
                  <a:pt x="1557970" y="273695"/>
                  <a:pt x="1571551" y="276151"/>
                  <a:pt x="1584797" y="276151"/>
                </a:cubicBezTo>
                <a:cubicBezTo>
                  <a:pt x="1598191" y="276151"/>
                  <a:pt x="1608944" y="273211"/>
                  <a:pt x="1617055" y="267333"/>
                </a:cubicBezTo>
                <a:cubicBezTo>
                  <a:pt x="1625166" y="261454"/>
                  <a:pt x="1629222" y="253901"/>
                  <a:pt x="1629222" y="244674"/>
                </a:cubicBezTo>
                <a:cubicBezTo>
                  <a:pt x="1629222" y="231428"/>
                  <a:pt x="1614785" y="216545"/>
                  <a:pt x="1585913" y="200025"/>
                </a:cubicBezTo>
                <a:cubicBezTo>
                  <a:pt x="1581299" y="197346"/>
                  <a:pt x="1577727" y="195263"/>
                  <a:pt x="1575197" y="193774"/>
                </a:cubicBezTo>
                <a:lnTo>
                  <a:pt x="1553319" y="181496"/>
                </a:lnTo>
                <a:cubicBezTo>
                  <a:pt x="1532037" y="169441"/>
                  <a:pt x="1516261" y="155823"/>
                  <a:pt x="1505992" y="140643"/>
                </a:cubicBezTo>
                <a:cubicBezTo>
                  <a:pt x="1495723" y="125462"/>
                  <a:pt x="1490588" y="108273"/>
                  <a:pt x="1490588" y="89074"/>
                </a:cubicBezTo>
                <a:cubicBezTo>
                  <a:pt x="1490588" y="63029"/>
                  <a:pt x="1500411" y="41672"/>
                  <a:pt x="1520056" y="25003"/>
                </a:cubicBezTo>
                <a:cubicBezTo>
                  <a:pt x="1539702" y="8334"/>
                  <a:pt x="1565077" y="0"/>
                  <a:pt x="1596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/>
              </a:solidFill>
              <a:latin typeface="Geometr415 Blk BT" panose="020B0802020204020303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BD86260-33DA-413F-A527-07321172D33B}"/>
              </a:ext>
            </a:extLst>
          </p:cNvPr>
          <p:cNvCxnSpPr/>
          <p:nvPr/>
        </p:nvCxnSpPr>
        <p:spPr>
          <a:xfrm>
            <a:off x="4267200" y="1695611"/>
            <a:ext cx="5562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6904DD5-C93B-4F9C-AF19-0DCF71C2129C}"/>
              </a:ext>
            </a:extLst>
          </p:cNvPr>
          <p:cNvCxnSpPr/>
          <p:nvPr/>
        </p:nvCxnSpPr>
        <p:spPr>
          <a:xfrm>
            <a:off x="7360920" y="1695611"/>
            <a:ext cx="5562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2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3100627" y="3026302"/>
            <a:ext cx="1028020" cy="369625"/>
          </a:xfrm>
          <a:custGeom>
            <a:avLst/>
            <a:gdLst>
              <a:gd name="connsiteX0" fmla="*/ 0 w 1070811"/>
              <a:gd name="connsiteY0" fmla="*/ 385011 h 385011"/>
              <a:gd name="connsiteX1" fmla="*/ 324853 w 1070811"/>
              <a:gd name="connsiteY1" fmla="*/ 0 h 385011"/>
              <a:gd name="connsiteX2" fmla="*/ 1070811 w 1070811"/>
              <a:gd name="connsiteY2" fmla="*/ 0 h 385011"/>
              <a:gd name="connsiteX0" fmla="*/ 0 w 1070811"/>
              <a:gd name="connsiteY0" fmla="*/ 385011 h 385011"/>
              <a:gd name="connsiteX1" fmla="*/ 324853 w 1070811"/>
              <a:gd name="connsiteY1" fmla="*/ 0 h 385011"/>
              <a:gd name="connsiteX2" fmla="*/ 1070811 w 1070811"/>
              <a:gd name="connsiteY2" fmla="*/ 0 h 385011"/>
              <a:gd name="connsiteX0" fmla="*/ 0 w 1070811"/>
              <a:gd name="connsiteY0" fmla="*/ 385011 h 385011"/>
              <a:gd name="connsiteX1" fmla="*/ 324853 w 1070811"/>
              <a:gd name="connsiteY1" fmla="*/ 0 h 385011"/>
              <a:gd name="connsiteX2" fmla="*/ 1070811 w 1070811"/>
              <a:gd name="connsiteY2" fmla="*/ 0 h 38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0811" h="385011">
                <a:moveTo>
                  <a:pt x="0" y="385011"/>
                </a:moveTo>
                <a:cubicBezTo>
                  <a:pt x="48126" y="208548"/>
                  <a:pt x="156411" y="8021"/>
                  <a:pt x="324853" y="0"/>
                </a:cubicBezTo>
                <a:lnTo>
                  <a:pt x="1070811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661693" y="4181381"/>
            <a:ext cx="681775" cy="1004919"/>
          </a:xfrm>
          <a:custGeom>
            <a:avLst/>
            <a:gdLst>
              <a:gd name="connsiteX0" fmla="*/ 709863 w 709863"/>
              <a:gd name="connsiteY0" fmla="*/ 1046747 h 1046747"/>
              <a:gd name="connsiteX1" fmla="*/ 709863 w 709863"/>
              <a:gd name="connsiteY1" fmla="*/ 854242 h 1046747"/>
              <a:gd name="connsiteX2" fmla="*/ 481263 w 709863"/>
              <a:gd name="connsiteY2" fmla="*/ 697832 h 1046747"/>
              <a:gd name="connsiteX3" fmla="*/ 336884 w 709863"/>
              <a:gd name="connsiteY3" fmla="*/ 697832 h 1046747"/>
              <a:gd name="connsiteX4" fmla="*/ 0 w 709863"/>
              <a:gd name="connsiteY4" fmla="*/ 517358 h 1046747"/>
              <a:gd name="connsiteX5" fmla="*/ 0 w 709863"/>
              <a:gd name="connsiteY5" fmla="*/ 0 h 1046747"/>
              <a:gd name="connsiteX0" fmla="*/ 711024 w 711024"/>
              <a:gd name="connsiteY0" fmla="*/ 1046747 h 1046747"/>
              <a:gd name="connsiteX1" fmla="*/ 711024 w 711024"/>
              <a:gd name="connsiteY1" fmla="*/ 854242 h 1046747"/>
              <a:gd name="connsiteX2" fmla="*/ 482424 w 711024"/>
              <a:gd name="connsiteY2" fmla="*/ 697832 h 1046747"/>
              <a:gd name="connsiteX3" fmla="*/ 338045 w 711024"/>
              <a:gd name="connsiteY3" fmla="*/ 697832 h 1046747"/>
              <a:gd name="connsiteX4" fmla="*/ 1161 w 711024"/>
              <a:gd name="connsiteY4" fmla="*/ 517358 h 1046747"/>
              <a:gd name="connsiteX5" fmla="*/ 1161 w 711024"/>
              <a:gd name="connsiteY5" fmla="*/ 0 h 1046747"/>
              <a:gd name="connsiteX0" fmla="*/ 711024 w 711024"/>
              <a:gd name="connsiteY0" fmla="*/ 1046747 h 1046747"/>
              <a:gd name="connsiteX1" fmla="*/ 711024 w 711024"/>
              <a:gd name="connsiteY1" fmla="*/ 854242 h 1046747"/>
              <a:gd name="connsiteX2" fmla="*/ 482424 w 711024"/>
              <a:gd name="connsiteY2" fmla="*/ 697832 h 1046747"/>
              <a:gd name="connsiteX3" fmla="*/ 338045 w 711024"/>
              <a:gd name="connsiteY3" fmla="*/ 697832 h 1046747"/>
              <a:gd name="connsiteX4" fmla="*/ 1161 w 711024"/>
              <a:gd name="connsiteY4" fmla="*/ 517358 h 1046747"/>
              <a:gd name="connsiteX5" fmla="*/ 1161 w 711024"/>
              <a:gd name="connsiteY5" fmla="*/ 0 h 1046747"/>
              <a:gd name="connsiteX0" fmla="*/ 711024 w 712634"/>
              <a:gd name="connsiteY0" fmla="*/ 1046747 h 1046747"/>
              <a:gd name="connsiteX1" fmla="*/ 711024 w 712634"/>
              <a:gd name="connsiteY1" fmla="*/ 854242 h 1046747"/>
              <a:gd name="connsiteX2" fmla="*/ 482424 w 712634"/>
              <a:gd name="connsiteY2" fmla="*/ 697832 h 1046747"/>
              <a:gd name="connsiteX3" fmla="*/ 338045 w 712634"/>
              <a:gd name="connsiteY3" fmla="*/ 697832 h 1046747"/>
              <a:gd name="connsiteX4" fmla="*/ 1161 w 712634"/>
              <a:gd name="connsiteY4" fmla="*/ 517358 h 1046747"/>
              <a:gd name="connsiteX5" fmla="*/ 1161 w 712634"/>
              <a:gd name="connsiteY5" fmla="*/ 0 h 1046747"/>
              <a:gd name="connsiteX0" fmla="*/ 710066 w 711676"/>
              <a:gd name="connsiteY0" fmla="*/ 1046747 h 1046747"/>
              <a:gd name="connsiteX1" fmla="*/ 710066 w 711676"/>
              <a:gd name="connsiteY1" fmla="*/ 854242 h 1046747"/>
              <a:gd name="connsiteX2" fmla="*/ 481466 w 711676"/>
              <a:gd name="connsiteY2" fmla="*/ 697832 h 1046747"/>
              <a:gd name="connsiteX3" fmla="*/ 337087 w 711676"/>
              <a:gd name="connsiteY3" fmla="*/ 697832 h 1046747"/>
              <a:gd name="connsiteX4" fmla="*/ 203 w 711676"/>
              <a:gd name="connsiteY4" fmla="*/ 517358 h 1046747"/>
              <a:gd name="connsiteX5" fmla="*/ 203 w 711676"/>
              <a:gd name="connsiteY5" fmla="*/ 0 h 1046747"/>
              <a:gd name="connsiteX0" fmla="*/ 710087 w 711697"/>
              <a:gd name="connsiteY0" fmla="*/ 1046747 h 1046747"/>
              <a:gd name="connsiteX1" fmla="*/ 710087 w 711697"/>
              <a:gd name="connsiteY1" fmla="*/ 854242 h 1046747"/>
              <a:gd name="connsiteX2" fmla="*/ 481487 w 711697"/>
              <a:gd name="connsiteY2" fmla="*/ 697832 h 1046747"/>
              <a:gd name="connsiteX3" fmla="*/ 337108 w 711697"/>
              <a:gd name="connsiteY3" fmla="*/ 697832 h 1046747"/>
              <a:gd name="connsiteX4" fmla="*/ 224 w 711697"/>
              <a:gd name="connsiteY4" fmla="*/ 517358 h 1046747"/>
              <a:gd name="connsiteX5" fmla="*/ 224 w 711697"/>
              <a:gd name="connsiteY5" fmla="*/ 0 h 1046747"/>
              <a:gd name="connsiteX0" fmla="*/ 709863 w 711473"/>
              <a:gd name="connsiteY0" fmla="*/ 1046747 h 1046747"/>
              <a:gd name="connsiteX1" fmla="*/ 709863 w 711473"/>
              <a:gd name="connsiteY1" fmla="*/ 854242 h 1046747"/>
              <a:gd name="connsiteX2" fmla="*/ 481263 w 711473"/>
              <a:gd name="connsiteY2" fmla="*/ 697832 h 1046747"/>
              <a:gd name="connsiteX3" fmla="*/ 336884 w 711473"/>
              <a:gd name="connsiteY3" fmla="*/ 697832 h 1046747"/>
              <a:gd name="connsiteX4" fmla="*/ 0 w 711473"/>
              <a:gd name="connsiteY4" fmla="*/ 517358 h 1046747"/>
              <a:gd name="connsiteX5" fmla="*/ 0 w 711473"/>
              <a:gd name="connsiteY5" fmla="*/ 0 h 1046747"/>
              <a:gd name="connsiteX0" fmla="*/ 709863 w 710152"/>
              <a:gd name="connsiteY0" fmla="*/ 1046747 h 1046747"/>
              <a:gd name="connsiteX1" fmla="*/ 709863 w 710152"/>
              <a:gd name="connsiteY1" fmla="*/ 854242 h 1046747"/>
              <a:gd name="connsiteX2" fmla="*/ 481263 w 710152"/>
              <a:gd name="connsiteY2" fmla="*/ 697832 h 1046747"/>
              <a:gd name="connsiteX3" fmla="*/ 336884 w 710152"/>
              <a:gd name="connsiteY3" fmla="*/ 697832 h 1046747"/>
              <a:gd name="connsiteX4" fmla="*/ 0 w 710152"/>
              <a:gd name="connsiteY4" fmla="*/ 517358 h 1046747"/>
              <a:gd name="connsiteX5" fmla="*/ 0 w 710152"/>
              <a:gd name="connsiteY5" fmla="*/ 0 h 104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0152" h="1046747">
                <a:moveTo>
                  <a:pt x="709863" y="1046747"/>
                </a:moveTo>
                <a:lnTo>
                  <a:pt x="709863" y="854242"/>
                </a:lnTo>
                <a:cubicBezTo>
                  <a:pt x="717884" y="693820"/>
                  <a:pt x="557463" y="725905"/>
                  <a:pt x="481263" y="697832"/>
                </a:cubicBezTo>
                <a:lnTo>
                  <a:pt x="336884" y="697832"/>
                </a:lnTo>
                <a:cubicBezTo>
                  <a:pt x="200526" y="685800"/>
                  <a:pt x="4010" y="673769"/>
                  <a:pt x="0" y="517358"/>
                </a:cubicBezTo>
                <a:lnTo>
                  <a:pt x="0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445433" y="3303519"/>
            <a:ext cx="693632" cy="1108876"/>
          </a:xfrm>
          <a:custGeom>
            <a:avLst/>
            <a:gdLst>
              <a:gd name="connsiteX0" fmla="*/ 0 w 721894"/>
              <a:gd name="connsiteY0" fmla="*/ 0 h 1155032"/>
              <a:gd name="connsiteX1" fmla="*/ 0 w 721894"/>
              <a:gd name="connsiteY1" fmla="*/ 300790 h 1155032"/>
              <a:gd name="connsiteX2" fmla="*/ 252663 w 721894"/>
              <a:gd name="connsiteY2" fmla="*/ 529390 h 1155032"/>
              <a:gd name="connsiteX3" fmla="*/ 433136 w 721894"/>
              <a:gd name="connsiteY3" fmla="*/ 529390 h 1155032"/>
              <a:gd name="connsiteX4" fmla="*/ 721894 w 721894"/>
              <a:gd name="connsiteY4" fmla="*/ 745958 h 1155032"/>
              <a:gd name="connsiteX5" fmla="*/ 721894 w 721894"/>
              <a:gd name="connsiteY5" fmla="*/ 1155032 h 1155032"/>
              <a:gd name="connsiteX0" fmla="*/ 0 w 721894"/>
              <a:gd name="connsiteY0" fmla="*/ 0 h 1155032"/>
              <a:gd name="connsiteX1" fmla="*/ 0 w 721894"/>
              <a:gd name="connsiteY1" fmla="*/ 300790 h 1155032"/>
              <a:gd name="connsiteX2" fmla="*/ 252663 w 721894"/>
              <a:gd name="connsiteY2" fmla="*/ 529390 h 1155032"/>
              <a:gd name="connsiteX3" fmla="*/ 433136 w 721894"/>
              <a:gd name="connsiteY3" fmla="*/ 529390 h 1155032"/>
              <a:gd name="connsiteX4" fmla="*/ 721894 w 721894"/>
              <a:gd name="connsiteY4" fmla="*/ 745958 h 1155032"/>
              <a:gd name="connsiteX5" fmla="*/ 721894 w 721894"/>
              <a:gd name="connsiteY5" fmla="*/ 1155032 h 1155032"/>
              <a:gd name="connsiteX0" fmla="*/ 0 w 721894"/>
              <a:gd name="connsiteY0" fmla="*/ 0 h 1155032"/>
              <a:gd name="connsiteX1" fmla="*/ 0 w 721894"/>
              <a:gd name="connsiteY1" fmla="*/ 300790 h 1155032"/>
              <a:gd name="connsiteX2" fmla="*/ 252663 w 721894"/>
              <a:gd name="connsiteY2" fmla="*/ 529390 h 1155032"/>
              <a:gd name="connsiteX3" fmla="*/ 433136 w 721894"/>
              <a:gd name="connsiteY3" fmla="*/ 529390 h 1155032"/>
              <a:gd name="connsiteX4" fmla="*/ 721894 w 721894"/>
              <a:gd name="connsiteY4" fmla="*/ 745958 h 1155032"/>
              <a:gd name="connsiteX5" fmla="*/ 721894 w 721894"/>
              <a:gd name="connsiteY5" fmla="*/ 1155032 h 1155032"/>
              <a:gd name="connsiteX0" fmla="*/ 0 w 722402"/>
              <a:gd name="connsiteY0" fmla="*/ 0 h 1155032"/>
              <a:gd name="connsiteX1" fmla="*/ 0 w 722402"/>
              <a:gd name="connsiteY1" fmla="*/ 300790 h 1155032"/>
              <a:gd name="connsiteX2" fmla="*/ 252663 w 722402"/>
              <a:gd name="connsiteY2" fmla="*/ 529390 h 1155032"/>
              <a:gd name="connsiteX3" fmla="*/ 433136 w 722402"/>
              <a:gd name="connsiteY3" fmla="*/ 529390 h 1155032"/>
              <a:gd name="connsiteX4" fmla="*/ 721894 w 722402"/>
              <a:gd name="connsiteY4" fmla="*/ 745958 h 1155032"/>
              <a:gd name="connsiteX5" fmla="*/ 721894 w 722402"/>
              <a:gd name="connsiteY5" fmla="*/ 1155032 h 1155032"/>
              <a:gd name="connsiteX0" fmla="*/ 0 w 722503"/>
              <a:gd name="connsiteY0" fmla="*/ 0 h 1155032"/>
              <a:gd name="connsiteX1" fmla="*/ 0 w 722503"/>
              <a:gd name="connsiteY1" fmla="*/ 300790 h 1155032"/>
              <a:gd name="connsiteX2" fmla="*/ 252663 w 722503"/>
              <a:gd name="connsiteY2" fmla="*/ 529390 h 1155032"/>
              <a:gd name="connsiteX3" fmla="*/ 433136 w 722503"/>
              <a:gd name="connsiteY3" fmla="*/ 529390 h 1155032"/>
              <a:gd name="connsiteX4" fmla="*/ 721894 w 722503"/>
              <a:gd name="connsiteY4" fmla="*/ 745958 h 1155032"/>
              <a:gd name="connsiteX5" fmla="*/ 721894 w 722503"/>
              <a:gd name="connsiteY5" fmla="*/ 1155032 h 115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503" h="1155032">
                <a:moveTo>
                  <a:pt x="0" y="0"/>
                </a:moveTo>
                <a:lnTo>
                  <a:pt x="0" y="300790"/>
                </a:lnTo>
                <a:cubicBezTo>
                  <a:pt x="12032" y="437148"/>
                  <a:pt x="144379" y="525379"/>
                  <a:pt x="252663" y="529390"/>
                </a:cubicBezTo>
                <a:lnTo>
                  <a:pt x="433136" y="529390"/>
                </a:lnTo>
                <a:cubicBezTo>
                  <a:pt x="565484" y="541421"/>
                  <a:pt x="733925" y="589548"/>
                  <a:pt x="721894" y="745958"/>
                </a:cubicBezTo>
                <a:lnTo>
                  <a:pt x="721894" y="1155032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466821" y="4158281"/>
            <a:ext cx="1074224" cy="866308"/>
          </a:xfrm>
          <a:custGeom>
            <a:avLst/>
            <a:gdLst>
              <a:gd name="connsiteX0" fmla="*/ 0 w 1118937"/>
              <a:gd name="connsiteY0" fmla="*/ 902368 h 902368"/>
              <a:gd name="connsiteX1" fmla="*/ 770021 w 1118937"/>
              <a:gd name="connsiteY1" fmla="*/ 902368 h 902368"/>
              <a:gd name="connsiteX2" fmla="*/ 1118937 w 1118937"/>
              <a:gd name="connsiteY2" fmla="*/ 577516 h 902368"/>
              <a:gd name="connsiteX3" fmla="*/ 1118937 w 1118937"/>
              <a:gd name="connsiteY3" fmla="*/ 0 h 902368"/>
              <a:gd name="connsiteX0" fmla="*/ 0 w 1118937"/>
              <a:gd name="connsiteY0" fmla="*/ 902368 h 902368"/>
              <a:gd name="connsiteX1" fmla="*/ 770021 w 1118937"/>
              <a:gd name="connsiteY1" fmla="*/ 902368 h 902368"/>
              <a:gd name="connsiteX2" fmla="*/ 1118937 w 1118937"/>
              <a:gd name="connsiteY2" fmla="*/ 577516 h 902368"/>
              <a:gd name="connsiteX3" fmla="*/ 1118937 w 1118937"/>
              <a:gd name="connsiteY3" fmla="*/ 0 h 902368"/>
              <a:gd name="connsiteX0" fmla="*/ 0 w 1118937"/>
              <a:gd name="connsiteY0" fmla="*/ 902368 h 902368"/>
              <a:gd name="connsiteX1" fmla="*/ 770021 w 1118937"/>
              <a:gd name="connsiteY1" fmla="*/ 902368 h 902368"/>
              <a:gd name="connsiteX2" fmla="*/ 1118937 w 1118937"/>
              <a:gd name="connsiteY2" fmla="*/ 577516 h 902368"/>
              <a:gd name="connsiteX3" fmla="*/ 1118937 w 1118937"/>
              <a:gd name="connsiteY3" fmla="*/ 0 h 90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937" h="902368">
                <a:moveTo>
                  <a:pt x="0" y="902368"/>
                </a:moveTo>
                <a:lnTo>
                  <a:pt x="770021" y="902368"/>
                </a:lnTo>
                <a:cubicBezTo>
                  <a:pt x="934452" y="902368"/>
                  <a:pt x="1110917" y="878305"/>
                  <a:pt x="1118937" y="577516"/>
                </a:cubicBezTo>
                <a:lnTo>
                  <a:pt x="1118937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747341" y="2344805"/>
            <a:ext cx="0" cy="681496"/>
          </a:xfrm>
          <a:custGeom>
            <a:avLst/>
            <a:gdLst>
              <a:gd name="connsiteX0" fmla="*/ 0 w 0"/>
              <a:gd name="connsiteY0" fmla="*/ 709863 h 709863"/>
              <a:gd name="connsiteX1" fmla="*/ 0 w 0"/>
              <a:gd name="connsiteY1" fmla="*/ 0 h 70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09863">
                <a:moveTo>
                  <a:pt x="0" y="709863"/>
                </a:moveTo>
                <a:lnTo>
                  <a:pt x="0" y="0"/>
                </a:lnTo>
              </a:path>
            </a:pathLst>
          </a:custGeom>
          <a:noFill/>
          <a:ln w="142875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2692498" y="4709246"/>
            <a:ext cx="2496145" cy="1389567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83698" y="5342558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67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864688" y="3113163"/>
            <a:ext cx="1722317" cy="958789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79571" y="355297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4324119" y="2206193"/>
            <a:ext cx="2082516" cy="1159307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71863" y="2696110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67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5768856" y="4223709"/>
            <a:ext cx="1785152" cy="99376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64013" y="460876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>
            <a:off x="7668117" y="3100060"/>
            <a:ext cx="1745856" cy="97189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36221" y="350498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" name="任意多边形 33"/>
          <p:cNvSpPr>
            <a:spLocks/>
          </p:cNvSpPr>
          <p:nvPr/>
        </p:nvSpPr>
        <p:spPr bwMode="auto">
          <a:xfrm>
            <a:off x="7828905" y="1111853"/>
            <a:ext cx="1981563" cy="110310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24253" y="157065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TextBox 11">
            <a:extLst>
              <a:ext uri="{FF2B5EF4-FFF2-40B4-BE49-F238E27FC236}">
                <a16:creationId xmlns:a16="http://schemas.microsoft.com/office/drawing/2014/main" xmlns="" id="{C73BAA4C-F9BE-46B7-8445-58B0FC4B4CC4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B401A3C-1668-4FA2-B5B9-CB767B82E71B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B3DDBB7-79CE-4639-B0A6-73C38A01D446}"/>
              </a:ext>
            </a:extLst>
          </p:cNvPr>
          <p:cNvCxnSpPr>
            <a:stCxn id="25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99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8974B3E-7696-4069-A4F1-500A9D822A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1" r="12952"/>
          <a:stretch/>
        </p:blipFill>
        <p:spPr>
          <a:xfrm>
            <a:off x="0" y="0"/>
            <a:ext cx="43053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F8A499-E9AE-48B2-A634-D17332335113}"/>
              </a:ext>
            </a:extLst>
          </p:cNvPr>
          <p:cNvSpPr/>
          <p:nvPr/>
        </p:nvSpPr>
        <p:spPr>
          <a:xfrm flipH="1" flipV="1">
            <a:off x="1391920" y="982012"/>
            <a:ext cx="3967480" cy="3767606"/>
          </a:xfrm>
          <a:prstGeom prst="rect">
            <a:avLst/>
          </a:prstGeom>
          <a:noFill/>
          <a:ln w="9525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gency FB" panose="020B0503020202020204" pitchFamily="34" charset="0"/>
              <a:ea typeface="微软雅黑 Light" panose="020B0502040204020203" pitchFamily="34" charset="-122"/>
              <a:sym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CD5C96B-20D8-4EEB-8E1A-01836DF295E1}"/>
              </a:ext>
            </a:extLst>
          </p:cNvPr>
          <p:cNvSpPr txBox="1"/>
          <p:nvPr/>
        </p:nvSpPr>
        <p:spPr>
          <a:xfrm>
            <a:off x="4305300" y="2034818"/>
            <a:ext cx="5943600" cy="9036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</a:p>
        </p:txBody>
      </p:sp>
      <p:sp>
        <p:nvSpPr>
          <p:cNvPr id="13" name="文本框 75">
            <a:extLst>
              <a:ext uri="{FF2B5EF4-FFF2-40B4-BE49-F238E27FC236}">
                <a16:creationId xmlns:a16="http://schemas.microsoft.com/office/drawing/2014/main" xmlns="" id="{0D8FFC29-A10E-4167-8D78-FE54D1202A8A}"/>
              </a:ext>
            </a:extLst>
          </p:cNvPr>
          <p:cNvSpPr txBox="1"/>
          <p:nvPr/>
        </p:nvSpPr>
        <p:spPr>
          <a:xfrm>
            <a:off x="5697220" y="3388847"/>
            <a:ext cx="570502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Clr>
                <a:srgbClr val="000099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设计炒道塞的抵抗，力按时吃什么都看到了肯定点开始抵扣可，否凯迪拉克凯迪是，度路口思考几年，搜集上课看到了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5">
            <a:extLst>
              <a:ext uri="{FF2B5EF4-FFF2-40B4-BE49-F238E27FC236}">
                <a16:creationId xmlns:a16="http://schemas.microsoft.com/office/drawing/2014/main" xmlns="" id="{E2A469B8-2D5C-4A5E-9B5A-BF20747E4DC5}"/>
              </a:ext>
            </a:extLst>
          </p:cNvPr>
          <p:cNvSpPr txBox="1"/>
          <p:nvPr/>
        </p:nvSpPr>
        <p:spPr>
          <a:xfrm>
            <a:off x="5697220" y="4564528"/>
            <a:ext cx="570502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Clr>
                <a:srgbClr val="000099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设计炒道塞的抵抗，力按时吃什么都看到了肯定点开始抵扣可，否凯迪拉克凯迪是，度路口思考几年，搜集上课看到了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39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wipe/>
      </p:transition>
    </mc:Choice>
    <mc:Fallback xmlns=""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337286" y="4223096"/>
            <a:ext cx="43348" cy="2634905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494577" y="3306869"/>
            <a:ext cx="43348" cy="3551131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226487" y="4735012"/>
            <a:ext cx="43348" cy="2122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46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226737" y="4735013"/>
            <a:ext cx="43348" cy="21229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46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064931" y="5193656"/>
            <a:ext cx="43348" cy="1664344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46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3971480" y="1778808"/>
            <a:ext cx="1795364" cy="33752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587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138"/>
          <p:cNvGrpSpPr/>
          <p:nvPr/>
        </p:nvGrpSpPr>
        <p:grpSpPr>
          <a:xfrm>
            <a:off x="7703436" y="4487795"/>
            <a:ext cx="775925" cy="776616"/>
            <a:chOff x="5867400" y="3486150"/>
            <a:chExt cx="670145" cy="670705"/>
          </a:xfrm>
          <a:solidFill>
            <a:srgbClr val="000099"/>
          </a:solidFill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1"/>
          <p:cNvGrpSpPr/>
          <p:nvPr/>
        </p:nvGrpSpPr>
        <p:grpSpPr>
          <a:xfrm>
            <a:off x="4700400" y="2895210"/>
            <a:ext cx="1326705" cy="1327887"/>
            <a:chOff x="3273762" y="2110755"/>
            <a:chExt cx="1145838" cy="1146795"/>
          </a:xfrm>
          <a:solidFill>
            <a:srgbClr val="0066FF"/>
          </a:solidFill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7"/>
          <p:cNvGrpSpPr/>
          <p:nvPr/>
        </p:nvGrpSpPr>
        <p:grpSpPr>
          <a:xfrm>
            <a:off x="6732927" y="3711178"/>
            <a:ext cx="1022925" cy="1023836"/>
            <a:chOff x="5029200" y="2815445"/>
            <a:chExt cx="883472" cy="884210"/>
          </a:xfrm>
          <a:solidFill>
            <a:schemeClr val="bg1">
              <a:lumMod val="75000"/>
            </a:schemeClr>
          </a:solidFill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0"/>
          <p:cNvGrpSpPr/>
          <p:nvPr/>
        </p:nvGrpSpPr>
        <p:grpSpPr>
          <a:xfrm>
            <a:off x="3733178" y="3711178"/>
            <a:ext cx="1022925" cy="1023836"/>
            <a:chOff x="2438400" y="2815445"/>
            <a:chExt cx="883472" cy="884210"/>
          </a:xfrm>
          <a:solidFill>
            <a:schemeClr val="bg1">
              <a:lumMod val="85000"/>
            </a:schemeClr>
          </a:solidFill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5" name="Oval 74"/>
          <p:cNvSpPr>
            <a:spLocks noChangeAspect="1"/>
          </p:cNvSpPr>
          <p:nvPr/>
        </p:nvSpPr>
        <p:spPr>
          <a:xfrm>
            <a:off x="5815219" y="1893965"/>
            <a:ext cx="1411648" cy="1412904"/>
          </a:xfrm>
          <a:prstGeom prst="ellipse">
            <a:avLst/>
          </a:prstGeom>
          <a:solidFill>
            <a:srgbClr val="00009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xmlns="" id="{89766E08-D26F-4C43-813F-4F1D700F2C89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A17A4228-0674-40E3-A24B-417DA6EB1F62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415711D8-9E35-4E8F-B3D1-D9E719F45D9E}"/>
              </a:ext>
            </a:extLst>
          </p:cNvPr>
          <p:cNvCxnSpPr>
            <a:stCxn id="42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75">
            <a:extLst>
              <a:ext uri="{FF2B5EF4-FFF2-40B4-BE49-F238E27FC236}">
                <a16:creationId xmlns:a16="http://schemas.microsoft.com/office/drawing/2014/main" xmlns="" id="{4A00B0F3-B3DC-4E82-BED3-DCD5183AFBF8}"/>
              </a:ext>
            </a:extLst>
          </p:cNvPr>
          <p:cNvSpPr txBox="1"/>
          <p:nvPr/>
        </p:nvSpPr>
        <p:spPr>
          <a:xfrm>
            <a:off x="2165793" y="2171731"/>
            <a:ext cx="366232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buClr>
                <a:srgbClr val="000099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xmlns="" id="{AD4A1D4D-4FE2-4798-92A9-12A62C8C0EC0}"/>
              </a:ext>
            </a:extLst>
          </p:cNvPr>
          <p:cNvSpPr txBox="1">
            <a:spLocks/>
          </p:cNvSpPr>
          <p:nvPr/>
        </p:nvSpPr>
        <p:spPr>
          <a:xfrm>
            <a:off x="1805687" y="3757497"/>
            <a:ext cx="1795364" cy="33752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587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75">
            <a:extLst>
              <a:ext uri="{FF2B5EF4-FFF2-40B4-BE49-F238E27FC236}">
                <a16:creationId xmlns:a16="http://schemas.microsoft.com/office/drawing/2014/main" xmlns="" id="{82213DA3-B97F-4115-9CEA-468A6C423DE6}"/>
              </a:ext>
            </a:extLst>
          </p:cNvPr>
          <p:cNvSpPr txBox="1"/>
          <p:nvPr/>
        </p:nvSpPr>
        <p:spPr>
          <a:xfrm>
            <a:off x="763928" y="4150420"/>
            <a:ext cx="2898399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buClr>
                <a:srgbClr val="000099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xmlns="" id="{16AE613F-022C-4121-BC0C-D984B6A5BC27}"/>
              </a:ext>
            </a:extLst>
          </p:cNvPr>
          <p:cNvSpPr txBox="1">
            <a:spLocks/>
          </p:cNvSpPr>
          <p:nvPr/>
        </p:nvSpPr>
        <p:spPr>
          <a:xfrm>
            <a:off x="7388107" y="2643966"/>
            <a:ext cx="1795364" cy="33752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7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框 75">
            <a:extLst>
              <a:ext uri="{FF2B5EF4-FFF2-40B4-BE49-F238E27FC236}">
                <a16:creationId xmlns:a16="http://schemas.microsoft.com/office/drawing/2014/main" xmlns="" id="{19837F43-F155-4024-ABA1-BB6703467261}"/>
              </a:ext>
            </a:extLst>
          </p:cNvPr>
          <p:cNvSpPr txBox="1"/>
          <p:nvPr/>
        </p:nvSpPr>
        <p:spPr>
          <a:xfrm>
            <a:off x="7388107" y="3036889"/>
            <a:ext cx="366232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000099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xmlns="" id="{2B203B9C-B357-4F1E-AD3E-56A898C7ABDC}"/>
              </a:ext>
            </a:extLst>
          </p:cNvPr>
          <p:cNvSpPr txBox="1">
            <a:spLocks/>
          </p:cNvSpPr>
          <p:nvPr/>
        </p:nvSpPr>
        <p:spPr>
          <a:xfrm>
            <a:off x="8663507" y="4425180"/>
            <a:ext cx="1795364" cy="33752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7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75">
            <a:extLst>
              <a:ext uri="{FF2B5EF4-FFF2-40B4-BE49-F238E27FC236}">
                <a16:creationId xmlns:a16="http://schemas.microsoft.com/office/drawing/2014/main" xmlns="" id="{74899AC3-C919-4E91-8899-0BB757713001}"/>
              </a:ext>
            </a:extLst>
          </p:cNvPr>
          <p:cNvSpPr txBox="1"/>
          <p:nvPr/>
        </p:nvSpPr>
        <p:spPr>
          <a:xfrm>
            <a:off x="8663507" y="4818103"/>
            <a:ext cx="3113848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000099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27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42" grpId="0"/>
      <p:bldP spid="45" grpId="0"/>
      <p:bldP spid="47" grpId="0"/>
      <p:bldP spid="49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11A4C2D-F87A-4487-9DF6-727B1ECDA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7" t="12752" r="9397" b="141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0A82EA8-00F3-4A23-BEE7-6C47D30BD834}"/>
              </a:ext>
            </a:extLst>
          </p:cNvPr>
          <p:cNvSpPr txBox="1"/>
          <p:nvPr/>
        </p:nvSpPr>
        <p:spPr>
          <a:xfrm>
            <a:off x="923416" y="2157087"/>
            <a:ext cx="10345168" cy="1882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3800" b="1" dirty="0" smtClean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THANKS</a:t>
            </a:r>
            <a:endParaRPr lang="zh-CN" altLang="en-US" sz="13800" b="1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5AB3E93-536C-42FD-8534-1913CCD41334}"/>
              </a:ext>
            </a:extLst>
          </p:cNvPr>
          <p:cNvSpPr/>
          <p:nvPr/>
        </p:nvSpPr>
        <p:spPr>
          <a:xfrm>
            <a:off x="2641368" y="3626048"/>
            <a:ext cx="6909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  <a:ea typeface="苹方 常规" panose="020B0300000000000000" pitchFamily="34" charset="-122"/>
              </a:rPr>
              <a:t>MARKET RESEARCH AND MARKETING ANALYSIS REPORT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BD4E90F-34B2-4CDF-8B11-529E6C662567}"/>
              </a:ext>
            </a:extLst>
          </p:cNvPr>
          <p:cNvSpPr/>
          <p:nvPr/>
        </p:nvSpPr>
        <p:spPr>
          <a:xfrm>
            <a:off x="5044195" y="1522152"/>
            <a:ext cx="2103611" cy="346919"/>
          </a:xfrm>
          <a:custGeom>
            <a:avLst/>
            <a:gdLst/>
            <a:ahLst/>
            <a:cxnLst/>
            <a:rect l="l" t="t" r="r" b="b"/>
            <a:pathLst>
              <a:path w="2103611" h="346919">
                <a:moveTo>
                  <a:pt x="821308" y="130374"/>
                </a:moveTo>
                <a:lnTo>
                  <a:pt x="778223" y="231725"/>
                </a:lnTo>
                <a:lnTo>
                  <a:pt x="863278" y="231725"/>
                </a:lnTo>
                <a:close/>
                <a:moveTo>
                  <a:pt x="164083" y="130374"/>
                </a:moveTo>
                <a:lnTo>
                  <a:pt x="120998" y="231725"/>
                </a:lnTo>
                <a:lnTo>
                  <a:pt x="206053" y="231725"/>
                </a:lnTo>
                <a:close/>
                <a:moveTo>
                  <a:pt x="1756544" y="10939"/>
                </a:moveTo>
                <a:lnTo>
                  <a:pt x="1833786" y="10939"/>
                </a:lnTo>
                <a:lnTo>
                  <a:pt x="1833786" y="334640"/>
                </a:lnTo>
                <a:lnTo>
                  <a:pt x="1756544" y="334640"/>
                </a:lnTo>
                <a:close/>
                <a:moveTo>
                  <a:pt x="1169120" y="10939"/>
                </a:moveTo>
                <a:lnTo>
                  <a:pt x="1262435" y="10939"/>
                </a:lnTo>
                <a:lnTo>
                  <a:pt x="1330077" y="113407"/>
                </a:lnTo>
                <a:lnTo>
                  <a:pt x="1404640" y="10939"/>
                </a:lnTo>
                <a:lnTo>
                  <a:pt x="1486570" y="10939"/>
                </a:lnTo>
                <a:lnTo>
                  <a:pt x="1361778" y="177924"/>
                </a:lnTo>
                <a:lnTo>
                  <a:pt x="1361778" y="334640"/>
                </a:lnTo>
                <a:lnTo>
                  <a:pt x="1284759" y="334640"/>
                </a:lnTo>
                <a:lnTo>
                  <a:pt x="1284759" y="181050"/>
                </a:lnTo>
                <a:close/>
                <a:moveTo>
                  <a:pt x="1012701" y="10939"/>
                </a:moveTo>
                <a:lnTo>
                  <a:pt x="1089943" y="10939"/>
                </a:lnTo>
                <a:lnTo>
                  <a:pt x="1089943" y="265212"/>
                </a:lnTo>
                <a:lnTo>
                  <a:pt x="1216075" y="265212"/>
                </a:lnTo>
                <a:lnTo>
                  <a:pt x="1216075" y="334640"/>
                </a:lnTo>
                <a:lnTo>
                  <a:pt x="1012701" y="334640"/>
                </a:lnTo>
                <a:close/>
                <a:moveTo>
                  <a:pt x="822201" y="893"/>
                </a:moveTo>
                <a:lnTo>
                  <a:pt x="827113" y="893"/>
                </a:lnTo>
                <a:lnTo>
                  <a:pt x="988517" y="334640"/>
                </a:lnTo>
                <a:lnTo>
                  <a:pt x="907703" y="334640"/>
                </a:lnTo>
                <a:lnTo>
                  <a:pt x="887165" y="287536"/>
                </a:lnTo>
                <a:lnTo>
                  <a:pt x="755898" y="287536"/>
                </a:lnTo>
                <a:lnTo>
                  <a:pt x="734914" y="334640"/>
                </a:lnTo>
                <a:lnTo>
                  <a:pt x="657225" y="334640"/>
                </a:lnTo>
                <a:close/>
                <a:moveTo>
                  <a:pt x="164976" y="893"/>
                </a:moveTo>
                <a:lnTo>
                  <a:pt x="169888" y="893"/>
                </a:lnTo>
                <a:lnTo>
                  <a:pt x="331292" y="334640"/>
                </a:lnTo>
                <a:lnTo>
                  <a:pt x="250478" y="334640"/>
                </a:lnTo>
                <a:lnTo>
                  <a:pt x="229940" y="287536"/>
                </a:lnTo>
                <a:lnTo>
                  <a:pt x="98674" y="287536"/>
                </a:lnTo>
                <a:lnTo>
                  <a:pt x="77689" y="334640"/>
                </a:lnTo>
                <a:lnTo>
                  <a:pt x="0" y="334640"/>
                </a:lnTo>
                <a:close/>
                <a:moveTo>
                  <a:pt x="355476" y="447"/>
                </a:moveTo>
                <a:lnTo>
                  <a:pt x="362843" y="447"/>
                </a:lnTo>
                <a:lnTo>
                  <a:pt x="564431" y="189309"/>
                </a:lnTo>
                <a:lnTo>
                  <a:pt x="564431" y="10939"/>
                </a:lnTo>
                <a:lnTo>
                  <a:pt x="635645" y="10939"/>
                </a:lnTo>
                <a:lnTo>
                  <a:pt x="635645" y="346919"/>
                </a:lnTo>
                <a:lnTo>
                  <a:pt x="628948" y="346919"/>
                </a:lnTo>
                <a:lnTo>
                  <a:pt x="426691" y="158056"/>
                </a:lnTo>
                <a:lnTo>
                  <a:pt x="426691" y="334640"/>
                </a:lnTo>
                <a:lnTo>
                  <a:pt x="355476" y="334640"/>
                </a:lnTo>
                <a:close/>
                <a:moveTo>
                  <a:pt x="1996232" y="0"/>
                </a:moveTo>
                <a:cubicBezTo>
                  <a:pt x="2007692" y="0"/>
                  <a:pt x="2020119" y="1340"/>
                  <a:pt x="2033513" y="4018"/>
                </a:cubicBezTo>
                <a:cubicBezTo>
                  <a:pt x="2046908" y="6697"/>
                  <a:pt x="2061791" y="10865"/>
                  <a:pt x="2078162" y="16520"/>
                </a:cubicBezTo>
                <a:lnTo>
                  <a:pt x="2078162" y="92422"/>
                </a:lnTo>
                <a:cubicBezTo>
                  <a:pt x="2062535" y="82600"/>
                  <a:pt x="2047727" y="75009"/>
                  <a:pt x="2033737" y="69652"/>
                </a:cubicBezTo>
                <a:cubicBezTo>
                  <a:pt x="2019747" y="64294"/>
                  <a:pt x="2007841" y="61615"/>
                  <a:pt x="1998018" y="61615"/>
                </a:cubicBezTo>
                <a:cubicBezTo>
                  <a:pt x="1987153" y="61615"/>
                  <a:pt x="1978596" y="63959"/>
                  <a:pt x="1972345" y="68647"/>
                </a:cubicBezTo>
                <a:cubicBezTo>
                  <a:pt x="1966094" y="73335"/>
                  <a:pt x="1962969" y="79698"/>
                  <a:pt x="1962969" y="87734"/>
                </a:cubicBezTo>
                <a:cubicBezTo>
                  <a:pt x="1962969" y="93390"/>
                  <a:pt x="1964829" y="98673"/>
                  <a:pt x="1968550" y="103584"/>
                </a:cubicBezTo>
                <a:cubicBezTo>
                  <a:pt x="1972271" y="108496"/>
                  <a:pt x="1977852" y="112961"/>
                  <a:pt x="1985293" y="116979"/>
                </a:cubicBezTo>
                <a:lnTo>
                  <a:pt x="2023244" y="137964"/>
                </a:lnTo>
                <a:cubicBezTo>
                  <a:pt x="2054945" y="155525"/>
                  <a:pt x="2076264" y="171748"/>
                  <a:pt x="2087203" y="186631"/>
                </a:cubicBezTo>
                <a:cubicBezTo>
                  <a:pt x="2098142" y="201513"/>
                  <a:pt x="2103611" y="219150"/>
                  <a:pt x="2103611" y="239539"/>
                </a:cubicBezTo>
                <a:cubicBezTo>
                  <a:pt x="2103611" y="271091"/>
                  <a:pt x="2092859" y="296577"/>
                  <a:pt x="2071353" y="315999"/>
                </a:cubicBezTo>
                <a:cubicBezTo>
                  <a:pt x="2049847" y="335421"/>
                  <a:pt x="2021309" y="345133"/>
                  <a:pt x="1985739" y="345133"/>
                </a:cubicBezTo>
                <a:cubicBezTo>
                  <a:pt x="1973685" y="345133"/>
                  <a:pt x="1960588" y="343868"/>
                  <a:pt x="1946449" y="341337"/>
                </a:cubicBezTo>
                <a:cubicBezTo>
                  <a:pt x="1932310" y="338807"/>
                  <a:pt x="1916758" y="334863"/>
                  <a:pt x="1899791" y="329506"/>
                </a:cubicBezTo>
                <a:lnTo>
                  <a:pt x="1893317" y="243111"/>
                </a:lnTo>
                <a:cubicBezTo>
                  <a:pt x="1913260" y="255315"/>
                  <a:pt x="1930189" y="263872"/>
                  <a:pt x="1944105" y="268784"/>
                </a:cubicBezTo>
                <a:cubicBezTo>
                  <a:pt x="1958020" y="273695"/>
                  <a:pt x="1971601" y="276151"/>
                  <a:pt x="1984847" y="276151"/>
                </a:cubicBezTo>
                <a:cubicBezTo>
                  <a:pt x="1998241" y="276151"/>
                  <a:pt x="2008994" y="273211"/>
                  <a:pt x="2017105" y="267333"/>
                </a:cubicBezTo>
                <a:cubicBezTo>
                  <a:pt x="2025216" y="261454"/>
                  <a:pt x="2029272" y="253901"/>
                  <a:pt x="2029272" y="244674"/>
                </a:cubicBezTo>
                <a:cubicBezTo>
                  <a:pt x="2029272" y="231428"/>
                  <a:pt x="2014835" y="216545"/>
                  <a:pt x="1985963" y="200025"/>
                </a:cubicBezTo>
                <a:cubicBezTo>
                  <a:pt x="1981349" y="197346"/>
                  <a:pt x="1977777" y="195263"/>
                  <a:pt x="1975247" y="193774"/>
                </a:cubicBezTo>
                <a:lnTo>
                  <a:pt x="1953369" y="181496"/>
                </a:lnTo>
                <a:cubicBezTo>
                  <a:pt x="1932087" y="169441"/>
                  <a:pt x="1916311" y="155823"/>
                  <a:pt x="1906042" y="140643"/>
                </a:cubicBezTo>
                <a:cubicBezTo>
                  <a:pt x="1895773" y="125462"/>
                  <a:pt x="1890638" y="108273"/>
                  <a:pt x="1890638" y="89074"/>
                </a:cubicBezTo>
                <a:cubicBezTo>
                  <a:pt x="1890638" y="63029"/>
                  <a:pt x="1900461" y="41672"/>
                  <a:pt x="1920106" y="25003"/>
                </a:cubicBezTo>
                <a:cubicBezTo>
                  <a:pt x="1939752" y="8334"/>
                  <a:pt x="1965127" y="0"/>
                  <a:pt x="1996232" y="0"/>
                </a:cubicBezTo>
                <a:close/>
                <a:moveTo>
                  <a:pt x="1596182" y="0"/>
                </a:moveTo>
                <a:cubicBezTo>
                  <a:pt x="1607642" y="0"/>
                  <a:pt x="1620069" y="1340"/>
                  <a:pt x="1633463" y="4018"/>
                </a:cubicBezTo>
                <a:cubicBezTo>
                  <a:pt x="1646858" y="6697"/>
                  <a:pt x="1661741" y="10865"/>
                  <a:pt x="1678112" y="16520"/>
                </a:cubicBezTo>
                <a:lnTo>
                  <a:pt x="1678112" y="92422"/>
                </a:lnTo>
                <a:cubicBezTo>
                  <a:pt x="1662485" y="82600"/>
                  <a:pt x="1647677" y="75009"/>
                  <a:pt x="1633687" y="69652"/>
                </a:cubicBezTo>
                <a:cubicBezTo>
                  <a:pt x="1619697" y="64294"/>
                  <a:pt x="1607791" y="61615"/>
                  <a:pt x="1597968" y="61615"/>
                </a:cubicBezTo>
                <a:cubicBezTo>
                  <a:pt x="1587103" y="61615"/>
                  <a:pt x="1578546" y="63959"/>
                  <a:pt x="1572295" y="68647"/>
                </a:cubicBezTo>
                <a:cubicBezTo>
                  <a:pt x="1566044" y="73335"/>
                  <a:pt x="1562919" y="79698"/>
                  <a:pt x="1562919" y="87734"/>
                </a:cubicBezTo>
                <a:cubicBezTo>
                  <a:pt x="1562919" y="93390"/>
                  <a:pt x="1564779" y="98673"/>
                  <a:pt x="1568500" y="103584"/>
                </a:cubicBezTo>
                <a:cubicBezTo>
                  <a:pt x="1572221" y="108496"/>
                  <a:pt x="1577802" y="112961"/>
                  <a:pt x="1585243" y="116979"/>
                </a:cubicBezTo>
                <a:lnTo>
                  <a:pt x="1623194" y="137964"/>
                </a:lnTo>
                <a:cubicBezTo>
                  <a:pt x="1654895" y="155525"/>
                  <a:pt x="1676214" y="171748"/>
                  <a:pt x="1687153" y="186631"/>
                </a:cubicBezTo>
                <a:cubicBezTo>
                  <a:pt x="1698092" y="201513"/>
                  <a:pt x="1703561" y="219150"/>
                  <a:pt x="1703561" y="239539"/>
                </a:cubicBezTo>
                <a:cubicBezTo>
                  <a:pt x="1703561" y="271091"/>
                  <a:pt x="1692809" y="296577"/>
                  <a:pt x="1671303" y="315999"/>
                </a:cubicBezTo>
                <a:cubicBezTo>
                  <a:pt x="1649797" y="335421"/>
                  <a:pt x="1621259" y="345133"/>
                  <a:pt x="1585689" y="345133"/>
                </a:cubicBezTo>
                <a:cubicBezTo>
                  <a:pt x="1573635" y="345133"/>
                  <a:pt x="1560538" y="343868"/>
                  <a:pt x="1546399" y="341337"/>
                </a:cubicBezTo>
                <a:cubicBezTo>
                  <a:pt x="1532260" y="338807"/>
                  <a:pt x="1516708" y="334863"/>
                  <a:pt x="1499741" y="329506"/>
                </a:cubicBezTo>
                <a:lnTo>
                  <a:pt x="1493267" y="243111"/>
                </a:lnTo>
                <a:cubicBezTo>
                  <a:pt x="1513210" y="255315"/>
                  <a:pt x="1530139" y="263872"/>
                  <a:pt x="1544055" y="268784"/>
                </a:cubicBezTo>
                <a:cubicBezTo>
                  <a:pt x="1557970" y="273695"/>
                  <a:pt x="1571551" y="276151"/>
                  <a:pt x="1584797" y="276151"/>
                </a:cubicBezTo>
                <a:cubicBezTo>
                  <a:pt x="1598191" y="276151"/>
                  <a:pt x="1608944" y="273211"/>
                  <a:pt x="1617055" y="267333"/>
                </a:cubicBezTo>
                <a:cubicBezTo>
                  <a:pt x="1625166" y="261454"/>
                  <a:pt x="1629222" y="253901"/>
                  <a:pt x="1629222" y="244674"/>
                </a:cubicBezTo>
                <a:cubicBezTo>
                  <a:pt x="1629222" y="231428"/>
                  <a:pt x="1614785" y="216545"/>
                  <a:pt x="1585913" y="200025"/>
                </a:cubicBezTo>
                <a:cubicBezTo>
                  <a:pt x="1581299" y="197346"/>
                  <a:pt x="1577727" y="195263"/>
                  <a:pt x="1575197" y="193774"/>
                </a:cubicBezTo>
                <a:lnTo>
                  <a:pt x="1553319" y="181496"/>
                </a:lnTo>
                <a:cubicBezTo>
                  <a:pt x="1532037" y="169441"/>
                  <a:pt x="1516261" y="155823"/>
                  <a:pt x="1505992" y="140643"/>
                </a:cubicBezTo>
                <a:cubicBezTo>
                  <a:pt x="1495723" y="125462"/>
                  <a:pt x="1490588" y="108273"/>
                  <a:pt x="1490588" y="89074"/>
                </a:cubicBezTo>
                <a:cubicBezTo>
                  <a:pt x="1490588" y="63029"/>
                  <a:pt x="1500411" y="41672"/>
                  <a:pt x="1520056" y="25003"/>
                </a:cubicBezTo>
                <a:cubicBezTo>
                  <a:pt x="1539702" y="8334"/>
                  <a:pt x="1565077" y="0"/>
                  <a:pt x="1596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/>
              </a:solidFill>
              <a:latin typeface="Geometr415 Blk BT" panose="020B0802020204020303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BD86260-33DA-413F-A527-07321172D33B}"/>
              </a:ext>
            </a:extLst>
          </p:cNvPr>
          <p:cNvCxnSpPr/>
          <p:nvPr/>
        </p:nvCxnSpPr>
        <p:spPr>
          <a:xfrm>
            <a:off x="4267200" y="1695611"/>
            <a:ext cx="5562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6904DD5-C93B-4F9C-AF19-0DCF71C2129C}"/>
              </a:ext>
            </a:extLst>
          </p:cNvPr>
          <p:cNvCxnSpPr/>
          <p:nvPr/>
        </p:nvCxnSpPr>
        <p:spPr>
          <a:xfrm>
            <a:off x="7360920" y="1695611"/>
            <a:ext cx="5562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24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B4F84AE-79FC-45F1-A771-0FD99A44EE9C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25A9E9D-5061-4328-829F-902D079B8361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005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2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72080" y="1798320"/>
            <a:ext cx="6065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246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5F4DCF8-EDC2-4F4D-8585-0DDB83B726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96"/>
          <a:stretch/>
        </p:blipFill>
        <p:spPr>
          <a:xfrm>
            <a:off x="-1" y="0"/>
            <a:ext cx="4339772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BB9A90B-3C2F-4030-BDDC-6DF295BA8312}"/>
              </a:ext>
            </a:extLst>
          </p:cNvPr>
          <p:cNvSpPr/>
          <p:nvPr/>
        </p:nvSpPr>
        <p:spPr>
          <a:xfrm>
            <a:off x="5710011" y="1413822"/>
            <a:ext cx="682661" cy="682556"/>
          </a:xfrm>
          <a:prstGeom prst="ellipse">
            <a:avLst/>
          </a:prstGeom>
          <a:solidFill>
            <a:srgbClr val="0000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7" name="文本框 77">
            <a:extLst>
              <a:ext uri="{FF2B5EF4-FFF2-40B4-BE49-F238E27FC236}">
                <a16:creationId xmlns:a16="http://schemas.microsoft.com/office/drawing/2014/main" xmlns="" id="{34891333-17EF-46FC-B68C-47F0C245F972}"/>
              </a:ext>
            </a:extLst>
          </p:cNvPr>
          <p:cNvSpPr txBox="1"/>
          <p:nvPr/>
        </p:nvSpPr>
        <p:spPr>
          <a:xfrm>
            <a:off x="5778466" y="1508879"/>
            <a:ext cx="55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" name="TextBox 72">
            <a:extLst>
              <a:ext uri="{FF2B5EF4-FFF2-40B4-BE49-F238E27FC236}">
                <a16:creationId xmlns:a16="http://schemas.microsoft.com/office/drawing/2014/main" xmlns="" id="{CA4537AB-C703-402B-BEBA-E975D45E498A}"/>
              </a:ext>
            </a:extLst>
          </p:cNvPr>
          <p:cNvSpPr txBox="1"/>
          <p:nvPr/>
        </p:nvSpPr>
        <p:spPr>
          <a:xfrm>
            <a:off x="6778333" y="1447325"/>
            <a:ext cx="477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75719">
              <a:defRPr/>
            </a:pPr>
            <a:r>
              <a:rPr lang="zh-CN" altLang="en-US" sz="3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年度工作概述</a:t>
            </a:r>
            <a:endParaRPr lang="en-US" altLang="zh-CN" sz="3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BFFDA1E-A8A4-4764-B6B7-735C125DD981}"/>
              </a:ext>
            </a:extLst>
          </p:cNvPr>
          <p:cNvSpPr/>
          <p:nvPr/>
        </p:nvSpPr>
        <p:spPr>
          <a:xfrm>
            <a:off x="6219391" y="2256734"/>
            <a:ext cx="682660" cy="682556"/>
          </a:xfrm>
          <a:prstGeom prst="ellipse">
            <a:avLst/>
          </a:prstGeom>
          <a:solidFill>
            <a:srgbClr val="0000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1" name="文本框 77">
            <a:extLst>
              <a:ext uri="{FF2B5EF4-FFF2-40B4-BE49-F238E27FC236}">
                <a16:creationId xmlns:a16="http://schemas.microsoft.com/office/drawing/2014/main" xmlns="" id="{9FFB0CDF-FD6B-47DC-A369-0CAFC885EA4E}"/>
              </a:ext>
            </a:extLst>
          </p:cNvPr>
          <p:cNvSpPr txBox="1"/>
          <p:nvPr/>
        </p:nvSpPr>
        <p:spPr>
          <a:xfrm>
            <a:off x="6287848" y="2351790"/>
            <a:ext cx="55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2" name="TextBox 72">
            <a:extLst>
              <a:ext uri="{FF2B5EF4-FFF2-40B4-BE49-F238E27FC236}">
                <a16:creationId xmlns:a16="http://schemas.microsoft.com/office/drawing/2014/main" xmlns="" id="{3DC925DB-0C8B-4D13-9F52-4F93619DE647}"/>
              </a:ext>
            </a:extLst>
          </p:cNvPr>
          <p:cNvSpPr txBox="1"/>
          <p:nvPr/>
        </p:nvSpPr>
        <p:spPr>
          <a:xfrm>
            <a:off x="7127302" y="2242373"/>
            <a:ext cx="490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75719">
              <a:defRPr/>
            </a:pPr>
            <a:r>
              <a:rPr lang="zh-CN" altLang="en-US" sz="3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工作完成情况</a:t>
            </a:r>
            <a:endParaRPr lang="en-US" altLang="zh-CN" sz="3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5D13FDC-9320-40E7-9D60-36DB3892691B}"/>
              </a:ext>
            </a:extLst>
          </p:cNvPr>
          <p:cNvSpPr/>
          <p:nvPr/>
        </p:nvSpPr>
        <p:spPr>
          <a:xfrm>
            <a:off x="6472859" y="3134526"/>
            <a:ext cx="682660" cy="682556"/>
          </a:xfrm>
          <a:prstGeom prst="ellipse">
            <a:avLst/>
          </a:prstGeom>
          <a:solidFill>
            <a:srgbClr val="0000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5" name="文本框 77">
            <a:extLst>
              <a:ext uri="{FF2B5EF4-FFF2-40B4-BE49-F238E27FC236}">
                <a16:creationId xmlns:a16="http://schemas.microsoft.com/office/drawing/2014/main" xmlns="" id="{35901387-935A-4493-BBD4-5AB77A198758}"/>
              </a:ext>
            </a:extLst>
          </p:cNvPr>
          <p:cNvSpPr txBox="1"/>
          <p:nvPr/>
        </p:nvSpPr>
        <p:spPr>
          <a:xfrm>
            <a:off x="6541316" y="3229582"/>
            <a:ext cx="55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6" name="TextBox 72">
            <a:extLst>
              <a:ext uri="{FF2B5EF4-FFF2-40B4-BE49-F238E27FC236}">
                <a16:creationId xmlns:a16="http://schemas.microsoft.com/office/drawing/2014/main" xmlns="" id="{DF635167-09A1-4B81-B543-30B4C02FB369}"/>
              </a:ext>
            </a:extLst>
          </p:cNvPr>
          <p:cNvSpPr txBox="1"/>
          <p:nvPr/>
        </p:nvSpPr>
        <p:spPr>
          <a:xfrm>
            <a:off x="7396605" y="3134523"/>
            <a:ext cx="5208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75719">
              <a:defRPr/>
            </a:pPr>
            <a:r>
              <a:rPr lang="zh-CN" altLang="en-US" sz="3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项目成果展示</a:t>
            </a:r>
            <a:endParaRPr lang="en-US" altLang="zh-CN" sz="3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9E091B09-7D3A-482C-BD08-6C6272796B99}"/>
              </a:ext>
            </a:extLst>
          </p:cNvPr>
          <p:cNvSpPr/>
          <p:nvPr/>
        </p:nvSpPr>
        <p:spPr>
          <a:xfrm>
            <a:off x="6219392" y="4060085"/>
            <a:ext cx="682660" cy="682556"/>
          </a:xfrm>
          <a:prstGeom prst="ellipse">
            <a:avLst/>
          </a:prstGeom>
          <a:solidFill>
            <a:srgbClr val="0000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9" name="文本框 77">
            <a:extLst>
              <a:ext uri="{FF2B5EF4-FFF2-40B4-BE49-F238E27FC236}">
                <a16:creationId xmlns:a16="http://schemas.microsoft.com/office/drawing/2014/main" xmlns="" id="{948BBCCA-1B61-4074-977D-2EA0B215FDEC}"/>
              </a:ext>
            </a:extLst>
          </p:cNvPr>
          <p:cNvSpPr txBox="1"/>
          <p:nvPr/>
        </p:nvSpPr>
        <p:spPr>
          <a:xfrm>
            <a:off x="6287848" y="4155141"/>
            <a:ext cx="55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0" name="TextBox 72">
            <a:extLst>
              <a:ext uri="{FF2B5EF4-FFF2-40B4-BE49-F238E27FC236}">
                <a16:creationId xmlns:a16="http://schemas.microsoft.com/office/drawing/2014/main" xmlns="" id="{D6B0D3D9-2663-42C8-A90F-76ACE53025EF}"/>
              </a:ext>
            </a:extLst>
          </p:cNvPr>
          <p:cNvSpPr txBox="1"/>
          <p:nvPr/>
        </p:nvSpPr>
        <p:spPr>
          <a:xfrm>
            <a:off x="7127303" y="4097610"/>
            <a:ext cx="2906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75719">
              <a:defRPr/>
            </a:pPr>
            <a:r>
              <a:rPr lang="zh-CN" altLang="en-US" sz="3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工作不足之处</a:t>
            </a:r>
            <a:endParaRPr lang="en-US" altLang="zh-CN" sz="3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A5DBF64C-7DD5-4A91-AE3E-61A79D8F16CB}"/>
              </a:ext>
            </a:extLst>
          </p:cNvPr>
          <p:cNvSpPr/>
          <p:nvPr/>
        </p:nvSpPr>
        <p:spPr>
          <a:xfrm>
            <a:off x="5710008" y="4912641"/>
            <a:ext cx="682660" cy="682556"/>
          </a:xfrm>
          <a:prstGeom prst="ellipse">
            <a:avLst/>
          </a:prstGeom>
          <a:solidFill>
            <a:srgbClr val="0000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23" name="文本框 77">
            <a:extLst>
              <a:ext uri="{FF2B5EF4-FFF2-40B4-BE49-F238E27FC236}">
                <a16:creationId xmlns:a16="http://schemas.microsoft.com/office/drawing/2014/main" xmlns="" id="{B809AAFC-885E-42BA-ABA9-27CA726D5CC0}"/>
              </a:ext>
            </a:extLst>
          </p:cNvPr>
          <p:cNvSpPr txBox="1"/>
          <p:nvPr/>
        </p:nvSpPr>
        <p:spPr>
          <a:xfrm>
            <a:off x="5778465" y="5007697"/>
            <a:ext cx="55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2">
            <a:extLst>
              <a:ext uri="{FF2B5EF4-FFF2-40B4-BE49-F238E27FC236}">
                <a16:creationId xmlns:a16="http://schemas.microsoft.com/office/drawing/2014/main" xmlns="" id="{1BA0A3D7-4B1E-4492-B7B5-3BD320EBDD49}"/>
              </a:ext>
            </a:extLst>
          </p:cNvPr>
          <p:cNvSpPr txBox="1"/>
          <p:nvPr/>
        </p:nvSpPr>
        <p:spPr>
          <a:xfrm>
            <a:off x="6762434" y="4979641"/>
            <a:ext cx="5074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75719">
              <a:defRPr/>
            </a:pPr>
            <a:r>
              <a:rPr lang="zh-CN" altLang="en-US" sz="3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明年工作计划</a:t>
            </a:r>
            <a:endParaRPr lang="en-US" altLang="zh-CN" sz="1867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D2D6926-7469-4464-8F04-358ED911D50E}"/>
              </a:ext>
            </a:extLst>
          </p:cNvPr>
          <p:cNvGrpSpPr/>
          <p:nvPr/>
        </p:nvGrpSpPr>
        <p:grpSpPr>
          <a:xfrm>
            <a:off x="3004104" y="2242373"/>
            <a:ext cx="2640000" cy="2640000"/>
            <a:chOff x="997310" y="1631952"/>
            <a:chExt cx="1980000" cy="1980000"/>
          </a:xfrm>
          <a:solidFill>
            <a:srgbClr val="000099"/>
          </a:solidFill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FFADEF14-766C-4F0A-A36B-717ABBA3C87E}"/>
                </a:ext>
              </a:extLst>
            </p:cNvPr>
            <p:cNvSpPr/>
            <p:nvPr/>
          </p:nvSpPr>
          <p:spPr>
            <a:xfrm flipH="1">
              <a:off x="997310" y="1631952"/>
              <a:ext cx="1980000" cy="198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TextBox 96">
              <a:extLst>
                <a:ext uri="{FF2B5EF4-FFF2-40B4-BE49-F238E27FC236}">
                  <a16:creationId xmlns:a16="http://schemas.microsoft.com/office/drawing/2014/main" xmlns="" id="{D7DF2914-74F0-4A60-A965-51620FFC621D}"/>
                </a:ext>
              </a:extLst>
            </p:cNvPr>
            <p:cNvSpPr txBox="1"/>
            <p:nvPr/>
          </p:nvSpPr>
          <p:spPr>
            <a:xfrm>
              <a:off x="1393244" y="2724090"/>
              <a:ext cx="1188132" cy="3770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67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Contents</a:t>
              </a:r>
              <a:endParaRPr lang="zh-CN" altLang="en-US" sz="2667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97">
              <a:extLst>
                <a:ext uri="{FF2B5EF4-FFF2-40B4-BE49-F238E27FC236}">
                  <a16:creationId xmlns:a16="http://schemas.microsoft.com/office/drawing/2014/main" xmlns="" id="{8F3655D7-F33F-450D-91EF-D41C31945DC2}"/>
                </a:ext>
              </a:extLst>
            </p:cNvPr>
            <p:cNvSpPr txBox="1"/>
            <p:nvPr/>
          </p:nvSpPr>
          <p:spPr>
            <a:xfrm>
              <a:off x="1315791" y="2200430"/>
              <a:ext cx="1296144" cy="5617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378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20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1">
            <a:extLst>
              <a:ext uri="{FF2B5EF4-FFF2-40B4-BE49-F238E27FC236}">
                <a16:creationId xmlns:a16="http://schemas.microsoft.com/office/drawing/2014/main" xmlns="" id="{BF75FD87-E23E-409B-9551-68A9D5DF890E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42D76DE-A274-47DE-8505-83D4ED5223FA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0166E35D-E102-43D4-97CB-4FBCE15E0B78}"/>
              </a:ext>
            </a:extLst>
          </p:cNvPr>
          <p:cNvCxnSpPr>
            <a:stCxn id="30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2109443-3541-4301-80D5-31C4F0A48F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7"/>
          <a:stretch/>
        </p:blipFill>
        <p:spPr>
          <a:xfrm>
            <a:off x="744792" y="1671917"/>
            <a:ext cx="4249513" cy="39668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36" name="文本框 73">
            <a:extLst>
              <a:ext uri="{FF2B5EF4-FFF2-40B4-BE49-F238E27FC236}">
                <a16:creationId xmlns:a16="http://schemas.microsoft.com/office/drawing/2014/main" xmlns="" id="{BCD6638F-42D0-426B-BE4C-21394E1BA077}"/>
              </a:ext>
            </a:extLst>
          </p:cNvPr>
          <p:cNvSpPr txBox="1"/>
          <p:nvPr/>
        </p:nvSpPr>
        <p:spPr>
          <a:xfrm>
            <a:off x="5623801" y="2270007"/>
            <a:ext cx="3694226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13128FFF-B945-4E58-8B61-5B61EEE9DE0E}"/>
              </a:ext>
            </a:extLst>
          </p:cNvPr>
          <p:cNvCxnSpPr>
            <a:cxnSpLocks/>
          </p:cNvCxnSpPr>
          <p:nvPr/>
        </p:nvCxnSpPr>
        <p:spPr>
          <a:xfrm>
            <a:off x="5751818" y="3132849"/>
            <a:ext cx="412762" cy="0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75">
            <a:extLst>
              <a:ext uri="{FF2B5EF4-FFF2-40B4-BE49-F238E27FC236}">
                <a16:creationId xmlns:a16="http://schemas.microsoft.com/office/drawing/2014/main" xmlns="" id="{8A41F610-6360-4017-9D0C-C877CD77FF8F}"/>
              </a:ext>
            </a:extLst>
          </p:cNvPr>
          <p:cNvSpPr txBox="1"/>
          <p:nvPr/>
        </p:nvSpPr>
        <p:spPr>
          <a:xfrm>
            <a:off x="5623801" y="3404974"/>
            <a:ext cx="5823407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设计炒道塞的抵抗，力按时吃什么都。看到了肯定点开始抵扣可，否凯迪拉克凯迪是，度路口思考几年，搜集上课。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73">
            <a:extLst>
              <a:ext uri="{FF2B5EF4-FFF2-40B4-BE49-F238E27FC236}">
                <a16:creationId xmlns:a16="http://schemas.microsoft.com/office/drawing/2014/main" xmlns="" id="{6CAB6F9B-6EC6-4A22-B486-A3552DA94E26}"/>
              </a:ext>
            </a:extLst>
          </p:cNvPr>
          <p:cNvSpPr txBox="1"/>
          <p:nvPr/>
        </p:nvSpPr>
        <p:spPr>
          <a:xfrm>
            <a:off x="5683562" y="1862249"/>
            <a:ext cx="209218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SKILLS</a:t>
            </a:r>
            <a:endParaRPr lang="zh-CN" altLang="en-US" sz="24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D27D5C1B-E50B-4B5D-AF4E-926FFD11EA9C}"/>
              </a:ext>
            </a:extLst>
          </p:cNvPr>
          <p:cNvSpPr/>
          <p:nvPr/>
        </p:nvSpPr>
        <p:spPr>
          <a:xfrm>
            <a:off x="5755406" y="4394585"/>
            <a:ext cx="779772" cy="779772"/>
          </a:xfrm>
          <a:prstGeom prst="ellipse">
            <a:avLst/>
          </a:prstGeom>
          <a:solidFill>
            <a:srgbClr val="000099"/>
          </a:solidFill>
          <a:ln>
            <a:noFill/>
          </a:ln>
          <a:effectLst>
            <a:outerShdw blurRad="254000" dist="50800" dir="5400000" sx="115000" sy="115000" algn="ctr" rotWithShape="0">
              <a:srgbClr val="000099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文本框 73">
            <a:extLst>
              <a:ext uri="{FF2B5EF4-FFF2-40B4-BE49-F238E27FC236}">
                <a16:creationId xmlns:a16="http://schemas.microsoft.com/office/drawing/2014/main" xmlns="" id="{12087481-2A5B-4100-B51C-5748B2221312}"/>
              </a:ext>
            </a:extLst>
          </p:cNvPr>
          <p:cNvSpPr txBox="1"/>
          <p:nvPr/>
        </p:nvSpPr>
        <p:spPr>
          <a:xfrm>
            <a:off x="5836473" y="4575690"/>
            <a:ext cx="632131" cy="424732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PS</a:t>
            </a:r>
            <a:endParaRPr lang="zh-CN" altLang="en-US" b="1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49E6BB0C-1410-4947-86F7-30542E2BB614}"/>
              </a:ext>
            </a:extLst>
          </p:cNvPr>
          <p:cNvSpPr/>
          <p:nvPr/>
        </p:nvSpPr>
        <p:spPr>
          <a:xfrm>
            <a:off x="7035976" y="4394585"/>
            <a:ext cx="779772" cy="779772"/>
          </a:xfrm>
          <a:prstGeom prst="ellipse">
            <a:avLst/>
          </a:prstGeom>
          <a:solidFill>
            <a:srgbClr val="000099"/>
          </a:solidFill>
          <a:ln>
            <a:noFill/>
          </a:ln>
          <a:effectLst>
            <a:outerShdw blurRad="254000" dist="50800" dir="5400000" sx="115000" sy="115000" algn="ctr" rotWithShape="0">
              <a:srgbClr val="000099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文本框 73">
            <a:extLst>
              <a:ext uri="{FF2B5EF4-FFF2-40B4-BE49-F238E27FC236}">
                <a16:creationId xmlns:a16="http://schemas.microsoft.com/office/drawing/2014/main" xmlns="" id="{1B0DD480-E9F0-4CD6-BC62-525A97448623}"/>
              </a:ext>
            </a:extLst>
          </p:cNvPr>
          <p:cNvSpPr txBox="1"/>
          <p:nvPr/>
        </p:nvSpPr>
        <p:spPr>
          <a:xfrm>
            <a:off x="7163552" y="4569116"/>
            <a:ext cx="523734" cy="424732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AI</a:t>
            </a:r>
            <a:endParaRPr lang="zh-CN" altLang="en-US" b="1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00E1AA9F-6EFB-471F-AF70-69C0DFA1903B}"/>
              </a:ext>
            </a:extLst>
          </p:cNvPr>
          <p:cNvSpPr/>
          <p:nvPr/>
        </p:nvSpPr>
        <p:spPr>
          <a:xfrm>
            <a:off x="8316546" y="4394585"/>
            <a:ext cx="779772" cy="779772"/>
          </a:xfrm>
          <a:prstGeom prst="ellipse">
            <a:avLst/>
          </a:prstGeom>
          <a:solidFill>
            <a:srgbClr val="000099"/>
          </a:solidFill>
          <a:ln>
            <a:noFill/>
          </a:ln>
          <a:effectLst>
            <a:outerShdw blurRad="254000" dist="50800" dir="5400000" sx="115000" sy="115000" algn="ctr" rotWithShape="0">
              <a:srgbClr val="000099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文本框 73">
            <a:extLst>
              <a:ext uri="{FF2B5EF4-FFF2-40B4-BE49-F238E27FC236}">
                <a16:creationId xmlns:a16="http://schemas.microsoft.com/office/drawing/2014/main" xmlns="" id="{F04586A1-4391-47E9-92FB-F68723E1711D}"/>
              </a:ext>
            </a:extLst>
          </p:cNvPr>
          <p:cNvSpPr txBox="1"/>
          <p:nvPr/>
        </p:nvSpPr>
        <p:spPr>
          <a:xfrm>
            <a:off x="8355441" y="4584886"/>
            <a:ext cx="74087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CDR</a:t>
            </a:r>
            <a:endParaRPr lang="zh-CN" altLang="en-US" b="1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F9F8089A-6B60-439F-907F-590053B5C73E}"/>
              </a:ext>
            </a:extLst>
          </p:cNvPr>
          <p:cNvSpPr/>
          <p:nvPr/>
        </p:nvSpPr>
        <p:spPr>
          <a:xfrm>
            <a:off x="9597115" y="4394585"/>
            <a:ext cx="779772" cy="779772"/>
          </a:xfrm>
          <a:prstGeom prst="ellipse">
            <a:avLst/>
          </a:prstGeom>
          <a:solidFill>
            <a:srgbClr val="000099"/>
          </a:solidFill>
          <a:ln>
            <a:noFill/>
          </a:ln>
          <a:effectLst>
            <a:outerShdw blurRad="254000" dist="50800" dir="5400000" sx="115000" sy="115000" algn="ctr" rotWithShape="0">
              <a:srgbClr val="000099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文本框 73">
            <a:extLst>
              <a:ext uri="{FF2B5EF4-FFF2-40B4-BE49-F238E27FC236}">
                <a16:creationId xmlns:a16="http://schemas.microsoft.com/office/drawing/2014/main" xmlns="" id="{76DFC271-6DDB-4A5E-9E97-6007F16214A9}"/>
              </a:ext>
            </a:extLst>
          </p:cNvPr>
          <p:cNvSpPr txBox="1"/>
          <p:nvPr/>
        </p:nvSpPr>
        <p:spPr>
          <a:xfrm>
            <a:off x="9726748" y="4569116"/>
            <a:ext cx="520505" cy="424732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AE</a:t>
            </a:r>
            <a:endParaRPr lang="zh-CN" altLang="en-US" b="1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988214"/>
      </p:ext>
    </p:extLst>
  </p:cSld>
  <p:clrMapOvr>
    <a:masterClrMapping/>
  </p:clrMapOvr>
  <p:transition advTm="4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5360" y="3914629"/>
            <a:ext cx="11617291" cy="438043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14" name="肘形连接符 13"/>
          <p:cNvCxnSpPr>
            <a:cxnSpLocks/>
            <a:stCxn id="16" idx="3"/>
          </p:cNvCxnSpPr>
          <p:nvPr/>
        </p:nvCxnSpPr>
        <p:spPr>
          <a:xfrm rot="5400000" flipH="1" flipV="1">
            <a:off x="1121652" y="3220761"/>
            <a:ext cx="862456" cy="291395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115785" y="3797686"/>
            <a:ext cx="582792" cy="676236"/>
            <a:chOff x="1109756" y="3090803"/>
            <a:chExt cx="583096" cy="676392"/>
          </a:xfrm>
          <a:solidFill>
            <a:srgbClr val="000099"/>
          </a:solidFill>
        </p:grpSpPr>
        <p:sp>
          <p:nvSpPr>
            <p:cNvPr id="16" name="六边形 1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64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21" name="肘形连接符 20"/>
          <p:cNvCxnSpPr>
            <a:cxnSpLocks/>
            <a:stCxn id="23" idx="3"/>
          </p:cNvCxnSpPr>
          <p:nvPr/>
        </p:nvCxnSpPr>
        <p:spPr>
          <a:xfrm rot="5400000" flipH="1" flipV="1">
            <a:off x="3700700" y="3220762"/>
            <a:ext cx="862456" cy="291396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694833" y="3797686"/>
            <a:ext cx="582792" cy="676236"/>
            <a:chOff x="1109756" y="3090803"/>
            <a:chExt cx="583096" cy="676392"/>
          </a:xfrm>
          <a:solidFill>
            <a:srgbClr val="000099"/>
          </a:solidFill>
        </p:grpSpPr>
        <p:sp>
          <p:nvSpPr>
            <p:cNvPr id="23" name="六边形 2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文本框 72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28" name="肘形连接符 27"/>
          <p:cNvCxnSpPr>
            <a:cxnSpLocks/>
            <a:stCxn id="30" idx="3"/>
          </p:cNvCxnSpPr>
          <p:nvPr/>
        </p:nvCxnSpPr>
        <p:spPr>
          <a:xfrm rot="5400000" flipH="1" flipV="1">
            <a:off x="6279749" y="3220761"/>
            <a:ext cx="862456" cy="291395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273883" y="3797686"/>
            <a:ext cx="582792" cy="676236"/>
            <a:chOff x="1109756" y="3090803"/>
            <a:chExt cx="583096" cy="676392"/>
          </a:xfrm>
          <a:solidFill>
            <a:srgbClr val="000099"/>
          </a:solidFill>
        </p:grpSpPr>
        <p:sp>
          <p:nvSpPr>
            <p:cNvPr id="30" name="六边形 2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文本框 79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35" name="肘形连接符 34"/>
          <p:cNvCxnSpPr>
            <a:cxnSpLocks/>
            <a:stCxn id="37" idx="3"/>
          </p:cNvCxnSpPr>
          <p:nvPr/>
        </p:nvCxnSpPr>
        <p:spPr>
          <a:xfrm rot="5400000" flipH="1" flipV="1">
            <a:off x="8858799" y="3220762"/>
            <a:ext cx="862455" cy="291396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8782950" y="3797686"/>
            <a:ext cx="719705" cy="676236"/>
            <a:chOff x="1039738" y="3090803"/>
            <a:chExt cx="720080" cy="676392"/>
          </a:xfrm>
          <a:solidFill>
            <a:srgbClr val="000099"/>
          </a:solidFill>
        </p:grpSpPr>
        <p:sp>
          <p:nvSpPr>
            <p:cNvPr id="37" name="六边形 3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文本框 86"/>
            <p:cNvSpPr txBox="1"/>
            <p:nvPr/>
          </p:nvSpPr>
          <p:spPr>
            <a:xfrm>
              <a:off x="1039738" y="3231615"/>
              <a:ext cx="720080" cy="33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42" name="肘形连接符 41"/>
          <p:cNvCxnSpPr>
            <a:cxnSpLocks/>
            <a:stCxn id="44" idx="0"/>
          </p:cNvCxnSpPr>
          <p:nvPr/>
        </p:nvCxnSpPr>
        <p:spPr>
          <a:xfrm rot="16200000" flipH="1">
            <a:off x="2411618" y="4759011"/>
            <a:ext cx="861575" cy="291396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405309" y="3797686"/>
            <a:ext cx="582792" cy="676236"/>
            <a:chOff x="1109756" y="3090803"/>
            <a:chExt cx="583096" cy="676392"/>
          </a:xfrm>
          <a:solidFill>
            <a:schemeClr val="bg1">
              <a:lumMod val="65000"/>
            </a:schemeClr>
          </a:solidFill>
        </p:grpSpPr>
        <p:sp>
          <p:nvSpPr>
            <p:cNvPr id="44" name="六边形 4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文本框 93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49" name="肘形连接符 48"/>
          <p:cNvCxnSpPr>
            <a:cxnSpLocks/>
            <a:stCxn id="51" idx="0"/>
          </p:cNvCxnSpPr>
          <p:nvPr/>
        </p:nvCxnSpPr>
        <p:spPr>
          <a:xfrm rot="16200000" flipH="1">
            <a:off x="4990666" y="4759011"/>
            <a:ext cx="861575" cy="291396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984357" y="3797686"/>
            <a:ext cx="582792" cy="676236"/>
            <a:chOff x="1109756" y="3090803"/>
            <a:chExt cx="583096" cy="676392"/>
          </a:xfrm>
          <a:solidFill>
            <a:schemeClr val="bg1">
              <a:lumMod val="65000"/>
            </a:schemeClr>
          </a:solidFill>
        </p:grpSpPr>
        <p:sp>
          <p:nvSpPr>
            <p:cNvPr id="51" name="六边形 5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文本框 101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7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cxnSp>
        <p:nvCxnSpPr>
          <p:cNvPr id="56" name="肘形连接符 55"/>
          <p:cNvCxnSpPr>
            <a:cxnSpLocks/>
            <a:stCxn id="58" idx="0"/>
          </p:cNvCxnSpPr>
          <p:nvPr/>
        </p:nvCxnSpPr>
        <p:spPr>
          <a:xfrm rot="16200000" flipH="1">
            <a:off x="7569715" y="4759011"/>
            <a:ext cx="861575" cy="291396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7563407" y="3797686"/>
            <a:ext cx="582792" cy="676236"/>
            <a:chOff x="1109756" y="3090803"/>
            <a:chExt cx="583096" cy="676392"/>
          </a:xfrm>
          <a:solidFill>
            <a:schemeClr val="bg1">
              <a:lumMod val="65000"/>
            </a:schemeClr>
          </a:solidFill>
        </p:grpSpPr>
        <p:sp>
          <p:nvSpPr>
            <p:cNvPr id="58" name="六边形 5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文本框 108"/>
            <p:cNvSpPr txBox="1"/>
            <p:nvPr/>
          </p:nvSpPr>
          <p:spPr>
            <a:xfrm>
              <a:off x="1115001" y="3231615"/>
              <a:ext cx="577851" cy="3386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9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055442" y="3797686"/>
            <a:ext cx="727788" cy="676236"/>
            <a:chOff x="1022698" y="3090803"/>
            <a:chExt cx="728167" cy="676392"/>
          </a:xfrm>
          <a:solidFill>
            <a:schemeClr val="accent2"/>
          </a:solidFill>
        </p:grpSpPr>
        <p:sp>
          <p:nvSpPr>
            <p:cNvPr id="64" name="六边形 6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5" name="文本框 114"/>
            <p:cNvSpPr txBox="1"/>
            <p:nvPr/>
          </p:nvSpPr>
          <p:spPr>
            <a:xfrm>
              <a:off x="1022698" y="3231615"/>
              <a:ext cx="728167" cy="33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11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66" name="矩形 65"/>
          <p:cNvSpPr/>
          <p:nvPr/>
        </p:nvSpPr>
        <p:spPr>
          <a:xfrm>
            <a:off x="4248808" y="1470883"/>
            <a:ext cx="3840401" cy="463551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67" name="TextBox 11"/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1698577" y="25758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277523" y="25631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841230" y="25758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9462510" y="25758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2988050" y="49126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566997" y="48872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145943" y="4912629"/>
            <a:ext cx="1942253" cy="847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765F9CDE-E82C-4D12-B2C5-1FA1442D7CFB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13816BF-652C-4B95-BB62-D6BD49828E18}"/>
              </a:ext>
            </a:extLst>
          </p:cNvPr>
          <p:cNvCxnSpPr>
            <a:stCxn id="67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45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8B13034-6323-436B-95AB-BAEB4D3664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8"/>
          <a:stretch/>
        </p:blipFill>
        <p:spPr>
          <a:xfrm>
            <a:off x="3840160" y="1497613"/>
            <a:ext cx="3386137" cy="225901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6889FF9-1293-4AAD-B1B0-FA269632E2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24" y="3891809"/>
            <a:ext cx="3386136" cy="223971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3F665FF-719F-471B-9B87-2775DA236E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" t="-35" r="1823" b="35"/>
          <a:stretch/>
        </p:blipFill>
        <p:spPr>
          <a:xfrm>
            <a:off x="7329487" y="1497617"/>
            <a:ext cx="3386137" cy="2259010"/>
          </a:xfrm>
          <a:prstGeom prst="rect">
            <a:avLst/>
          </a:prstGeom>
        </p:spPr>
      </p:pic>
      <p:sp>
        <p:nvSpPr>
          <p:cNvPr id="3" name="矩形 42"/>
          <p:cNvSpPr>
            <a:spLocks noChangeArrowheads="1"/>
          </p:cNvSpPr>
          <p:nvPr/>
        </p:nvSpPr>
        <p:spPr bwMode="auto">
          <a:xfrm>
            <a:off x="9785351" y="3870925"/>
            <a:ext cx="923925" cy="226060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</a:ln>
        </p:spPr>
        <p:txBody>
          <a:bodyPr lIns="121912" tIns="60956" rIns="121912" bIns="60956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7"/>
          <p:cNvSpPr>
            <a:spLocks noChangeArrowheads="1"/>
          </p:cNvSpPr>
          <p:nvPr/>
        </p:nvSpPr>
        <p:spPr bwMode="auto">
          <a:xfrm>
            <a:off x="4995863" y="3870925"/>
            <a:ext cx="4667251" cy="22606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lIns="121912" tIns="60956" rIns="121912" bIns="60956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485900" y="1497613"/>
            <a:ext cx="2260600" cy="226060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</a:ln>
        </p:spPr>
        <p:txBody>
          <a:bodyPr lIns="121912" tIns="60956" rIns="121912" bIns="60956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40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56"/>
          <p:cNvSpPr>
            <a:spLocks noChangeArrowheads="1"/>
          </p:cNvSpPr>
          <p:nvPr/>
        </p:nvSpPr>
        <p:spPr bwMode="auto">
          <a:xfrm>
            <a:off x="1485900" y="1873852"/>
            <a:ext cx="2152651" cy="471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2" tIns="60956" rIns="121912" bIns="60956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添加主题</a:t>
            </a:r>
            <a:endParaRPr lang="zh-CN" altLang="en-US" sz="2267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1482725" y="2323115"/>
            <a:ext cx="2160589" cy="908446"/>
          </a:xfrm>
          <a:prstGeom prst="rect">
            <a:avLst/>
          </a:prstGeom>
          <a:noFill/>
          <a:ln>
            <a:noFill/>
          </a:ln>
        </p:spPr>
        <p:txBody>
          <a:bodyPr wrap="squar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defTabSz="913530">
              <a:lnSpc>
                <a:spcPts val="2133"/>
              </a:lnSpc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设计定制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培训于</a:t>
            </a:r>
            <a:endParaRPr lang="en-US" altLang="zh-CN" sz="1467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矩形 44"/>
          <p:cNvSpPr>
            <a:spLocks noChangeArrowheads="1"/>
          </p:cNvSpPr>
          <p:nvPr/>
        </p:nvSpPr>
        <p:spPr bwMode="auto">
          <a:xfrm>
            <a:off x="5188744" y="4307490"/>
            <a:ext cx="3098800" cy="471981"/>
          </a:xfrm>
          <a:prstGeom prst="rect">
            <a:avLst/>
          </a:prstGeom>
          <a:noFill/>
          <a:ln>
            <a:noFill/>
          </a:ln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530">
              <a:spcBef>
                <a:spcPct val="0"/>
              </a:spcBef>
              <a:buNone/>
              <a:defRPr/>
            </a:pPr>
            <a:r>
              <a:rPr lang="zh-CN" altLang="en-US" sz="2267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267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45"/>
          <p:cNvSpPr>
            <a:spLocks noChangeArrowheads="1"/>
          </p:cNvSpPr>
          <p:nvPr/>
        </p:nvSpPr>
        <p:spPr bwMode="auto">
          <a:xfrm>
            <a:off x="5188744" y="4709125"/>
            <a:ext cx="4281487" cy="1026170"/>
          </a:xfrm>
          <a:prstGeom prst="rect">
            <a:avLst/>
          </a:prstGeom>
          <a:noFill/>
          <a:ln>
            <a:noFill/>
          </a:ln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530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培训于一体美仑设计是集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培训于一体美仑设计是集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bg1"/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bg1"/>
                </a:solidFill>
                <a:sym typeface="+mn-ea"/>
              </a:rPr>
              <a:t>PPT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9D2081DA-75B8-4EC4-8809-331B6AF14682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262DCF7-4838-4808-B997-1C5FBCA26ED9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936E223-416F-4F30-97AA-8E2C0C88BACD}"/>
              </a:ext>
            </a:extLst>
          </p:cNvPr>
          <p:cNvCxnSpPr>
            <a:stCxn id="16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9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9" grpId="0"/>
      <p:bldP spid="10" grpId="0"/>
      <p:bldP spid="11" grpId="0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907444" y="3305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65289" y="47594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16898" y="328674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83922" y="47635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2" name="椭圆 34"/>
          <p:cNvSpPr/>
          <p:nvPr/>
        </p:nvSpPr>
        <p:spPr>
          <a:xfrm rot="16200000">
            <a:off x="5074133" y="2981544"/>
            <a:ext cx="1221732" cy="157121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43"/>
          <p:cNvSpPr/>
          <p:nvPr/>
        </p:nvSpPr>
        <p:spPr>
          <a:xfrm rot="5400000">
            <a:off x="6995543" y="2947697"/>
            <a:ext cx="1203627" cy="1563792"/>
          </a:xfrm>
          <a:custGeom>
            <a:avLst/>
            <a:gdLst/>
            <a:ahLst/>
            <a:cxnLst/>
            <a:rect l="l" t="t" r="r" b="b"/>
            <a:pathLst>
              <a:path w="1102258" h="1432090">
                <a:moveTo>
                  <a:pt x="761620" y="431870"/>
                </a:moveTo>
                <a:lnTo>
                  <a:pt x="856659" y="621949"/>
                </a:lnTo>
                <a:lnTo>
                  <a:pt x="234710" y="621949"/>
                </a:lnTo>
                <a:lnTo>
                  <a:pt x="325695" y="439980"/>
                </a:lnTo>
                <a:cubicBezTo>
                  <a:pt x="163858" y="520416"/>
                  <a:pt x="53779" y="687834"/>
                  <a:pt x="53779" y="880961"/>
                </a:cubicBezTo>
                <a:cubicBezTo>
                  <a:pt x="53779" y="1155639"/>
                  <a:pt x="276450" y="1378310"/>
                  <a:pt x="551128" y="1378310"/>
                </a:cubicBezTo>
                <a:cubicBezTo>
                  <a:pt x="825806" y="1378310"/>
                  <a:pt x="1048477" y="1155639"/>
                  <a:pt x="1048477" y="880961"/>
                </a:cubicBezTo>
                <a:cubicBezTo>
                  <a:pt x="1048477" y="681767"/>
                  <a:pt x="931374" y="509923"/>
                  <a:pt x="761620" y="431870"/>
                </a:cubicBezTo>
                <a:close/>
                <a:moveTo>
                  <a:pt x="545685" y="0"/>
                </a:moveTo>
                <a:lnTo>
                  <a:pt x="726120" y="360871"/>
                </a:lnTo>
                <a:cubicBezTo>
                  <a:pt x="945108" y="431845"/>
                  <a:pt x="1102258" y="638051"/>
                  <a:pt x="1102258" y="880961"/>
                </a:cubicBezTo>
                <a:cubicBezTo>
                  <a:pt x="1102258" y="1185341"/>
                  <a:pt x="855509" y="1432090"/>
                  <a:pt x="551129" y="1432090"/>
                </a:cubicBezTo>
                <a:cubicBezTo>
                  <a:pt x="246749" y="1432090"/>
                  <a:pt x="0" y="1185341"/>
                  <a:pt x="0" y="880961"/>
                </a:cubicBezTo>
                <a:cubicBezTo>
                  <a:pt x="0" y="642821"/>
                  <a:pt x="151038" y="439958"/>
                  <a:pt x="363249" y="364872"/>
                </a:cubicBezTo>
                <a:close/>
              </a:path>
            </a:pathLst>
          </a:custGeom>
          <a:solidFill>
            <a:srgbClr val="055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42"/>
          <p:cNvSpPr/>
          <p:nvPr/>
        </p:nvSpPr>
        <p:spPr>
          <a:xfrm rot="5400000">
            <a:off x="7003588" y="2992193"/>
            <a:ext cx="1151086" cy="1474799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4"/>
          <p:cNvSpPr/>
          <p:nvPr/>
        </p:nvSpPr>
        <p:spPr>
          <a:xfrm rot="5400000">
            <a:off x="6223947" y="4433393"/>
            <a:ext cx="1221731" cy="1571217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等腰三角形 43"/>
          <p:cNvSpPr/>
          <p:nvPr/>
        </p:nvSpPr>
        <p:spPr>
          <a:xfrm rot="16200000">
            <a:off x="4354324" y="4401783"/>
            <a:ext cx="1203627" cy="1563792"/>
          </a:xfrm>
          <a:custGeom>
            <a:avLst/>
            <a:gdLst/>
            <a:ahLst/>
            <a:cxnLst/>
            <a:rect l="l" t="t" r="r" b="b"/>
            <a:pathLst>
              <a:path w="1102258" h="1432090">
                <a:moveTo>
                  <a:pt x="761620" y="431870"/>
                </a:moveTo>
                <a:lnTo>
                  <a:pt x="856659" y="621949"/>
                </a:lnTo>
                <a:lnTo>
                  <a:pt x="234710" y="621949"/>
                </a:lnTo>
                <a:lnTo>
                  <a:pt x="325695" y="439980"/>
                </a:lnTo>
                <a:cubicBezTo>
                  <a:pt x="163858" y="520416"/>
                  <a:pt x="53779" y="687834"/>
                  <a:pt x="53779" y="880961"/>
                </a:cubicBezTo>
                <a:cubicBezTo>
                  <a:pt x="53779" y="1155639"/>
                  <a:pt x="276450" y="1378310"/>
                  <a:pt x="551128" y="1378310"/>
                </a:cubicBezTo>
                <a:cubicBezTo>
                  <a:pt x="825806" y="1378310"/>
                  <a:pt x="1048477" y="1155639"/>
                  <a:pt x="1048477" y="880961"/>
                </a:cubicBezTo>
                <a:cubicBezTo>
                  <a:pt x="1048477" y="681767"/>
                  <a:pt x="931374" y="509923"/>
                  <a:pt x="761620" y="431870"/>
                </a:cubicBezTo>
                <a:close/>
                <a:moveTo>
                  <a:pt x="545685" y="0"/>
                </a:moveTo>
                <a:lnTo>
                  <a:pt x="726120" y="360871"/>
                </a:lnTo>
                <a:cubicBezTo>
                  <a:pt x="945108" y="431845"/>
                  <a:pt x="1102258" y="638051"/>
                  <a:pt x="1102258" y="880961"/>
                </a:cubicBezTo>
                <a:cubicBezTo>
                  <a:pt x="1102258" y="1185341"/>
                  <a:pt x="855509" y="1432090"/>
                  <a:pt x="551129" y="1432090"/>
                </a:cubicBezTo>
                <a:cubicBezTo>
                  <a:pt x="246749" y="1432090"/>
                  <a:pt x="0" y="1185341"/>
                  <a:pt x="0" y="880961"/>
                </a:cubicBezTo>
                <a:cubicBezTo>
                  <a:pt x="0" y="642821"/>
                  <a:pt x="151038" y="439958"/>
                  <a:pt x="363249" y="364872"/>
                </a:cubicBezTo>
                <a:close/>
              </a:path>
            </a:pathLst>
          </a:custGeom>
          <a:solidFill>
            <a:srgbClr val="055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42"/>
          <p:cNvSpPr/>
          <p:nvPr/>
        </p:nvSpPr>
        <p:spPr>
          <a:xfrm rot="16200000">
            <a:off x="4398820" y="4446279"/>
            <a:ext cx="1151086" cy="1474799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61464" y="5214340"/>
            <a:ext cx="2751027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871532" y="3763465"/>
            <a:ext cx="2896961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91477" y="5209517"/>
            <a:ext cx="2736736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416899" y="3719181"/>
            <a:ext cx="2671656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404665" y="18465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753984" y="189342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6" name="椭圆 34"/>
          <p:cNvSpPr/>
          <p:nvPr/>
        </p:nvSpPr>
        <p:spPr>
          <a:xfrm rot="5400000">
            <a:off x="6245037" y="1552937"/>
            <a:ext cx="1221731" cy="1571217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等腰三角形 43"/>
          <p:cNvSpPr/>
          <p:nvPr/>
        </p:nvSpPr>
        <p:spPr>
          <a:xfrm rot="16200000">
            <a:off x="4375415" y="1521327"/>
            <a:ext cx="1203627" cy="1563792"/>
          </a:xfrm>
          <a:custGeom>
            <a:avLst/>
            <a:gdLst/>
            <a:ahLst/>
            <a:cxnLst/>
            <a:rect l="l" t="t" r="r" b="b"/>
            <a:pathLst>
              <a:path w="1102258" h="1432090">
                <a:moveTo>
                  <a:pt x="761620" y="431870"/>
                </a:moveTo>
                <a:lnTo>
                  <a:pt x="856659" y="621949"/>
                </a:lnTo>
                <a:lnTo>
                  <a:pt x="234710" y="621949"/>
                </a:lnTo>
                <a:lnTo>
                  <a:pt x="325695" y="439980"/>
                </a:lnTo>
                <a:cubicBezTo>
                  <a:pt x="163858" y="520416"/>
                  <a:pt x="53779" y="687834"/>
                  <a:pt x="53779" y="880961"/>
                </a:cubicBezTo>
                <a:cubicBezTo>
                  <a:pt x="53779" y="1155639"/>
                  <a:pt x="276450" y="1378310"/>
                  <a:pt x="551128" y="1378310"/>
                </a:cubicBezTo>
                <a:cubicBezTo>
                  <a:pt x="825806" y="1378310"/>
                  <a:pt x="1048477" y="1155639"/>
                  <a:pt x="1048477" y="880961"/>
                </a:cubicBezTo>
                <a:cubicBezTo>
                  <a:pt x="1048477" y="681767"/>
                  <a:pt x="931374" y="509923"/>
                  <a:pt x="761620" y="431870"/>
                </a:cubicBezTo>
                <a:close/>
                <a:moveTo>
                  <a:pt x="545685" y="0"/>
                </a:moveTo>
                <a:lnTo>
                  <a:pt x="726120" y="360871"/>
                </a:lnTo>
                <a:cubicBezTo>
                  <a:pt x="945108" y="431845"/>
                  <a:pt x="1102258" y="638051"/>
                  <a:pt x="1102258" y="880961"/>
                </a:cubicBezTo>
                <a:cubicBezTo>
                  <a:pt x="1102258" y="1185341"/>
                  <a:pt x="855509" y="1432090"/>
                  <a:pt x="551129" y="1432090"/>
                </a:cubicBezTo>
                <a:cubicBezTo>
                  <a:pt x="246749" y="1432090"/>
                  <a:pt x="0" y="1185341"/>
                  <a:pt x="0" y="880961"/>
                </a:cubicBezTo>
                <a:cubicBezTo>
                  <a:pt x="0" y="642821"/>
                  <a:pt x="151038" y="439958"/>
                  <a:pt x="363249" y="364872"/>
                </a:cubicBezTo>
                <a:close/>
              </a:path>
            </a:pathLst>
          </a:custGeom>
          <a:solidFill>
            <a:srgbClr val="055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2"/>
          <p:cNvSpPr/>
          <p:nvPr/>
        </p:nvSpPr>
        <p:spPr>
          <a:xfrm rot="16200000">
            <a:off x="4419911" y="1565823"/>
            <a:ext cx="1151086" cy="1474799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738089" y="2277472"/>
            <a:ext cx="2774403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391477" y="2281816"/>
            <a:ext cx="2832747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58" name="TextBox 11">
            <a:extLst>
              <a:ext uri="{FF2B5EF4-FFF2-40B4-BE49-F238E27FC236}">
                <a16:creationId xmlns:a16="http://schemas.microsoft.com/office/drawing/2014/main" xmlns="" id="{7DCCB23C-A96E-4395-BB2A-2B6CF69A6EF0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844F81E9-200D-4308-8CE2-372FF2FB77BA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EC367DC9-AD74-48C4-8507-D0D18E421BF3}"/>
              </a:ext>
            </a:extLst>
          </p:cNvPr>
          <p:cNvCxnSpPr>
            <a:stCxn id="58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156">
            <a:extLst>
              <a:ext uri="{FF2B5EF4-FFF2-40B4-BE49-F238E27FC236}">
                <a16:creationId xmlns:a16="http://schemas.microsoft.com/office/drawing/2014/main" xmlns="" id="{904D60A7-2F56-4CE2-8704-05F0BA376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359" y="5002704"/>
            <a:ext cx="347152" cy="413626"/>
          </a:xfrm>
          <a:custGeom>
            <a:avLst/>
            <a:gdLst>
              <a:gd name="T0" fmla="*/ 95499 w 517"/>
              <a:gd name="T1" fmla="*/ 0 h 619"/>
              <a:gd name="T2" fmla="*/ 95499 w 517"/>
              <a:gd name="T3" fmla="*/ 0 h 619"/>
              <a:gd name="T4" fmla="*/ 0 w 517"/>
              <a:gd name="T5" fmla="*/ 131589 h 619"/>
              <a:gd name="T6" fmla="*/ 95499 w 517"/>
              <a:gd name="T7" fmla="*/ 221586 h 619"/>
              <a:gd name="T8" fmla="*/ 185954 w 517"/>
              <a:gd name="T9" fmla="*/ 131589 h 619"/>
              <a:gd name="T10" fmla="*/ 95499 w 517"/>
              <a:gd name="T11" fmla="*/ 0 h 619"/>
              <a:gd name="T12" fmla="*/ 95499 w 517"/>
              <a:gd name="T13" fmla="*/ 210830 h 619"/>
              <a:gd name="T14" fmla="*/ 95499 w 517"/>
              <a:gd name="T15" fmla="*/ 210830 h 619"/>
              <a:gd name="T16" fmla="*/ 15857 w 517"/>
              <a:gd name="T17" fmla="*/ 131589 h 619"/>
              <a:gd name="T18" fmla="*/ 95499 w 517"/>
              <a:gd name="T19" fmla="*/ 20796 h 619"/>
              <a:gd name="T20" fmla="*/ 169737 w 517"/>
              <a:gd name="T21" fmla="*/ 131589 h 619"/>
              <a:gd name="T22" fmla="*/ 95499 w 517"/>
              <a:gd name="T23" fmla="*/ 210830 h 619"/>
              <a:gd name="T24" fmla="*/ 95499 w 517"/>
              <a:gd name="T25" fmla="*/ 68484 h 619"/>
              <a:gd name="T26" fmla="*/ 95499 w 517"/>
              <a:gd name="T27" fmla="*/ 68484 h 619"/>
              <a:gd name="T28" fmla="*/ 42524 w 517"/>
              <a:gd name="T29" fmla="*/ 136968 h 619"/>
              <a:gd name="T30" fmla="*/ 95499 w 517"/>
              <a:gd name="T31" fmla="*/ 190034 h 619"/>
              <a:gd name="T32" fmla="*/ 143429 w 517"/>
              <a:gd name="T33" fmla="*/ 136968 h 619"/>
              <a:gd name="T34" fmla="*/ 95499 w 517"/>
              <a:gd name="T35" fmla="*/ 68484 h 619"/>
              <a:gd name="T36" fmla="*/ 95499 w 517"/>
              <a:gd name="T37" fmla="*/ 173899 h 619"/>
              <a:gd name="T38" fmla="*/ 95499 w 517"/>
              <a:gd name="T39" fmla="*/ 173899 h 619"/>
              <a:gd name="T40" fmla="*/ 58381 w 517"/>
              <a:gd name="T41" fmla="*/ 136968 h 619"/>
              <a:gd name="T42" fmla="*/ 95499 w 517"/>
              <a:gd name="T43" fmla="*/ 84260 h 619"/>
              <a:gd name="T44" fmla="*/ 127212 w 517"/>
              <a:gd name="T45" fmla="*/ 136968 h 619"/>
              <a:gd name="T46" fmla="*/ 95499 w 517"/>
              <a:gd name="T47" fmla="*/ 173899 h 61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17" h="619">
                <a:moveTo>
                  <a:pt x="265" y="0"/>
                </a:moveTo>
                <a:lnTo>
                  <a:pt x="265" y="0"/>
                </a:lnTo>
                <a:cubicBezTo>
                  <a:pt x="162" y="88"/>
                  <a:pt x="0" y="220"/>
                  <a:pt x="0" y="367"/>
                </a:cubicBezTo>
                <a:cubicBezTo>
                  <a:pt x="0" y="515"/>
                  <a:pt x="118" y="618"/>
                  <a:pt x="265" y="618"/>
                </a:cubicBezTo>
                <a:cubicBezTo>
                  <a:pt x="398" y="618"/>
                  <a:pt x="516" y="515"/>
                  <a:pt x="516" y="367"/>
                </a:cubicBezTo>
                <a:cubicBezTo>
                  <a:pt x="516" y="220"/>
                  <a:pt x="353" y="88"/>
                  <a:pt x="265" y="0"/>
                </a:cubicBezTo>
                <a:close/>
                <a:moveTo>
                  <a:pt x="265" y="588"/>
                </a:moveTo>
                <a:lnTo>
                  <a:pt x="265" y="588"/>
                </a:lnTo>
                <a:cubicBezTo>
                  <a:pt x="148" y="588"/>
                  <a:pt x="44" y="485"/>
                  <a:pt x="44" y="367"/>
                </a:cubicBezTo>
                <a:cubicBezTo>
                  <a:pt x="44" y="250"/>
                  <a:pt x="177" y="132"/>
                  <a:pt x="265" y="58"/>
                </a:cubicBezTo>
                <a:cubicBezTo>
                  <a:pt x="339" y="132"/>
                  <a:pt x="471" y="250"/>
                  <a:pt x="471" y="367"/>
                </a:cubicBezTo>
                <a:cubicBezTo>
                  <a:pt x="471" y="485"/>
                  <a:pt x="383" y="588"/>
                  <a:pt x="265" y="588"/>
                </a:cubicBezTo>
                <a:close/>
                <a:moveTo>
                  <a:pt x="265" y="191"/>
                </a:moveTo>
                <a:lnTo>
                  <a:pt x="265" y="191"/>
                </a:lnTo>
                <a:cubicBezTo>
                  <a:pt x="206" y="250"/>
                  <a:pt x="118" y="309"/>
                  <a:pt x="118" y="382"/>
                </a:cubicBezTo>
                <a:cubicBezTo>
                  <a:pt x="118" y="471"/>
                  <a:pt x="192" y="530"/>
                  <a:pt x="265" y="530"/>
                </a:cubicBezTo>
                <a:cubicBezTo>
                  <a:pt x="339" y="530"/>
                  <a:pt x="398" y="471"/>
                  <a:pt x="398" y="382"/>
                </a:cubicBezTo>
                <a:cubicBezTo>
                  <a:pt x="398" y="309"/>
                  <a:pt x="310" y="250"/>
                  <a:pt x="265" y="191"/>
                </a:cubicBezTo>
                <a:close/>
                <a:moveTo>
                  <a:pt x="265" y="485"/>
                </a:moveTo>
                <a:lnTo>
                  <a:pt x="265" y="485"/>
                </a:lnTo>
                <a:cubicBezTo>
                  <a:pt x="206" y="485"/>
                  <a:pt x="162" y="441"/>
                  <a:pt x="162" y="382"/>
                </a:cubicBezTo>
                <a:cubicBezTo>
                  <a:pt x="162" y="323"/>
                  <a:pt x="221" y="279"/>
                  <a:pt x="265" y="235"/>
                </a:cubicBezTo>
                <a:cubicBezTo>
                  <a:pt x="295" y="279"/>
                  <a:pt x="353" y="323"/>
                  <a:pt x="353" y="382"/>
                </a:cubicBezTo>
                <a:cubicBezTo>
                  <a:pt x="353" y="441"/>
                  <a:pt x="310" y="485"/>
                  <a:pt x="265" y="4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7" name="Freeform 157">
            <a:extLst>
              <a:ext uri="{FF2B5EF4-FFF2-40B4-BE49-F238E27FC236}">
                <a16:creationId xmlns:a16="http://schemas.microsoft.com/office/drawing/2014/main" xmlns="" id="{C05DA3B8-9855-4A3D-836F-1C0B9CB76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7673" y="4976865"/>
            <a:ext cx="425938" cy="413626"/>
          </a:xfrm>
          <a:custGeom>
            <a:avLst/>
            <a:gdLst>
              <a:gd name="T0" fmla="*/ 111414 w 634"/>
              <a:gd name="T1" fmla="*/ 31553 h 619"/>
              <a:gd name="T2" fmla="*/ 111414 w 634"/>
              <a:gd name="T3" fmla="*/ 31553 h 619"/>
              <a:gd name="T4" fmla="*/ 63459 w 634"/>
              <a:gd name="T5" fmla="*/ 84260 h 619"/>
              <a:gd name="T6" fmla="*/ 111414 w 634"/>
              <a:gd name="T7" fmla="*/ 131589 h 619"/>
              <a:gd name="T8" fmla="*/ 164417 w 634"/>
              <a:gd name="T9" fmla="*/ 84260 h 619"/>
              <a:gd name="T10" fmla="*/ 111414 w 634"/>
              <a:gd name="T11" fmla="*/ 31553 h 619"/>
              <a:gd name="T12" fmla="*/ 111414 w 634"/>
              <a:gd name="T13" fmla="*/ 115813 h 619"/>
              <a:gd name="T14" fmla="*/ 111414 w 634"/>
              <a:gd name="T15" fmla="*/ 115813 h 619"/>
              <a:gd name="T16" fmla="*/ 79684 w 634"/>
              <a:gd name="T17" fmla="*/ 84260 h 619"/>
              <a:gd name="T18" fmla="*/ 111414 w 634"/>
              <a:gd name="T19" fmla="*/ 47329 h 619"/>
              <a:gd name="T20" fmla="*/ 148552 w 634"/>
              <a:gd name="T21" fmla="*/ 84260 h 619"/>
              <a:gd name="T22" fmla="*/ 111414 w 634"/>
              <a:gd name="T23" fmla="*/ 115813 h 619"/>
              <a:gd name="T24" fmla="*/ 191098 w 634"/>
              <a:gd name="T25" fmla="*/ 121191 h 619"/>
              <a:gd name="T26" fmla="*/ 191098 w 634"/>
              <a:gd name="T27" fmla="*/ 121191 h 619"/>
              <a:gd name="T28" fmla="*/ 201555 w 634"/>
              <a:gd name="T29" fmla="*/ 84260 h 619"/>
              <a:gd name="T30" fmla="*/ 111414 w 634"/>
              <a:gd name="T31" fmla="*/ 0 h 619"/>
              <a:gd name="T32" fmla="*/ 26321 w 634"/>
              <a:gd name="T33" fmla="*/ 84260 h 619"/>
              <a:gd name="T34" fmla="*/ 37138 w 634"/>
              <a:gd name="T35" fmla="*/ 121191 h 619"/>
              <a:gd name="T36" fmla="*/ 0 w 634"/>
              <a:gd name="T37" fmla="*/ 179277 h 619"/>
              <a:gd name="T38" fmla="*/ 42186 w 634"/>
              <a:gd name="T39" fmla="*/ 190034 h 619"/>
              <a:gd name="T40" fmla="*/ 74276 w 634"/>
              <a:gd name="T41" fmla="*/ 221586 h 619"/>
              <a:gd name="T42" fmla="*/ 106006 w 634"/>
              <a:gd name="T43" fmla="*/ 168879 h 619"/>
              <a:gd name="T44" fmla="*/ 111414 w 634"/>
              <a:gd name="T45" fmla="*/ 168879 h 619"/>
              <a:gd name="T46" fmla="*/ 116822 w 634"/>
              <a:gd name="T47" fmla="*/ 168879 h 619"/>
              <a:gd name="T48" fmla="*/ 148552 w 634"/>
              <a:gd name="T49" fmla="*/ 221586 h 619"/>
              <a:gd name="T50" fmla="*/ 180282 w 634"/>
              <a:gd name="T51" fmla="*/ 190034 h 619"/>
              <a:gd name="T52" fmla="*/ 228236 w 634"/>
              <a:gd name="T53" fmla="*/ 179277 h 619"/>
              <a:gd name="T54" fmla="*/ 191098 w 634"/>
              <a:gd name="T55" fmla="*/ 121191 h 619"/>
              <a:gd name="T56" fmla="*/ 74276 w 634"/>
              <a:gd name="T57" fmla="*/ 195053 h 619"/>
              <a:gd name="T58" fmla="*/ 74276 w 634"/>
              <a:gd name="T59" fmla="*/ 195053 h 619"/>
              <a:gd name="T60" fmla="*/ 53003 w 634"/>
              <a:gd name="T61" fmla="*/ 179277 h 619"/>
              <a:gd name="T62" fmla="*/ 20913 w 634"/>
              <a:gd name="T63" fmla="*/ 168879 h 619"/>
              <a:gd name="T64" fmla="*/ 42186 w 634"/>
              <a:gd name="T65" fmla="*/ 136968 h 619"/>
              <a:gd name="T66" fmla="*/ 90141 w 634"/>
              <a:gd name="T67" fmla="*/ 163501 h 619"/>
              <a:gd name="T68" fmla="*/ 74276 w 634"/>
              <a:gd name="T69" fmla="*/ 195053 h 619"/>
              <a:gd name="T70" fmla="*/ 111414 w 634"/>
              <a:gd name="T71" fmla="*/ 152744 h 619"/>
              <a:gd name="T72" fmla="*/ 111414 w 634"/>
              <a:gd name="T73" fmla="*/ 152744 h 619"/>
              <a:gd name="T74" fmla="*/ 42186 w 634"/>
              <a:gd name="T75" fmla="*/ 84260 h 619"/>
              <a:gd name="T76" fmla="*/ 111414 w 634"/>
              <a:gd name="T77" fmla="*/ 10398 h 619"/>
              <a:gd name="T78" fmla="*/ 185690 w 634"/>
              <a:gd name="T79" fmla="*/ 84260 h 619"/>
              <a:gd name="T80" fmla="*/ 111414 w 634"/>
              <a:gd name="T81" fmla="*/ 152744 h 619"/>
              <a:gd name="T82" fmla="*/ 174873 w 634"/>
              <a:gd name="T83" fmla="*/ 179277 h 619"/>
              <a:gd name="T84" fmla="*/ 174873 w 634"/>
              <a:gd name="T85" fmla="*/ 179277 h 619"/>
              <a:gd name="T86" fmla="*/ 153600 w 634"/>
              <a:gd name="T87" fmla="*/ 195053 h 619"/>
              <a:gd name="T88" fmla="*/ 132687 w 634"/>
              <a:gd name="T89" fmla="*/ 163501 h 619"/>
              <a:gd name="T90" fmla="*/ 180282 w 634"/>
              <a:gd name="T91" fmla="*/ 136968 h 619"/>
              <a:gd name="T92" fmla="*/ 201555 w 634"/>
              <a:gd name="T93" fmla="*/ 168879 h 619"/>
              <a:gd name="T94" fmla="*/ 174873 w 634"/>
              <a:gd name="T95" fmla="*/ 179277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309" y="88"/>
                </a:moveTo>
                <a:lnTo>
                  <a:pt x="309" y="88"/>
                </a:lnTo>
                <a:cubicBezTo>
                  <a:pt x="235" y="88"/>
                  <a:pt x="176" y="162"/>
                  <a:pt x="176" y="235"/>
                </a:cubicBezTo>
                <a:cubicBezTo>
                  <a:pt x="176" y="309"/>
                  <a:pt x="235" y="367"/>
                  <a:pt x="309" y="367"/>
                </a:cubicBezTo>
                <a:cubicBezTo>
                  <a:pt x="383" y="367"/>
                  <a:pt x="456" y="309"/>
                  <a:pt x="456" y="235"/>
                </a:cubicBezTo>
                <a:cubicBezTo>
                  <a:pt x="456" y="162"/>
                  <a:pt x="383" y="88"/>
                  <a:pt x="309" y="88"/>
                </a:cubicBezTo>
                <a:close/>
                <a:moveTo>
                  <a:pt x="309" y="323"/>
                </a:moveTo>
                <a:lnTo>
                  <a:pt x="309" y="323"/>
                </a:lnTo>
                <a:cubicBezTo>
                  <a:pt x="265" y="323"/>
                  <a:pt x="221" y="279"/>
                  <a:pt x="221" y="235"/>
                </a:cubicBezTo>
                <a:cubicBezTo>
                  <a:pt x="221" y="176"/>
                  <a:pt x="265" y="132"/>
                  <a:pt x="309" y="132"/>
                </a:cubicBezTo>
                <a:cubicBezTo>
                  <a:pt x="368" y="132"/>
                  <a:pt x="412" y="176"/>
                  <a:pt x="412" y="235"/>
                </a:cubicBezTo>
                <a:cubicBezTo>
                  <a:pt x="412" y="279"/>
                  <a:pt x="368" y="323"/>
                  <a:pt x="309" y="323"/>
                </a:cubicBezTo>
                <a:close/>
                <a:moveTo>
                  <a:pt x="530" y="338"/>
                </a:moveTo>
                <a:lnTo>
                  <a:pt x="530" y="338"/>
                </a:lnTo>
                <a:cubicBezTo>
                  <a:pt x="544" y="309"/>
                  <a:pt x="559" y="264"/>
                  <a:pt x="559" y="235"/>
                </a:cubicBezTo>
                <a:cubicBezTo>
                  <a:pt x="559" y="103"/>
                  <a:pt x="441" y="0"/>
                  <a:pt x="309" y="0"/>
                </a:cubicBezTo>
                <a:cubicBezTo>
                  <a:pt x="176" y="0"/>
                  <a:pt x="73" y="103"/>
                  <a:pt x="73" y="235"/>
                </a:cubicBezTo>
                <a:cubicBezTo>
                  <a:pt x="73" y="264"/>
                  <a:pt x="88" y="309"/>
                  <a:pt x="103" y="338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58" y="515"/>
                  <a:pt x="117" y="530"/>
                </a:cubicBezTo>
                <a:cubicBezTo>
                  <a:pt x="162" y="574"/>
                  <a:pt x="206" y="618"/>
                  <a:pt x="206" y="618"/>
                </a:cubicBezTo>
                <a:cubicBezTo>
                  <a:pt x="294" y="471"/>
                  <a:pt x="294" y="471"/>
                  <a:pt x="294" y="471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12" y="618"/>
                  <a:pt x="456" y="574"/>
                  <a:pt x="500" y="530"/>
                </a:cubicBezTo>
                <a:cubicBezTo>
                  <a:pt x="559" y="515"/>
                  <a:pt x="633" y="500"/>
                  <a:pt x="633" y="500"/>
                </a:cubicBezTo>
                <a:lnTo>
                  <a:pt x="530" y="338"/>
                </a:lnTo>
                <a:close/>
                <a:moveTo>
                  <a:pt x="206" y="544"/>
                </a:moveTo>
                <a:lnTo>
                  <a:pt x="206" y="544"/>
                </a:lnTo>
                <a:cubicBezTo>
                  <a:pt x="206" y="544"/>
                  <a:pt x="176" y="530"/>
                  <a:pt x="147" y="500"/>
                </a:cubicBezTo>
                <a:cubicBezTo>
                  <a:pt x="103" y="485"/>
                  <a:pt x="58" y="471"/>
                  <a:pt x="58" y="471"/>
                </a:cubicBezTo>
                <a:cubicBezTo>
                  <a:pt x="117" y="382"/>
                  <a:pt x="117" y="382"/>
                  <a:pt x="117" y="382"/>
                </a:cubicBezTo>
                <a:cubicBezTo>
                  <a:pt x="147" y="412"/>
                  <a:pt x="206" y="456"/>
                  <a:pt x="250" y="456"/>
                </a:cubicBezTo>
                <a:lnTo>
                  <a:pt x="206" y="544"/>
                </a:lnTo>
                <a:close/>
                <a:moveTo>
                  <a:pt x="309" y="426"/>
                </a:moveTo>
                <a:lnTo>
                  <a:pt x="309" y="426"/>
                </a:lnTo>
                <a:cubicBezTo>
                  <a:pt x="206" y="426"/>
                  <a:pt x="117" y="338"/>
                  <a:pt x="117" y="235"/>
                </a:cubicBezTo>
                <a:cubicBezTo>
                  <a:pt x="117" y="117"/>
                  <a:pt x="206" y="29"/>
                  <a:pt x="309" y="29"/>
                </a:cubicBezTo>
                <a:cubicBezTo>
                  <a:pt x="426" y="29"/>
                  <a:pt x="515" y="117"/>
                  <a:pt x="515" y="235"/>
                </a:cubicBezTo>
                <a:cubicBezTo>
                  <a:pt x="515" y="338"/>
                  <a:pt x="426" y="426"/>
                  <a:pt x="309" y="426"/>
                </a:cubicBezTo>
                <a:close/>
                <a:moveTo>
                  <a:pt x="485" y="500"/>
                </a:moveTo>
                <a:lnTo>
                  <a:pt x="485" y="500"/>
                </a:lnTo>
                <a:cubicBezTo>
                  <a:pt x="456" y="530"/>
                  <a:pt x="426" y="544"/>
                  <a:pt x="426" y="544"/>
                </a:cubicBezTo>
                <a:cubicBezTo>
                  <a:pt x="368" y="456"/>
                  <a:pt x="368" y="456"/>
                  <a:pt x="368" y="456"/>
                </a:cubicBezTo>
                <a:cubicBezTo>
                  <a:pt x="426" y="456"/>
                  <a:pt x="471" y="412"/>
                  <a:pt x="500" y="382"/>
                </a:cubicBezTo>
                <a:cubicBezTo>
                  <a:pt x="559" y="471"/>
                  <a:pt x="559" y="471"/>
                  <a:pt x="559" y="471"/>
                </a:cubicBezTo>
                <a:cubicBezTo>
                  <a:pt x="559" y="471"/>
                  <a:pt x="530" y="485"/>
                  <a:pt x="485" y="5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7" name="Freeform 158">
            <a:extLst>
              <a:ext uri="{FF2B5EF4-FFF2-40B4-BE49-F238E27FC236}">
                <a16:creationId xmlns:a16="http://schemas.microsoft.com/office/drawing/2014/main" xmlns="" id="{9DD17F9C-5C9A-4FC3-9569-297035721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187" y="3520986"/>
            <a:ext cx="433324" cy="396390"/>
          </a:xfrm>
          <a:custGeom>
            <a:avLst/>
            <a:gdLst>
              <a:gd name="T0" fmla="*/ 184545 w 649"/>
              <a:gd name="T1" fmla="*/ 26677 h 590"/>
              <a:gd name="T2" fmla="*/ 184545 w 649"/>
              <a:gd name="T3" fmla="*/ 26677 h 590"/>
              <a:gd name="T4" fmla="*/ 158386 w 649"/>
              <a:gd name="T5" fmla="*/ 0 h 590"/>
              <a:gd name="T6" fmla="*/ 73818 w 649"/>
              <a:gd name="T7" fmla="*/ 0 h 590"/>
              <a:gd name="T8" fmla="*/ 47659 w 649"/>
              <a:gd name="T9" fmla="*/ 26677 h 590"/>
              <a:gd name="T10" fmla="*/ 5375 w 649"/>
              <a:gd name="T11" fmla="*/ 58402 h 590"/>
              <a:gd name="T12" fmla="*/ 47659 w 649"/>
              <a:gd name="T13" fmla="*/ 100941 h 590"/>
              <a:gd name="T14" fmla="*/ 52676 w 649"/>
              <a:gd name="T15" fmla="*/ 100941 h 590"/>
              <a:gd name="T16" fmla="*/ 110727 w 649"/>
              <a:gd name="T17" fmla="*/ 153935 h 590"/>
              <a:gd name="T18" fmla="*/ 110727 w 649"/>
              <a:gd name="T19" fmla="*/ 196474 h 590"/>
              <a:gd name="T20" fmla="*/ 89585 w 649"/>
              <a:gd name="T21" fmla="*/ 196474 h 590"/>
              <a:gd name="T22" fmla="*/ 79193 w 649"/>
              <a:gd name="T23" fmla="*/ 206929 h 590"/>
              <a:gd name="T24" fmla="*/ 89585 w 649"/>
              <a:gd name="T25" fmla="*/ 212336 h 590"/>
              <a:gd name="T26" fmla="*/ 142261 w 649"/>
              <a:gd name="T27" fmla="*/ 212336 h 590"/>
              <a:gd name="T28" fmla="*/ 153011 w 649"/>
              <a:gd name="T29" fmla="*/ 206929 h 590"/>
              <a:gd name="T30" fmla="*/ 142261 w 649"/>
              <a:gd name="T31" fmla="*/ 196474 h 590"/>
              <a:gd name="T32" fmla="*/ 121477 w 649"/>
              <a:gd name="T33" fmla="*/ 196474 h 590"/>
              <a:gd name="T34" fmla="*/ 121477 w 649"/>
              <a:gd name="T35" fmla="*/ 153935 h 590"/>
              <a:gd name="T36" fmla="*/ 179528 w 649"/>
              <a:gd name="T37" fmla="*/ 100941 h 590"/>
              <a:gd name="T38" fmla="*/ 184545 w 649"/>
              <a:gd name="T39" fmla="*/ 100941 h 590"/>
              <a:gd name="T40" fmla="*/ 226829 w 649"/>
              <a:gd name="T41" fmla="*/ 58402 h 590"/>
              <a:gd name="T42" fmla="*/ 184545 w 649"/>
              <a:gd name="T43" fmla="*/ 26677 h 590"/>
              <a:gd name="T44" fmla="*/ 47659 w 649"/>
              <a:gd name="T45" fmla="*/ 85079 h 590"/>
              <a:gd name="T46" fmla="*/ 47659 w 649"/>
              <a:gd name="T47" fmla="*/ 85079 h 590"/>
              <a:gd name="T48" fmla="*/ 15767 w 649"/>
              <a:gd name="T49" fmla="*/ 58402 h 590"/>
              <a:gd name="T50" fmla="*/ 47659 w 649"/>
              <a:gd name="T51" fmla="*/ 42539 h 590"/>
              <a:gd name="T52" fmla="*/ 47659 w 649"/>
              <a:gd name="T53" fmla="*/ 85079 h 590"/>
              <a:gd name="T54" fmla="*/ 174153 w 649"/>
              <a:gd name="T55" fmla="*/ 68856 h 590"/>
              <a:gd name="T56" fmla="*/ 174153 w 649"/>
              <a:gd name="T57" fmla="*/ 68856 h 590"/>
              <a:gd name="T58" fmla="*/ 116102 w 649"/>
              <a:gd name="T59" fmla="*/ 143480 h 590"/>
              <a:gd name="T60" fmla="*/ 58051 w 649"/>
              <a:gd name="T61" fmla="*/ 68856 h 590"/>
              <a:gd name="T62" fmla="*/ 58051 w 649"/>
              <a:gd name="T63" fmla="*/ 26677 h 590"/>
              <a:gd name="T64" fmla="*/ 73818 w 649"/>
              <a:gd name="T65" fmla="*/ 15862 h 590"/>
              <a:gd name="T66" fmla="*/ 158386 w 649"/>
              <a:gd name="T67" fmla="*/ 15862 h 590"/>
              <a:gd name="T68" fmla="*/ 174153 w 649"/>
              <a:gd name="T69" fmla="*/ 26677 h 590"/>
              <a:gd name="T70" fmla="*/ 174153 w 649"/>
              <a:gd name="T71" fmla="*/ 68856 h 590"/>
              <a:gd name="T72" fmla="*/ 184545 w 649"/>
              <a:gd name="T73" fmla="*/ 85079 h 590"/>
              <a:gd name="T74" fmla="*/ 184545 w 649"/>
              <a:gd name="T75" fmla="*/ 85079 h 590"/>
              <a:gd name="T76" fmla="*/ 184545 w 649"/>
              <a:gd name="T77" fmla="*/ 42539 h 590"/>
              <a:gd name="T78" fmla="*/ 216437 w 649"/>
              <a:gd name="T79" fmla="*/ 58402 h 590"/>
              <a:gd name="T80" fmla="*/ 184545 w 649"/>
              <a:gd name="T81" fmla="*/ 85079 h 5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1" name="Freeform 159">
            <a:extLst>
              <a:ext uri="{FF2B5EF4-FFF2-40B4-BE49-F238E27FC236}">
                <a16:creationId xmlns:a16="http://schemas.microsoft.com/office/drawing/2014/main" xmlns="" id="{A8A63583-2433-4B48-BA03-2291E22C1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0062" y="3577488"/>
            <a:ext cx="425938" cy="413626"/>
          </a:xfrm>
          <a:custGeom>
            <a:avLst/>
            <a:gdLst>
              <a:gd name="T0" fmla="*/ 63820 w 634"/>
              <a:gd name="T1" fmla="*/ 68484 h 619"/>
              <a:gd name="T2" fmla="*/ 63820 w 634"/>
              <a:gd name="T3" fmla="*/ 68484 h 619"/>
              <a:gd name="T4" fmla="*/ 58411 w 634"/>
              <a:gd name="T5" fmla="*/ 73504 h 619"/>
              <a:gd name="T6" fmla="*/ 58411 w 634"/>
              <a:gd name="T7" fmla="*/ 147724 h 619"/>
              <a:gd name="T8" fmla="*/ 63820 w 634"/>
              <a:gd name="T9" fmla="*/ 152744 h 619"/>
              <a:gd name="T10" fmla="*/ 74637 w 634"/>
              <a:gd name="T11" fmla="*/ 147724 h 619"/>
              <a:gd name="T12" fmla="*/ 74637 w 634"/>
              <a:gd name="T13" fmla="*/ 73504 h 619"/>
              <a:gd name="T14" fmla="*/ 63820 w 634"/>
              <a:gd name="T15" fmla="*/ 68484 h 619"/>
              <a:gd name="T16" fmla="*/ 122231 w 634"/>
              <a:gd name="T17" fmla="*/ 89639 h 619"/>
              <a:gd name="T18" fmla="*/ 122231 w 634"/>
              <a:gd name="T19" fmla="*/ 89639 h 619"/>
              <a:gd name="T20" fmla="*/ 116822 w 634"/>
              <a:gd name="T21" fmla="*/ 94658 h 619"/>
              <a:gd name="T22" fmla="*/ 116822 w 634"/>
              <a:gd name="T23" fmla="*/ 136968 h 619"/>
              <a:gd name="T24" fmla="*/ 122231 w 634"/>
              <a:gd name="T25" fmla="*/ 147724 h 619"/>
              <a:gd name="T26" fmla="*/ 127639 w 634"/>
              <a:gd name="T27" fmla="*/ 136968 h 619"/>
              <a:gd name="T28" fmla="*/ 127639 w 634"/>
              <a:gd name="T29" fmla="*/ 94658 h 619"/>
              <a:gd name="T30" fmla="*/ 122231 w 634"/>
              <a:gd name="T31" fmla="*/ 89639 h 619"/>
              <a:gd name="T32" fmla="*/ 169825 w 634"/>
              <a:gd name="T33" fmla="*/ 0 h 619"/>
              <a:gd name="T34" fmla="*/ 169825 w 634"/>
              <a:gd name="T35" fmla="*/ 0 h 619"/>
              <a:gd name="T36" fmla="*/ 116822 w 634"/>
              <a:gd name="T37" fmla="*/ 41951 h 619"/>
              <a:gd name="T38" fmla="*/ 58411 w 634"/>
              <a:gd name="T39" fmla="*/ 20796 h 619"/>
              <a:gd name="T40" fmla="*/ 0 w 634"/>
              <a:gd name="T41" fmla="*/ 52707 h 619"/>
              <a:gd name="T42" fmla="*/ 0 w 634"/>
              <a:gd name="T43" fmla="*/ 221586 h 619"/>
              <a:gd name="T44" fmla="*/ 58411 w 634"/>
              <a:gd name="T45" fmla="*/ 190034 h 619"/>
              <a:gd name="T46" fmla="*/ 116822 w 634"/>
              <a:gd name="T47" fmla="*/ 210830 h 619"/>
              <a:gd name="T48" fmla="*/ 169825 w 634"/>
              <a:gd name="T49" fmla="*/ 168879 h 619"/>
              <a:gd name="T50" fmla="*/ 228236 w 634"/>
              <a:gd name="T51" fmla="*/ 210830 h 619"/>
              <a:gd name="T52" fmla="*/ 228236 w 634"/>
              <a:gd name="T53" fmla="*/ 41951 h 619"/>
              <a:gd name="T54" fmla="*/ 169825 w 634"/>
              <a:gd name="T55" fmla="*/ 0 h 619"/>
              <a:gd name="T56" fmla="*/ 212372 w 634"/>
              <a:gd name="T57" fmla="*/ 184655 h 619"/>
              <a:gd name="T58" fmla="*/ 212372 w 634"/>
              <a:gd name="T59" fmla="*/ 184655 h 619"/>
              <a:gd name="T60" fmla="*/ 169825 w 634"/>
              <a:gd name="T61" fmla="*/ 152744 h 619"/>
              <a:gd name="T62" fmla="*/ 116822 w 634"/>
              <a:gd name="T63" fmla="*/ 195053 h 619"/>
              <a:gd name="T64" fmla="*/ 58411 w 634"/>
              <a:gd name="T65" fmla="*/ 173899 h 619"/>
              <a:gd name="T66" fmla="*/ 15865 w 634"/>
              <a:gd name="T67" fmla="*/ 200432 h 619"/>
              <a:gd name="T68" fmla="*/ 15865 w 634"/>
              <a:gd name="T69" fmla="*/ 58086 h 619"/>
              <a:gd name="T70" fmla="*/ 58411 w 634"/>
              <a:gd name="T71" fmla="*/ 31553 h 619"/>
              <a:gd name="T72" fmla="*/ 116822 w 634"/>
              <a:gd name="T73" fmla="*/ 52707 h 619"/>
              <a:gd name="T74" fmla="*/ 169825 w 634"/>
              <a:gd name="T75" fmla="*/ 10398 h 619"/>
              <a:gd name="T76" fmla="*/ 212372 w 634"/>
              <a:gd name="T77" fmla="*/ 41951 h 619"/>
              <a:gd name="T78" fmla="*/ 212372 w 634"/>
              <a:gd name="T79" fmla="*/ 184655 h 619"/>
              <a:gd name="T80" fmla="*/ 169825 w 634"/>
              <a:gd name="T81" fmla="*/ 115813 h 619"/>
              <a:gd name="T82" fmla="*/ 169825 w 634"/>
              <a:gd name="T83" fmla="*/ 115813 h 619"/>
              <a:gd name="T84" fmla="*/ 180642 w 634"/>
              <a:gd name="T85" fmla="*/ 126570 h 619"/>
              <a:gd name="T86" fmla="*/ 186051 w 634"/>
              <a:gd name="T87" fmla="*/ 115813 h 619"/>
              <a:gd name="T88" fmla="*/ 186051 w 634"/>
              <a:gd name="T89" fmla="*/ 63106 h 619"/>
              <a:gd name="T90" fmla="*/ 180642 w 634"/>
              <a:gd name="T91" fmla="*/ 52707 h 619"/>
              <a:gd name="T92" fmla="*/ 169825 w 634"/>
              <a:gd name="T93" fmla="*/ 63106 h 619"/>
              <a:gd name="T94" fmla="*/ 169825 w 634"/>
              <a:gd name="T95" fmla="*/ 115813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177" y="191"/>
                </a:moveTo>
                <a:lnTo>
                  <a:pt x="177" y="191"/>
                </a:lnTo>
                <a:lnTo>
                  <a:pt x="162" y="205"/>
                </a:lnTo>
                <a:cubicBezTo>
                  <a:pt x="162" y="412"/>
                  <a:pt x="162" y="412"/>
                  <a:pt x="162" y="412"/>
                </a:cubicBezTo>
                <a:lnTo>
                  <a:pt x="177" y="426"/>
                </a:lnTo>
                <a:cubicBezTo>
                  <a:pt x="192" y="426"/>
                  <a:pt x="207" y="412"/>
                  <a:pt x="207" y="412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05"/>
                  <a:pt x="192" y="191"/>
                  <a:pt x="177" y="191"/>
                </a:cubicBezTo>
                <a:close/>
                <a:moveTo>
                  <a:pt x="339" y="250"/>
                </a:moveTo>
                <a:lnTo>
                  <a:pt x="339" y="250"/>
                </a:lnTo>
                <a:cubicBezTo>
                  <a:pt x="324" y="250"/>
                  <a:pt x="324" y="264"/>
                  <a:pt x="324" y="264"/>
                </a:cubicBezTo>
                <a:cubicBezTo>
                  <a:pt x="324" y="382"/>
                  <a:pt x="324" y="382"/>
                  <a:pt x="324" y="382"/>
                </a:cubicBezTo>
                <a:cubicBezTo>
                  <a:pt x="324" y="397"/>
                  <a:pt x="324" y="412"/>
                  <a:pt x="339" y="412"/>
                </a:cubicBezTo>
                <a:cubicBezTo>
                  <a:pt x="354" y="412"/>
                  <a:pt x="354" y="397"/>
                  <a:pt x="354" y="382"/>
                </a:cubicBezTo>
                <a:cubicBezTo>
                  <a:pt x="354" y="264"/>
                  <a:pt x="354" y="264"/>
                  <a:pt x="354" y="264"/>
                </a:cubicBezTo>
                <a:cubicBezTo>
                  <a:pt x="354" y="264"/>
                  <a:pt x="354" y="250"/>
                  <a:pt x="339" y="250"/>
                </a:cubicBezTo>
                <a:close/>
                <a:moveTo>
                  <a:pt x="471" y="0"/>
                </a:moveTo>
                <a:lnTo>
                  <a:pt x="471" y="0"/>
                </a:lnTo>
                <a:cubicBezTo>
                  <a:pt x="324" y="117"/>
                  <a:pt x="324" y="117"/>
                  <a:pt x="324" y="117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18"/>
                  <a:pt x="0" y="618"/>
                  <a:pt x="0" y="618"/>
                </a:cubicBezTo>
                <a:cubicBezTo>
                  <a:pt x="162" y="530"/>
                  <a:pt x="162" y="530"/>
                  <a:pt x="162" y="530"/>
                </a:cubicBezTo>
                <a:cubicBezTo>
                  <a:pt x="324" y="588"/>
                  <a:pt x="324" y="588"/>
                  <a:pt x="324" y="588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633" y="588"/>
                  <a:pt x="633" y="588"/>
                  <a:pt x="633" y="588"/>
                </a:cubicBezTo>
                <a:cubicBezTo>
                  <a:pt x="633" y="117"/>
                  <a:pt x="633" y="117"/>
                  <a:pt x="633" y="117"/>
                </a:cubicBezTo>
                <a:lnTo>
                  <a:pt x="471" y="0"/>
                </a:lnTo>
                <a:close/>
                <a:moveTo>
                  <a:pt x="589" y="515"/>
                </a:moveTo>
                <a:lnTo>
                  <a:pt x="589" y="515"/>
                </a:lnTo>
                <a:cubicBezTo>
                  <a:pt x="471" y="426"/>
                  <a:pt x="471" y="426"/>
                  <a:pt x="471" y="426"/>
                </a:cubicBezTo>
                <a:cubicBezTo>
                  <a:pt x="324" y="544"/>
                  <a:pt x="324" y="544"/>
                  <a:pt x="324" y="544"/>
                </a:cubicBezTo>
                <a:cubicBezTo>
                  <a:pt x="162" y="485"/>
                  <a:pt x="162" y="485"/>
                  <a:pt x="162" y="485"/>
                </a:cubicBezTo>
                <a:cubicBezTo>
                  <a:pt x="44" y="559"/>
                  <a:pt x="44" y="559"/>
                  <a:pt x="44" y="559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471" y="29"/>
                  <a:pt x="471" y="29"/>
                  <a:pt x="471" y="29"/>
                </a:cubicBezTo>
                <a:cubicBezTo>
                  <a:pt x="589" y="117"/>
                  <a:pt x="589" y="117"/>
                  <a:pt x="589" y="117"/>
                </a:cubicBezTo>
                <a:lnTo>
                  <a:pt x="589" y="515"/>
                </a:lnTo>
                <a:close/>
                <a:moveTo>
                  <a:pt x="471" y="323"/>
                </a:moveTo>
                <a:lnTo>
                  <a:pt x="471" y="323"/>
                </a:lnTo>
                <a:cubicBezTo>
                  <a:pt x="471" y="338"/>
                  <a:pt x="486" y="353"/>
                  <a:pt x="501" y="353"/>
                </a:cubicBezTo>
                <a:cubicBezTo>
                  <a:pt x="501" y="353"/>
                  <a:pt x="516" y="338"/>
                  <a:pt x="516" y="323"/>
                </a:cubicBezTo>
                <a:cubicBezTo>
                  <a:pt x="516" y="176"/>
                  <a:pt x="516" y="176"/>
                  <a:pt x="516" y="176"/>
                </a:cubicBezTo>
                <a:cubicBezTo>
                  <a:pt x="516" y="162"/>
                  <a:pt x="501" y="147"/>
                  <a:pt x="501" y="147"/>
                </a:cubicBezTo>
                <a:cubicBezTo>
                  <a:pt x="486" y="147"/>
                  <a:pt x="471" y="162"/>
                  <a:pt x="471" y="176"/>
                </a:cubicBezTo>
                <a:lnTo>
                  <a:pt x="47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2" name="Freeform 160">
            <a:extLst>
              <a:ext uri="{FF2B5EF4-FFF2-40B4-BE49-F238E27FC236}">
                <a16:creationId xmlns:a16="http://schemas.microsoft.com/office/drawing/2014/main" xmlns="" id="{6DB0F05D-5964-4805-A48E-4B9838762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379" y="2131731"/>
            <a:ext cx="344690" cy="413628"/>
          </a:xfrm>
          <a:custGeom>
            <a:avLst/>
            <a:gdLst>
              <a:gd name="T0" fmla="*/ 179267 w 517"/>
              <a:gd name="T1" fmla="*/ 84260 h 619"/>
              <a:gd name="T2" fmla="*/ 179267 w 517"/>
              <a:gd name="T3" fmla="*/ 84260 h 619"/>
              <a:gd name="T4" fmla="*/ 158156 w 517"/>
              <a:gd name="T5" fmla="*/ 41951 h 619"/>
              <a:gd name="T6" fmla="*/ 152788 w 517"/>
              <a:gd name="T7" fmla="*/ 41951 h 619"/>
              <a:gd name="T8" fmla="*/ 110566 w 517"/>
              <a:gd name="T9" fmla="*/ 41951 h 619"/>
              <a:gd name="T10" fmla="*/ 110566 w 517"/>
              <a:gd name="T11" fmla="*/ 26174 h 619"/>
              <a:gd name="T12" fmla="*/ 84445 w 517"/>
              <a:gd name="T13" fmla="*/ 0 h 619"/>
              <a:gd name="T14" fmla="*/ 68701 w 517"/>
              <a:gd name="T15" fmla="*/ 0 h 619"/>
              <a:gd name="T16" fmla="*/ 42223 w 517"/>
              <a:gd name="T17" fmla="*/ 26174 h 619"/>
              <a:gd name="T18" fmla="*/ 42223 w 517"/>
              <a:gd name="T19" fmla="*/ 41951 h 619"/>
              <a:gd name="T20" fmla="*/ 16102 w 517"/>
              <a:gd name="T21" fmla="*/ 41951 h 619"/>
              <a:gd name="T22" fmla="*/ 0 w 517"/>
              <a:gd name="T23" fmla="*/ 52707 h 619"/>
              <a:gd name="T24" fmla="*/ 0 w 517"/>
              <a:gd name="T25" fmla="*/ 126570 h 619"/>
              <a:gd name="T26" fmla="*/ 16102 w 517"/>
              <a:gd name="T27" fmla="*/ 136968 h 619"/>
              <a:gd name="T28" fmla="*/ 42223 w 517"/>
              <a:gd name="T29" fmla="*/ 136968 h 619"/>
              <a:gd name="T30" fmla="*/ 42223 w 517"/>
              <a:gd name="T31" fmla="*/ 195053 h 619"/>
              <a:gd name="T32" fmla="*/ 68701 w 517"/>
              <a:gd name="T33" fmla="*/ 221586 h 619"/>
              <a:gd name="T34" fmla="*/ 84445 w 517"/>
              <a:gd name="T35" fmla="*/ 221586 h 619"/>
              <a:gd name="T36" fmla="*/ 110566 w 517"/>
              <a:gd name="T37" fmla="*/ 195053 h 619"/>
              <a:gd name="T38" fmla="*/ 110566 w 517"/>
              <a:gd name="T39" fmla="*/ 136968 h 619"/>
              <a:gd name="T40" fmla="*/ 152788 w 517"/>
              <a:gd name="T41" fmla="*/ 136968 h 619"/>
              <a:gd name="T42" fmla="*/ 152788 w 517"/>
              <a:gd name="T43" fmla="*/ 136968 h 619"/>
              <a:gd name="T44" fmla="*/ 158156 w 517"/>
              <a:gd name="T45" fmla="*/ 136968 h 619"/>
              <a:gd name="T46" fmla="*/ 179267 w 517"/>
              <a:gd name="T47" fmla="*/ 94658 h 619"/>
              <a:gd name="T48" fmla="*/ 184634 w 517"/>
              <a:gd name="T49" fmla="*/ 89639 h 619"/>
              <a:gd name="T50" fmla="*/ 179267 w 517"/>
              <a:gd name="T51" fmla="*/ 84260 h 619"/>
              <a:gd name="T52" fmla="*/ 57967 w 517"/>
              <a:gd name="T53" fmla="*/ 26174 h 619"/>
              <a:gd name="T54" fmla="*/ 57967 w 517"/>
              <a:gd name="T55" fmla="*/ 26174 h 619"/>
              <a:gd name="T56" fmla="*/ 68701 w 517"/>
              <a:gd name="T57" fmla="*/ 10398 h 619"/>
              <a:gd name="T58" fmla="*/ 84445 w 517"/>
              <a:gd name="T59" fmla="*/ 10398 h 619"/>
              <a:gd name="T60" fmla="*/ 100189 w 517"/>
              <a:gd name="T61" fmla="*/ 26174 h 619"/>
              <a:gd name="T62" fmla="*/ 100189 w 517"/>
              <a:gd name="T63" fmla="*/ 41951 h 619"/>
              <a:gd name="T64" fmla="*/ 57967 w 517"/>
              <a:gd name="T65" fmla="*/ 41951 h 619"/>
              <a:gd name="T66" fmla="*/ 57967 w 517"/>
              <a:gd name="T67" fmla="*/ 26174 h 619"/>
              <a:gd name="T68" fmla="*/ 100189 w 517"/>
              <a:gd name="T69" fmla="*/ 195053 h 619"/>
              <a:gd name="T70" fmla="*/ 100189 w 517"/>
              <a:gd name="T71" fmla="*/ 195053 h 619"/>
              <a:gd name="T72" fmla="*/ 84445 w 517"/>
              <a:gd name="T73" fmla="*/ 210830 h 619"/>
              <a:gd name="T74" fmla="*/ 68701 w 517"/>
              <a:gd name="T75" fmla="*/ 210830 h 619"/>
              <a:gd name="T76" fmla="*/ 57967 w 517"/>
              <a:gd name="T77" fmla="*/ 195053 h 619"/>
              <a:gd name="T78" fmla="*/ 57967 w 517"/>
              <a:gd name="T79" fmla="*/ 136968 h 619"/>
              <a:gd name="T80" fmla="*/ 100189 w 517"/>
              <a:gd name="T81" fmla="*/ 136968 h 619"/>
              <a:gd name="T82" fmla="*/ 100189 w 517"/>
              <a:gd name="T83" fmla="*/ 195053 h 619"/>
              <a:gd name="T84" fmla="*/ 152788 w 517"/>
              <a:gd name="T85" fmla="*/ 121191 h 619"/>
              <a:gd name="T86" fmla="*/ 152788 w 517"/>
              <a:gd name="T87" fmla="*/ 121191 h 619"/>
              <a:gd name="T88" fmla="*/ 147779 w 517"/>
              <a:gd name="T89" fmla="*/ 126570 h 619"/>
              <a:gd name="T90" fmla="*/ 21111 w 517"/>
              <a:gd name="T91" fmla="*/ 126570 h 619"/>
              <a:gd name="T92" fmla="*/ 16102 w 517"/>
              <a:gd name="T93" fmla="*/ 115813 h 619"/>
              <a:gd name="T94" fmla="*/ 16102 w 517"/>
              <a:gd name="T95" fmla="*/ 63106 h 619"/>
              <a:gd name="T96" fmla="*/ 21111 w 517"/>
              <a:gd name="T97" fmla="*/ 52707 h 619"/>
              <a:gd name="T98" fmla="*/ 147779 w 517"/>
              <a:gd name="T99" fmla="*/ 52707 h 619"/>
              <a:gd name="T100" fmla="*/ 152788 w 517"/>
              <a:gd name="T101" fmla="*/ 58086 h 619"/>
              <a:gd name="T102" fmla="*/ 168890 w 517"/>
              <a:gd name="T103" fmla="*/ 89639 h 619"/>
              <a:gd name="T104" fmla="*/ 152788 w 517"/>
              <a:gd name="T105" fmla="*/ 121191 h 61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17" h="619">
                <a:moveTo>
                  <a:pt x="501" y="235"/>
                </a:moveTo>
                <a:lnTo>
                  <a:pt x="501" y="235"/>
                </a:lnTo>
                <a:cubicBezTo>
                  <a:pt x="442" y="117"/>
                  <a:pt x="442" y="117"/>
                  <a:pt x="442" y="117"/>
                </a:cubicBezTo>
                <a:cubicBezTo>
                  <a:pt x="442" y="117"/>
                  <a:pt x="442" y="117"/>
                  <a:pt x="427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9" y="73"/>
                  <a:pt x="309" y="73"/>
                  <a:pt x="309" y="73"/>
                </a:cubicBezTo>
                <a:cubicBezTo>
                  <a:pt x="309" y="29"/>
                  <a:pt x="280" y="0"/>
                  <a:pt x="23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48" y="0"/>
                  <a:pt x="118" y="29"/>
                  <a:pt x="118" y="73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15" y="117"/>
                  <a:pt x="0" y="132"/>
                  <a:pt x="0" y="147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67"/>
                  <a:pt x="15" y="382"/>
                  <a:pt x="45" y="382"/>
                </a:cubicBezTo>
                <a:cubicBezTo>
                  <a:pt x="118" y="382"/>
                  <a:pt x="118" y="382"/>
                  <a:pt x="118" y="382"/>
                </a:cubicBezTo>
                <a:cubicBezTo>
                  <a:pt x="118" y="544"/>
                  <a:pt x="118" y="544"/>
                  <a:pt x="118" y="544"/>
                </a:cubicBezTo>
                <a:cubicBezTo>
                  <a:pt x="118" y="588"/>
                  <a:pt x="148" y="618"/>
                  <a:pt x="192" y="618"/>
                </a:cubicBezTo>
                <a:cubicBezTo>
                  <a:pt x="236" y="618"/>
                  <a:pt x="236" y="618"/>
                  <a:pt x="236" y="618"/>
                </a:cubicBezTo>
                <a:cubicBezTo>
                  <a:pt x="280" y="618"/>
                  <a:pt x="309" y="588"/>
                  <a:pt x="309" y="544"/>
                </a:cubicBezTo>
                <a:cubicBezTo>
                  <a:pt x="309" y="382"/>
                  <a:pt x="309" y="382"/>
                  <a:pt x="309" y="382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442" y="382"/>
                  <a:pt x="442" y="382"/>
                  <a:pt x="442" y="382"/>
                </a:cubicBezTo>
                <a:cubicBezTo>
                  <a:pt x="501" y="264"/>
                  <a:pt x="501" y="264"/>
                  <a:pt x="501" y="264"/>
                </a:cubicBezTo>
                <a:cubicBezTo>
                  <a:pt x="516" y="250"/>
                  <a:pt x="516" y="250"/>
                  <a:pt x="516" y="250"/>
                </a:cubicBezTo>
                <a:cubicBezTo>
                  <a:pt x="516" y="250"/>
                  <a:pt x="516" y="235"/>
                  <a:pt x="501" y="235"/>
                </a:cubicBezTo>
                <a:close/>
                <a:moveTo>
                  <a:pt x="162" y="73"/>
                </a:moveTo>
                <a:lnTo>
                  <a:pt x="162" y="73"/>
                </a:lnTo>
                <a:cubicBezTo>
                  <a:pt x="162" y="58"/>
                  <a:pt x="177" y="29"/>
                  <a:pt x="192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51" y="29"/>
                  <a:pt x="280" y="58"/>
                  <a:pt x="280" y="73"/>
                </a:cubicBezTo>
                <a:cubicBezTo>
                  <a:pt x="280" y="117"/>
                  <a:pt x="280" y="117"/>
                  <a:pt x="280" y="117"/>
                </a:cubicBezTo>
                <a:cubicBezTo>
                  <a:pt x="162" y="117"/>
                  <a:pt x="162" y="117"/>
                  <a:pt x="162" y="117"/>
                </a:cubicBezTo>
                <a:lnTo>
                  <a:pt x="162" y="73"/>
                </a:lnTo>
                <a:close/>
                <a:moveTo>
                  <a:pt x="280" y="544"/>
                </a:moveTo>
                <a:lnTo>
                  <a:pt x="280" y="544"/>
                </a:lnTo>
                <a:cubicBezTo>
                  <a:pt x="280" y="559"/>
                  <a:pt x="251" y="588"/>
                  <a:pt x="236" y="588"/>
                </a:cubicBezTo>
                <a:cubicBezTo>
                  <a:pt x="192" y="588"/>
                  <a:pt x="192" y="588"/>
                  <a:pt x="192" y="588"/>
                </a:cubicBezTo>
                <a:cubicBezTo>
                  <a:pt x="177" y="588"/>
                  <a:pt x="162" y="559"/>
                  <a:pt x="162" y="544"/>
                </a:cubicBezTo>
                <a:cubicBezTo>
                  <a:pt x="162" y="382"/>
                  <a:pt x="162" y="382"/>
                  <a:pt x="162" y="382"/>
                </a:cubicBezTo>
                <a:cubicBezTo>
                  <a:pt x="280" y="382"/>
                  <a:pt x="280" y="382"/>
                  <a:pt x="280" y="382"/>
                </a:cubicBezTo>
                <a:lnTo>
                  <a:pt x="280" y="544"/>
                </a:lnTo>
                <a:close/>
                <a:moveTo>
                  <a:pt x="427" y="338"/>
                </a:moveTo>
                <a:lnTo>
                  <a:pt x="427" y="338"/>
                </a:lnTo>
                <a:cubicBezTo>
                  <a:pt x="427" y="353"/>
                  <a:pt x="413" y="353"/>
                  <a:pt x="413" y="353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45" y="353"/>
                  <a:pt x="45" y="338"/>
                  <a:pt x="45" y="323"/>
                </a:cubicBezTo>
                <a:cubicBezTo>
                  <a:pt x="45" y="176"/>
                  <a:pt x="45" y="176"/>
                  <a:pt x="45" y="176"/>
                </a:cubicBezTo>
                <a:cubicBezTo>
                  <a:pt x="45" y="162"/>
                  <a:pt x="45" y="147"/>
                  <a:pt x="59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27" y="147"/>
                  <a:pt x="427" y="162"/>
                </a:cubicBezTo>
                <a:cubicBezTo>
                  <a:pt x="472" y="250"/>
                  <a:pt x="472" y="250"/>
                  <a:pt x="472" y="250"/>
                </a:cubicBezTo>
                <a:lnTo>
                  <a:pt x="427" y="3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3" name="Freeform 161">
            <a:extLst>
              <a:ext uri="{FF2B5EF4-FFF2-40B4-BE49-F238E27FC236}">
                <a16:creationId xmlns:a16="http://schemas.microsoft.com/office/drawing/2014/main" xmlns="" id="{FBC5E1F0-6AA7-40A3-9841-0E93C7020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335" y="2096408"/>
            <a:ext cx="317608" cy="413628"/>
          </a:xfrm>
          <a:custGeom>
            <a:avLst/>
            <a:gdLst>
              <a:gd name="T0" fmla="*/ 85229 w 472"/>
              <a:gd name="T1" fmla="*/ 0 h 619"/>
              <a:gd name="T2" fmla="*/ 85229 w 472"/>
              <a:gd name="T3" fmla="*/ 0 h 619"/>
              <a:gd name="T4" fmla="*/ 0 w 472"/>
              <a:gd name="T5" fmla="*/ 84260 h 619"/>
              <a:gd name="T6" fmla="*/ 85229 w 472"/>
              <a:gd name="T7" fmla="*/ 221586 h 619"/>
              <a:gd name="T8" fmla="*/ 170097 w 472"/>
              <a:gd name="T9" fmla="*/ 84260 h 619"/>
              <a:gd name="T10" fmla="*/ 85229 w 472"/>
              <a:gd name="T11" fmla="*/ 0 h 619"/>
              <a:gd name="T12" fmla="*/ 85229 w 472"/>
              <a:gd name="T13" fmla="*/ 200432 h 619"/>
              <a:gd name="T14" fmla="*/ 85229 w 472"/>
              <a:gd name="T15" fmla="*/ 200432 h 619"/>
              <a:gd name="T16" fmla="*/ 16251 w 472"/>
              <a:gd name="T17" fmla="*/ 84260 h 619"/>
              <a:gd name="T18" fmla="*/ 85229 w 472"/>
              <a:gd name="T19" fmla="*/ 10398 h 619"/>
              <a:gd name="T20" fmla="*/ 154207 w 472"/>
              <a:gd name="T21" fmla="*/ 84260 h 619"/>
              <a:gd name="T22" fmla="*/ 85229 w 472"/>
              <a:gd name="T23" fmla="*/ 200432 h 619"/>
              <a:gd name="T24" fmla="*/ 85229 w 472"/>
              <a:gd name="T25" fmla="*/ 47329 h 619"/>
              <a:gd name="T26" fmla="*/ 85229 w 472"/>
              <a:gd name="T27" fmla="*/ 47329 h 619"/>
              <a:gd name="T28" fmla="*/ 48032 w 472"/>
              <a:gd name="T29" fmla="*/ 84260 h 619"/>
              <a:gd name="T30" fmla="*/ 85229 w 472"/>
              <a:gd name="T31" fmla="*/ 115813 h 619"/>
              <a:gd name="T32" fmla="*/ 122426 w 472"/>
              <a:gd name="T33" fmla="*/ 84260 h 619"/>
              <a:gd name="T34" fmla="*/ 85229 w 472"/>
              <a:gd name="T35" fmla="*/ 47329 h 619"/>
              <a:gd name="T36" fmla="*/ 85229 w 472"/>
              <a:gd name="T37" fmla="*/ 105415 h 619"/>
              <a:gd name="T38" fmla="*/ 85229 w 472"/>
              <a:gd name="T39" fmla="*/ 105415 h 619"/>
              <a:gd name="T40" fmla="*/ 63922 w 472"/>
              <a:gd name="T41" fmla="*/ 84260 h 619"/>
              <a:gd name="T42" fmla="*/ 85229 w 472"/>
              <a:gd name="T43" fmla="*/ 63106 h 619"/>
              <a:gd name="T44" fmla="*/ 106536 w 472"/>
              <a:gd name="T45" fmla="*/ 84260 h 619"/>
              <a:gd name="T46" fmla="*/ 85229 w 472"/>
              <a:gd name="T47" fmla="*/ 105415 h 61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72" h="619">
                <a:moveTo>
                  <a:pt x="236" y="0"/>
                </a:moveTo>
                <a:lnTo>
                  <a:pt x="236" y="0"/>
                </a:lnTo>
                <a:cubicBezTo>
                  <a:pt x="104" y="0"/>
                  <a:pt x="0" y="103"/>
                  <a:pt x="0" y="235"/>
                </a:cubicBezTo>
                <a:cubicBezTo>
                  <a:pt x="0" y="323"/>
                  <a:pt x="192" y="618"/>
                  <a:pt x="236" y="618"/>
                </a:cubicBezTo>
                <a:cubicBezTo>
                  <a:pt x="280" y="618"/>
                  <a:pt x="471" y="323"/>
                  <a:pt x="471" y="235"/>
                </a:cubicBezTo>
                <a:cubicBezTo>
                  <a:pt x="471" y="103"/>
                  <a:pt x="368" y="0"/>
                  <a:pt x="236" y="0"/>
                </a:cubicBezTo>
                <a:close/>
                <a:moveTo>
                  <a:pt x="236" y="559"/>
                </a:moveTo>
                <a:lnTo>
                  <a:pt x="236" y="559"/>
                </a:lnTo>
                <a:cubicBezTo>
                  <a:pt x="207" y="559"/>
                  <a:pt x="45" y="309"/>
                  <a:pt x="45" y="235"/>
                </a:cubicBezTo>
                <a:cubicBezTo>
                  <a:pt x="45" y="117"/>
                  <a:pt x="133" y="29"/>
                  <a:pt x="236" y="29"/>
                </a:cubicBezTo>
                <a:cubicBezTo>
                  <a:pt x="339" y="29"/>
                  <a:pt x="427" y="117"/>
                  <a:pt x="427" y="235"/>
                </a:cubicBezTo>
                <a:cubicBezTo>
                  <a:pt x="427" y="309"/>
                  <a:pt x="266" y="559"/>
                  <a:pt x="236" y="559"/>
                </a:cubicBezTo>
                <a:close/>
                <a:moveTo>
                  <a:pt x="236" y="132"/>
                </a:moveTo>
                <a:lnTo>
                  <a:pt x="236" y="132"/>
                </a:lnTo>
                <a:cubicBezTo>
                  <a:pt x="177" y="132"/>
                  <a:pt x="133" y="176"/>
                  <a:pt x="133" y="235"/>
                </a:cubicBezTo>
                <a:cubicBezTo>
                  <a:pt x="133" y="279"/>
                  <a:pt x="177" y="323"/>
                  <a:pt x="236" y="323"/>
                </a:cubicBezTo>
                <a:cubicBezTo>
                  <a:pt x="295" y="323"/>
                  <a:pt x="339" y="279"/>
                  <a:pt x="339" y="235"/>
                </a:cubicBezTo>
                <a:cubicBezTo>
                  <a:pt x="339" y="176"/>
                  <a:pt x="295" y="132"/>
                  <a:pt x="236" y="132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07" y="294"/>
                  <a:pt x="177" y="264"/>
                  <a:pt x="177" y="235"/>
                </a:cubicBezTo>
                <a:cubicBezTo>
                  <a:pt x="177" y="191"/>
                  <a:pt x="207" y="176"/>
                  <a:pt x="236" y="176"/>
                </a:cubicBezTo>
                <a:cubicBezTo>
                  <a:pt x="266" y="176"/>
                  <a:pt x="295" y="191"/>
                  <a:pt x="295" y="235"/>
                </a:cubicBezTo>
                <a:cubicBezTo>
                  <a:pt x="295" y="264"/>
                  <a:pt x="266" y="294"/>
                  <a:pt x="236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 bldLvl="0" animBg="1"/>
          <p:bldP spid="36" grpId="0" bldLvl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 bldLvl="0" animBg="1"/>
          <p:bldP spid="50" grpId="0"/>
          <p:bldP spid="51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9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 bldLvl="0" animBg="1"/>
          <p:bldP spid="36" grpId="0" bldLvl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 bldLvl="0" animBg="1"/>
          <p:bldP spid="50" grpId="0"/>
          <p:bldP spid="51" grpId="0"/>
          <p:bldP spid="52" grpId="0" bldLvl="0" animBg="1"/>
          <p:bldP spid="53" grpId="0" bldLvl="0" animBg="1"/>
          <p:bldP spid="54" grpId="0" bldLvl="0" animBg="1"/>
          <p:bldP spid="55" grpId="0" bldLvl="0" animBg="1"/>
          <p:bldP spid="56" grpId="0" bldLvl="0" animBg="1"/>
          <p:bldP spid="57" grpId="0" bldLvl="0" animBg="1"/>
          <p:bldP spid="5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11025" y="1934858"/>
            <a:ext cx="1345216" cy="441201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r>
              <a:rPr lang="zh-CN" altLang="en-US" sz="22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7498061" y="4113960"/>
            <a:ext cx="1345216" cy="441201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r>
              <a:rPr lang="zh-CN" altLang="en-US" sz="22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613835" y="2991252"/>
            <a:ext cx="1345216" cy="441201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r"/>
            <a:r>
              <a:rPr lang="zh-CN" altLang="en-US" sz="22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67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>
            <a:spLocks noChangeAspect="1" noChangeArrowheads="1"/>
          </p:cNvSpPr>
          <p:nvPr/>
        </p:nvSpPr>
        <p:spPr bwMode="auto">
          <a:xfrm rot="5400000" flipV="1">
            <a:off x="7202680" y="2443792"/>
            <a:ext cx="239249" cy="206315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7498063" y="2349595"/>
            <a:ext cx="3360437" cy="61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8" name="等腰三角形 18"/>
          <p:cNvSpPr>
            <a:spLocks noChangeAspect="1" noChangeArrowheads="1"/>
          </p:cNvSpPr>
          <p:nvPr/>
        </p:nvSpPr>
        <p:spPr bwMode="auto">
          <a:xfrm rot="5400000" flipV="1">
            <a:off x="7202680" y="4626860"/>
            <a:ext cx="239249" cy="206315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7498063" y="4532667"/>
            <a:ext cx="3436637" cy="61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</a:t>
            </a:r>
          </a:p>
        </p:txBody>
      </p:sp>
      <p:sp>
        <p:nvSpPr>
          <p:cNvPr id="10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132369" y="3496904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114426" y="3402703"/>
            <a:ext cx="2968936" cy="76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设计定制、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培训于一体美仑设计是集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模板开发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PPT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4498280" y="2919436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14" name="空心弧 13"/>
          <p:cNvSpPr/>
          <p:nvPr/>
        </p:nvSpPr>
        <p:spPr>
          <a:xfrm>
            <a:off x="5168530" y="4141980"/>
            <a:ext cx="1604887" cy="160553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000099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27" name="空心弧 26"/>
          <p:cNvSpPr/>
          <p:nvPr/>
        </p:nvSpPr>
        <p:spPr>
          <a:xfrm>
            <a:off x="5168530" y="4141980"/>
            <a:ext cx="1604887" cy="160553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000099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28" name="任意多边形 27"/>
          <p:cNvSpPr/>
          <p:nvPr/>
        </p:nvSpPr>
        <p:spPr>
          <a:xfrm rot="17307692">
            <a:off x="5526027" y="2402497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53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17307692">
            <a:off x="5129953" y="1951351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zh-CN" altLang="en-US" sz="253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xmlns="" id="{15075917-2953-4054-A0AD-57F2D3FFB3F2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CFEFF42-0F2D-4DBF-8E32-5868E870F51A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548FD943-9351-4691-852C-D9FFB157D61F}"/>
              </a:ext>
            </a:extLst>
          </p:cNvPr>
          <p:cNvCxnSpPr>
            <a:stCxn id="32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142">
            <a:extLst>
              <a:ext uri="{FF2B5EF4-FFF2-40B4-BE49-F238E27FC236}">
                <a16:creationId xmlns:a16="http://schemas.microsoft.com/office/drawing/2014/main" xmlns="" id="{51512B05-F7DC-4044-85CB-589F261B7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8296" y="2436138"/>
            <a:ext cx="444852" cy="469118"/>
          </a:xfrm>
          <a:custGeom>
            <a:avLst/>
            <a:gdLst>
              <a:gd name="T0" fmla="*/ 191315 w 604"/>
              <a:gd name="T1" fmla="*/ 0 h 634"/>
              <a:gd name="T2" fmla="*/ 191315 w 604"/>
              <a:gd name="T3" fmla="*/ 0 h 634"/>
              <a:gd name="T4" fmla="*/ 26712 w 604"/>
              <a:gd name="T5" fmla="*/ 0 h 634"/>
              <a:gd name="T6" fmla="*/ 0 w 604"/>
              <a:gd name="T7" fmla="*/ 26830 h 634"/>
              <a:gd name="T8" fmla="*/ 0 w 604"/>
              <a:gd name="T9" fmla="*/ 154818 h 634"/>
              <a:gd name="T10" fmla="*/ 26712 w 604"/>
              <a:gd name="T11" fmla="*/ 187087 h 634"/>
              <a:gd name="T12" fmla="*/ 85189 w 604"/>
              <a:gd name="T13" fmla="*/ 187087 h 634"/>
              <a:gd name="T14" fmla="*/ 85189 w 604"/>
              <a:gd name="T15" fmla="*/ 213555 h 634"/>
              <a:gd name="T16" fmla="*/ 68946 w 604"/>
              <a:gd name="T17" fmla="*/ 213555 h 634"/>
              <a:gd name="T18" fmla="*/ 63892 w 604"/>
              <a:gd name="T19" fmla="*/ 218994 h 634"/>
              <a:gd name="T20" fmla="*/ 68946 w 604"/>
              <a:gd name="T21" fmla="*/ 229508 h 634"/>
              <a:gd name="T22" fmla="*/ 154135 w 604"/>
              <a:gd name="T23" fmla="*/ 229508 h 634"/>
              <a:gd name="T24" fmla="*/ 159189 w 604"/>
              <a:gd name="T25" fmla="*/ 218994 h 634"/>
              <a:gd name="T26" fmla="*/ 154135 w 604"/>
              <a:gd name="T27" fmla="*/ 213555 h 634"/>
              <a:gd name="T28" fmla="*/ 138252 w 604"/>
              <a:gd name="T29" fmla="*/ 213555 h 634"/>
              <a:gd name="T30" fmla="*/ 138252 w 604"/>
              <a:gd name="T31" fmla="*/ 187087 h 634"/>
              <a:gd name="T32" fmla="*/ 191315 w 604"/>
              <a:gd name="T33" fmla="*/ 187087 h 634"/>
              <a:gd name="T34" fmla="*/ 217666 w 604"/>
              <a:gd name="T35" fmla="*/ 154818 h 634"/>
              <a:gd name="T36" fmla="*/ 217666 w 604"/>
              <a:gd name="T37" fmla="*/ 26830 h 634"/>
              <a:gd name="T38" fmla="*/ 191315 w 604"/>
              <a:gd name="T39" fmla="*/ 0 h 634"/>
              <a:gd name="T40" fmla="*/ 127423 w 604"/>
              <a:gd name="T41" fmla="*/ 213555 h 634"/>
              <a:gd name="T42" fmla="*/ 127423 w 604"/>
              <a:gd name="T43" fmla="*/ 213555 h 634"/>
              <a:gd name="T44" fmla="*/ 95658 w 604"/>
              <a:gd name="T45" fmla="*/ 213555 h 634"/>
              <a:gd name="T46" fmla="*/ 95658 w 604"/>
              <a:gd name="T47" fmla="*/ 187087 h 634"/>
              <a:gd name="T48" fmla="*/ 127423 w 604"/>
              <a:gd name="T49" fmla="*/ 187087 h 634"/>
              <a:gd name="T50" fmla="*/ 127423 w 604"/>
              <a:gd name="T51" fmla="*/ 213555 h 634"/>
              <a:gd name="T52" fmla="*/ 201783 w 604"/>
              <a:gd name="T53" fmla="*/ 154818 h 634"/>
              <a:gd name="T54" fmla="*/ 201783 w 604"/>
              <a:gd name="T55" fmla="*/ 154818 h 634"/>
              <a:gd name="T56" fmla="*/ 191315 w 604"/>
              <a:gd name="T57" fmla="*/ 170772 h 634"/>
              <a:gd name="T58" fmla="*/ 26712 w 604"/>
              <a:gd name="T59" fmla="*/ 170772 h 634"/>
              <a:gd name="T60" fmla="*/ 10468 w 604"/>
              <a:gd name="T61" fmla="*/ 154818 h 634"/>
              <a:gd name="T62" fmla="*/ 10468 w 604"/>
              <a:gd name="T63" fmla="*/ 144304 h 634"/>
              <a:gd name="T64" fmla="*/ 201783 w 604"/>
              <a:gd name="T65" fmla="*/ 144304 h 634"/>
              <a:gd name="T66" fmla="*/ 201783 w 604"/>
              <a:gd name="T67" fmla="*/ 154818 h 634"/>
              <a:gd name="T68" fmla="*/ 201783 w 604"/>
              <a:gd name="T69" fmla="*/ 128351 h 634"/>
              <a:gd name="T70" fmla="*/ 201783 w 604"/>
              <a:gd name="T71" fmla="*/ 128351 h 634"/>
              <a:gd name="T72" fmla="*/ 10468 w 604"/>
              <a:gd name="T73" fmla="*/ 128351 h 634"/>
              <a:gd name="T74" fmla="*/ 10468 w 604"/>
              <a:gd name="T75" fmla="*/ 26830 h 634"/>
              <a:gd name="T76" fmla="*/ 26712 w 604"/>
              <a:gd name="T77" fmla="*/ 15953 h 634"/>
              <a:gd name="T78" fmla="*/ 191315 w 604"/>
              <a:gd name="T79" fmla="*/ 15953 h 634"/>
              <a:gd name="T80" fmla="*/ 201783 w 604"/>
              <a:gd name="T81" fmla="*/ 26830 h 634"/>
              <a:gd name="T82" fmla="*/ 201783 w 604"/>
              <a:gd name="T83" fmla="*/ 128351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rgbClr val="000099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5" name="Freeform 143">
            <a:extLst>
              <a:ext uri="{FF2B5EF4-FFF2-40B4-BE49-F238E27FC236}">
                <a16:creationId xmlns:a16="http://schemas.microsoft.com/office/drawing/2014/main" xmlns="" id="{F92B3AC2-12EA-44B2-A9AB-E1D6D861B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9209" y="4687473"/>
            <a:ext cx="323528" cy="469118"/>
          </a:xfrm>
          <a:custGeom>
            <a:avLst/>
            <a:gdLst>
              <a:gd name="T0" fmla="*/ 132018 w 442"/>
              <a:gd name="T1" fmla="*/ 0 h 634"/>
              <a:gd name="T2" fmla="*/ 132018 w 442"/>
              <a:gd name="T3" fmla="*/ 0 h 634"/>
              <a:gd name="T4" fmla="*/ 26188 w 442"/>
              <a:gd name="T5" fmla="*/ 0 h 634"/>
              <a:gd name="T6" fmla="*/ 0 w 442"/>
              <a:gd name="T7" fmla="*/ 26830 h 634"/>
              <a:gd name="T8" fmla="*/ 0 w 442"/>
              <a:gd name="T9" fmla="*/ 197602 h 634"/>
              <a:gd name="T10" fmla="*/ 26188 w 442"/>
              <a:gd name="T11" fmla="*/ 229508 h 634"/>
              <a:gd name="T12" fmla="*/ 132018 w 442"/>
              <a:gd name="T13" fmla="*/ 229508 h 634"/>
              <a:gd name="T14" fmla="*/ 158206 w 442"/>
              <a:gd name="T15" fmla="*/ 197602 h 634"/>
              <a:gd name="T16" fmla="*/ 158206 w 442"/>
              <a:gd name="T17" fmla="*/ 26830 h 634"/>
              <a:gd name="T18" fmla="*/ 132018 w 442"/>
              <a:gd name="T19" fmla="*/ 0 h 634"/>
              <a:gd name="T20" fmla="*/ 147803 w 442"/>
              <a:gd name="T21" fmla="*/ 197602 h 634"/>
              <a:gd name="T22" fmla="*/ 147803 w 442"/>
              <a:gd name="T23" fmla="*/ 197602 h 634"/>
              <a:gd name="T24" fmla="*/ 132018 w 442"/>
              <a:gd name="T25" fmla="*/ 213555 h 634"/>
              <a:gd name="T26" fmla="*/ 26188 w 442"/>
              <a:gd name="T27" fmla="*/ 213555 h 634"/>
              <a:gd name="T28" fmla="*/ 10404 w 442"/>
              <a:gd name="T29" fmla="*/ 197602 h 634"/>
              <a:gd name="T30" fmla="*/ 10404 w 442"/>
              <a:gd name="T31" fmla="*/ 176210 h 634"/>
              <a:gd name="T32" fmla="*/ 147803 w 442"/>
              <a:gd name="T33" fmla="*/ 176210 h 634"/>
              <a:gd name="T34" fmla="*/ 147803 w 442"/>
              <a:gd name="T35" fmla="*/ 197602 h 634"/>
              <a:gd name="T36" fmla="*/ 147803 w 442"/>
              <a:gd name="T37" fmla="*/ 165696 h 634"/>
              <a:gd name="T38" fmla="*/ 147803 w 442"/>
              <a:gd name="T39" fmla="*/ 165696 h 634"/>
              <a:gd name="T40" fmla="*/ 10404 w 442"/>
              <a:gd name="T41" fmla="*/ 165696 h 634"/>
              <a:gd name="T42" fmla="*/ 10404 w 442"/>
              <a:gd name="T43" fmla="*/ 48222 h 634"/>
              <a:gd name="T44" fmla="*/ 147803 w 442"/>
              <a:gd name="T45" fmla="*/ 48222 h 634"/>
              <a:gd name="T46" fmla="*/ 147803 w 442"/>
              <a:gd name="T47" fmla="*/ 165696 h 634"/>
              <a:gd name="T48" fmla="*/ 147803 w 442"/>
              <a:gd name="T49" fmla="*/ 37345 h 634"/>
              <a:gd name="T50" fmla="*/ 147803 w 442"/>
              <a:gd name="T51" fmla="*/ 37345 h 634"/>
              <a:gd name="T52" fmla="*/ 10404 w 442"/>
              <a:gd name="T53" fmla="*/ 37345 h 634"/>
              <a:gd name="T54" fmla="*/ 10404 w 442"/>
              <a:gd name="T55" fmla="*/ 26830 h 634"/>
              <a:gd name="T56" fmla="*/ 26188 w 442"/>
              <a:gd name="T57" fmla="*/ 15953 h 634"/>
              <a:gd name="T58" fmla="*/ 132018 w 442"/>
              <a:gd name="T59" fmla="*/ 15953 h 634"/>
              <a:gd name="T60" fmla="*/ 147803 w 442"/>
              <a:gd name="T61" fmla="*/ 26830 h 634"/>
              <a:gd name="T62" fmla="*/ 147803 w 442"/>
              <a:gd name="T63" fmla="*/ 37345 h 634"/>
              <a:gd name="T64" fmla="*/ 79283 w 442"/>
              <a:gd name="T65" fmla="*/ 208117 h 634"/>
              <a:gd name="T66" fmla="*/ 79283 w 442"/>
              <a:gd name="T67" fmla="*/ 208117 h 634"/>
              <a:gd name="T68" fmla="*/ 89686 w 442"/>
              <a:gd name="T69" fmla="*/ 197602 h 634"/>
              <a:gd name="T70" fmla="*/ 79283 w 442"/>
              <a:gd name="T71" fmla="*/ 187087 h 634"/>
              <a:gd name="T72" fmla="*/ 68520 w 442"/>
              <a:gd name="T73" fmla="*/ 197602 h 634"/>
              <a:gd name="T74" fmla="*/ 79283 w 442"/>
              <a:gd name="T75" fmla="*/ 208117 h 6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42" h="634">
                <a:moveTo>
                  <a:pt x="368" y="0"/>
                </a:moveTo>
                <a:lnTo>
                  <a:pt x="368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3"/>
                  <a:pt x="73" y="633"/>
                </a:cubicBezTo>
                <a:cubicBezTo>
                  <a:pt x="368" y="633"/>
                  <a:pt x="368" y="633"/>
                  <a:pt x="368" y="633"/>
                </a:cubicBezTo>
                <a:cubicBezTo>
                  <a:pt x="412" y="633"/>
                  <a:pt x="441" y="589"/>
                  <a:pt x="441" y="545"/>
                </a:cubicBezTo>
                <a:cubicBezTo>
                  <a:pt x="441" y="74"/>
                  <a:pt x="441" y="74"/>
                  <a:pt x="441" y="74"/>
                </a:cubicBezTo>
                <a:cubicBezTo>
                  <a:pt x="441" y="30"/>
                  <a:pt x="412" y="0"/>
                  <a:pt x="368" y="0"/>
                </a:cubicBezTo>
                <a:close/>
                <a:moveTo>
                  <a:pt x="412" y="545"/>
                </a:moveTo>
                <a:lnTo>
                  <a:pt x="412" y="545"/>
                </a:lnTo>
                <a:cubicBezTo>
                  <a:pt x="412" y="574"/>
                  <a:pt x="382" y="589"/>
                  <a:pt x="368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45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412" y="486"/>
                  <a:pt x="412" y="486"/>
                  <a:pt x="412" y="486"/>
                </a:cubicBezTo>
                <a:lnTo>
                  <a:pt x="412" y="545"/>
                </a:lnTo>
                <a:close/>
                <a:moveTo>
                  <a:pt x="412" y="457"/>
                </a:moveTo>
                <a:lnTo>
                  <a:pt x="412" y="457"/>
                </a:lnTo>
                <a:cubicBezTo>
                  <a:pt x="29" y="457"/>
                  <a:pt x="29" y="457"/>
                  <a:pt x="29" y="457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412" y="133"/>
                  <a:pt x="412" y="133"/>
                  <a:pt x="412" y="133"/>
                </a:cubicBezTo>
                <a:lnTo>
                  <a:pt x="412" y="457"/>
                </a:lnTo>
                <a:close/>
                <a:moveTo>
                  <a:pt x="412" y="103"/>
                </a:moveTo>
                <a:lnTo>
                  <a:pt x="412" y="103"/>
                </a:lnTo>
                <a:cubicBezTo>
                  <a:pt x="29" y="103"/>
                  <a:pt x="29" y="103"/>
                  <a:pt x="29" y="103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3" y="44"/>
                </a:cubicBezTo>
                <a:cubicBezTo>
                  <a:pt x="368" y="44"/>
                  <a:pt x="368" y="44"/>
                  <a:pt x="368" y="44"/>
                </a:cubicBezTo>
                <a:cubicBezTo>
                  <a:pt x="382" y="44"/>
                  <a:pt x="412" y="59"/>
                  <a:pt x="412" y="74"/>
                </a:cubicBezTo>
                <a:lnTo>
                  <a:pt x="412" y="103"/>
                </a:lnTo>
                <a:close/>
                <a:moveTo>
                  <a:pt x="221" y="574"/>
                </a:moveTo>
                <a:lnTo>
                  <a:pt x="221" y="574"/>
                </a:lnTo>
                <a:cubicBezTo>
                  <a:pt x="235" y="574"/>
                  <a:pt x="250" y="560"/>
                  <a:pt x="250" y="545"/>
                </a:cubicBezTo>
                <a:cubicBezTo>
                  <a:pt x="250" y="530"/>
                  <a:pt x="235" y="516"/>
                  <a:pt x="221" y="516"/>
                </a:cubicBezTo>
                <a:cubicBezTo>
                  <a:pt x="206" y="516"/>
                  <a:pt x="191" y="530"/>
                  <a:pt x="191" y="545"/>
                </a:cubicBezTo>
                <a:cubicBezTo>
                  <a:pt x="191" y="560"/>
                  <a:pt x="206" y="574"/>
                  <a:pt x="221" y="574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6" name="Freeform 148">
            <a:extLst>
              <a:ext uri="{FF2B5EF4-FFF2-40B4-BE49-F238E27FC236}">
                <a16:creationId xmlns:a16="http://schemas.microsoft.com/office/drawing/2014/main" xmlns="" id="{67FC0694-FBF8-47C1-B458-40B6B2486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846" y="3585309"/>
            <a:ext cx="452940" cy="404412"/>
          </a:xfrm>
          <a:custGeom>
            <a:avLst/>
            <a:gdLst>
              <a:gd name="T0" fmla="*/ 195452 w 619"/>
              <a:gd name="T1" fmla="*/ 26858 h 546"/>
              <a:gd name="T2" fmla="*/ 195452 w 619"/>
              <a:gd name="T3" fmla="*/ 26858 h 546"/>
              <a:gd name="T4" fmla="*/ 174293 w 619"/>
              <a:gd name="T5" fmla="*/ 26858 h 546"/>
              <a:gd name="T6" fmla="*/ 168914 w 619"/>
              <a:gd name="T7" fmla="*/ 10888 h 546"/>
              <a:gd name="T8" fmla="*/ 153134 w 619"/>
              <a:gd name="T9" fmla="*/ 0 h 546"/>
              <a:gd name="T10" fmla="*/ 68498 w 619"/>
              <a:gd name="T11" fmla="*/ 0 h 546"/>
              <a:gd name="T12" fmla="*/ 52718 w 619"/>
              <a:gd name="T13" fmla="*/ 10888 h 546"/>
              <a:gd name="T14" fmla="*/ 47339 w 619"/>
              <a:gd name="T15" fmla="*/ 26858 h 546"/>
              <a:gd name="T16" fmla="*/ 26180 w 619"/>
              <a:gd name="T17" fmla="*/ 26858 h 546"/>
              <a:gd name="T18" fmla="*/ 0 w 619"/>
              <a:gd name="T19" fmla="*/ 53352 h 546"/>
              <a:gd name="T20" fmla="*/ 0 w 619"/>
              <a:gd name="T21" fmla="*/ 171307 h 546"/>
              <a:gd name="T22" fmla="*/ 26180 w 619"/>
              <a:gd name="T23" fmla="*/ 197802 h 546"/>
              <a:gd name="T24" fmla="*/ 195452 w 619"/>
              <a:gd name="T25" fmla="*/ 197802 h 546"/>
              <a:gd name="T26" fmla="*/ 221632 w 619"/>
              <a:gd name="T27" fmla="*/ 171307 h 546"/>
              <a:gd name="T28" fmla="*/ 221632 w 619"/>
              <a:gd name="T29" fmla="*/ 53352 h 546"/>
              <a:gd name="T30" fmla="*/ 195452 w 619"/>
              <a:gd name="T31" fmla="*/ 26858 h 546"/>
              <a:gd name="T32" fmla="*/ 211232 w 619"/>
              <a:gd name="T33" fmla="*/ 171307 h 546"/>
              <a:gd name="T34" fmla="*/ 211232 w 619"/>
              <a:gd name="T35" fmla="*/ 171307 h 546"/>
              <a:gd name="T36" fmla="*/ 195452 w 619"/>
              <a:gd name="T37" fmla="*/ 181833 h 546"/>
              <a:gd name="T38" fmla="*/ 26180 w 619"/>
              <a:gd name="T39" fmla="*/ 181833 h 546"/>
              <a:gd name="T40" fmla="*/ 10400 w 619"/>
              <a:gd name="T41" fmla="*/ 171307 h 546"/>
              <a:gd name="T42" fmla="*/ 10400 w 619"/>
              <a:gd name="T43" fmla="*/ 53352 h 546"/>
              <a:gd name="T44" fmla="*/ 26180 w 619"/>
              <a:gd name="T45" fmla="*/ 42827 h 546"/>
              <a:gd name="T46" fmla="*/ 52718 w 619"/>
              <a:gd name="T47" fmla="*/ 42827 h 546"/>
              <a:gd name="T48" fmla="*/ 63477 w 619"/>
              <a:gd name="T49" fmla="*/ 26858 h 546"/>
              <a:gd name="T50" fmla="*/ 73877 w 619"/>
              <a:gd name="T51" fmla="*/ 10888 h 546"/>
              <a:gd name="T52" fmla="*/ 147755 w 619"/>
              <a:gd name="T53" fmla="*/ 10888 h 546"/>
              <a:gd name="T54" fmla="*/ 158155 w 619"/>
              <a:gd name="T55" fmla="*/ 26858 h 546"/>
              <a:gd name="T56" fmla="*/ 168914 w 619"/>
              <a:gd name="T57" fmla="*/ 42827 h 546"/>
              <a:gd name="T58" fmla="*/ 195452 w 619"/>
              <a:gd name="T59" fmla="*/ 42827 h 546"/>
              <a:gd name="T60" fmla="*/ 211232 w 619"/>
              <a:gd name="T61" fmla="*/ 53352 h 546"/>
              <a:gd name="T62" fmla="*/ 211232 w 619"/>
              <a:gd name="T63" fmla="*/ 171307 h 546"/>
              <a:gd name="T64" fmla="*/ 110816 w 619"/>
              <a:gd name="T65" fmla="*/ 53352 h 546"/>
              <a:gd name="T66" fmla="*/ 110816 w 619"/>
              <a:gd name="T67" fmla="*/ 53352 h 546"/>
              <a:gd name="T68" fmla="*/ 52718 w 619"/>
              <a:gd name="T69" fmla="*/ 112511 h 546"/>
              <a:gd name="T70" fmla="*/ 110816 w 619"/>
              <a:gd name="T71" fmla="*/ 171307 h 546"/>
              <a:gd name="T72" fmla="*/ 168914 w 619"/>
              <a:gd name="T73" fmla="*/ 112511 h 546"/>
              <a:gd name="T74" fmla="*/ 110816 w 619"/>
              <a:gd name="T75" fmla="*/ 53352 h 546"/>
              <a:gd name="T76" fmla="*/ 110816 w 619"/>
              <a:gd name="T77" fmla="*/ 154975 h 546"/>
              <a:gd name="T78" fmla="*/ 110816 w 619"/>
              <a:gd name="T79" fmla="*/ 154975 h 546"/>
              <a:gd name="T80" fmla="*/ 68498 w 619"/>
              <a:gd name="T81" fmla="*/ 112511 h 546"/>
              <a:gd name="T82" fmla="*/ 110816 w 619"/>
              <a:gd name="T83" fmla="*/ 69684 h 546"/>
              <a:gd name="T84" fmla="*/ 153134 w 619"/>
              <a:gd name="T85" fmla="*/ 112511 h 546"/>
              <a:gd name="T86" fmla="*/ 110816 w 619"/>
              <a:gd name="T87" fmla="*/ 154975 h 54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9" h="546">
                <a:moveTo>
                  <a:pt x="545" y="74"/>
                </a:moveTo>
                <a:lnTo>
                  <a:pt x="545" y="74"/>
                </a:lnTo>
                <a:cubicBezTo>
                  <a:pt x="486" y="74"/>
                  <a:pt x="486" y="74"/>
                  <a:pt x="486" y="74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56" y="15"/>
                  <a:pt x="44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7" y="0"/>
                  <a:pt x="162" y="15"/>
                  <a:pt x="147" y="3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4"/>
                  <a:pt x="0" y="147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5" y="545"/>
                  <a:pt x="545" y="545"/>
                  <a:pt x="545" y="545"/>
                </a:cubicBezTo>
                <a:cubicBezTo>
                  <a:pt x="589" y="545"/>
                  <a:pt x="618" y="516"/>
                  <a:pt x="618" y="472"/>
                </a:cubicBezTo>
                <a:cubicBezTo>
                  <a:pt x="618" y="147"/>
                  <a:pt x="618" y="147"/>
                  <a:pt x="618" y="147"/>
                </a:cubicBezTo>
                <a:cubicBezTo>
                  <a:pt x="618" y="104"/>
                  <a:pt x="589" y="74"/>
                  <a:pt x="545" y="74"/>
                </a:cubicBezTo>
                <a:close/>
                <a:moveTo>
                  <a:pt x="589" y="472"/>
                </a:moveTo>
                <a:lnTo>
                  <a:pt x="589" y="472"/>
                </a:lnTo>
                <a:cubicBezTo>
                  <a:pt x="589" y="486"/>
                  <a:pt x="559" y="501"/>
                  <a:pt x="545" y="501"/>
                </a:cubicBezTo>
                <a:cubicBezTo>
                  <a:pt x="73" y="501"/>
                  <a:pt x="73" y="501"/>
                  <a:pt x="73" y="501"/>
                </a:cubicBezTo>
                <a:cubicBezTo>
                  <a:pt x="59" y="501"/>
                  <a:pt x="29" y="486"/>
                  <a:pt x="29" y="472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47" y="118"/>
                  <a:pt x="147" y="118"/>
                  <a:pt x="147" y="118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91" y="45"/>
                  <a:pt x="191" y="30"/>
                  <a:pt x="206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27" y="30"/>
                  <a:pt x="427" y="45"/>
                  <a:pt x="441" y="74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545" y="118"/>
                  <a:pt x="545" y="118"/>
                  <a:pt x="545" y="118"/>
                </a:cubicBezTo>
                <a:cubicBezTo>
                  <a:pt x="559" y="118"/>
                  <a:pt x="589" y="133"/>
                  <a:pt x="589" y="147"/>
                </a:cubicBezTo>
                <a:lnTo>
                  <a:pt x="589" y="472"/>
                </a:lnTo>
                <a:close/>
                <a:moveTo>
                  <a:pt x="309" y="147"/>
                </a:moveTo>
                <a:lnTo>
                  <a:pt x="309" y="147"/>
                </a:lnTo>
                <a:cubicBezTo>
                  <a:pt x="221" y="147"/>
                  <a:pt x="147" y="221"/>
                  <a:pt x="147" y="310"/>
                </a:cubicBezTo>
                <a:cubicBezTo>
                  <a:pt x="147" y="398"/>
                  <a:pt x="221" y="472"/>
                  <a:pt x="309" y="472"/>
                </a:cubicBezTo>
                <a:cubicBezTo>
                  <a:pt x="398" y="472"/>
                  <a:pt x="471" y="398"/>
                  <a:pt x="471" y="310"/>
                </a:cubicBezTo>
                <a:cubicBezTo>
                  <a:pt x="471" y="221"/>
                  <a:pt x="398" y="147"/>
                  <a:pt x="309" y="147"/>
                </a:cubicBezTo>
                <a:close/>
                <a:moveTo>
                  <a:pt x="309" y="427"/>
                </a:moveTo>
                <a:lnTo>
                  <a:pt x="309" y="427"/>
                </a:lnTo>
                <a:cubicBezTo>
                  <a:pt x="250" y="427"/>
                  <a:pt x="191" y="368"/>
                  <a:pt x="191" y="310"/>
                </a:cubicBezTo>
                <a:cubicBezTo>
                  <a:pt x="191" y="251"/>
                  <a:pt x="250" y="192"/>
                  <a:pt x="309" y="192"/>
                </a:cubicBezTo>
                <a:cubicBezTo>
                  <a:pt x="368" y="192"/>
                  <a:pt x="427" y="251"/>
                  <a:pt x="427" y="310"/>
                </a:cubicBezTo>
                <a:cubicBezTo>
                  <a:pt x="427" y="368"/>
                  <a:pt x="368" y="427"/>
                  <a:pt x="309" y="427"/>
                </a:cubicBezTo>
                <a:close/>
              </a:path>
            </a:pathLst>
          </a:custGeom>
          <a:solidFill>
            <a:srgbClr val="000099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1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ldLvl="0" animBg="1"/>
      <p:bldP spid="6" grpId="1" bldLvl="0" animBg="1"/>
      <p:bldP spid="7" grpId="0"/>
      <p:bldP spid="8" grpId="0" bldLvl="0" animBg="1"/>
      <p:bldP spid="8" grpId="1" bldLvl="0" animBg="1"/>
      <p:bldP spid="9" grpId="0"/>
      <p:bldP spid="10" grpId="0" bldLvl="0" animBg="1"/>
      <p:bldP spid="10" grpId="1" bldLvl="0" animBg="1"/>
      <p:bldP spid="11" grpId="0"/>
      <p:bldP spid="28" grpId="0" bldLvl="0" animBg="1"/>
      <p:bldP spid="29" grpId="0" bldLvl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75D4F26F-595A-4286-88F9-49B7D3520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5" t="1317" r="20127" b="21345"/>
          <a:stretch>
            <a:fillRect/>
          </a:stretch>
        </p:blipFill>
        <p:spPr>
          <a:xfrm>
            <a:off x="8553450" y="3812289"/>
            <a:ext cx="2599489" cy="1992403"/>
          </a:xfrm>
          <a:custGeom>
            <a:avLst/>
            <a:gdLst>
              <a:gd name="connsiteX0" fmla="*/ 0 w 6919918"/>
              <a:gd name="connsiteY0" fmla="*/ 0 h 5303838"/>
              <a:gd name="connsiteX1" fmla="*/ 6919918 w 6919918"/>
              <a:gd name="connsiteY1" fmla="*/ 0 h 5303838"/>
              <a:gd name="connsiteX2" fmla="*/ 6919918 w 6919918"/>
              <a:gd name="connsiteY2" fmla="*/ 5303838 h 5303838"/>
              <a:gd name="connsiteX3" fmla="*/ 0 w 6919918"/>
              <a:gd name="connsiteY3" fmla="*/ 5303838 h 530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9918" h="5303838">
                <a:moveTo>
                  <a:pt x="0" y="0"/>
                </a:moveTo>
                <a:lnTo>
                  <a:pt x="6919918" y="0"/>
                </a:lnTo>
                <a:lnTo>
                  <a:pt x="6919918" y="5303838"/>
                </a:lnTo>
                <a:lnTo>
                  <a:pt x="0" y="5303838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828E1E7C-49F3-42FC-95C2-05DCF7C8AD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t="11331" r="32237" b="11331"/>
          <a:stretch>
            <a:fillRect/>
          </a:stretch>
        </p:blipFill>
        <p:spPr>
          <a:xfrm>
            <a:off x="3464719" y="3845717"/>
            <a:ext cx="2555875" cy="1958975"/>
          </a:xfrm>
          <a:custGeom>
            <a:avLst/>
            <a:gdLst>
              <a:gd name="connsiteX0" fmla="*/ 0 w 6919918"/>
              <a:gd name="connsiteY0" fmla="*/ 0 h 5303838"/>
              <a:gd name="connsiteX1" fmla="*/ 6919918 w 6919918"/>
              <a:gd name="connsiteY1" fmla="*/ 0 h 5303838"/>
              <a:gd name="connsiteX2" fmla="*/ 6919918 w 6919918"/>
              <a:gd name="connsiteY2" fmla="*/ 5303838 h 5303838"/>
              <a:gd name="connsiteX3" fmla="*/ 0 w 6919918"/>
              <a:gd name="connsiteY3" fmla="*/ 5303838 h 530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9918" h="5303838">
                <a:moveTo>
                  <a:pt x="0" y="0"/>
                </a:moveTo>
                <a:lnTo>
                  <a:pt x="6919918" y="0"/>
                </a:lnTo>
                <a:lnTo>
                  <a:pt x="6919918" y="5303838"/>
                </a:lnTo>
                <a:lnTo>
                  <a:pt x="0" y="5303838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86C13D2-16B0-4CE3-B42D-B01A290871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4" t="12471" r="19882" b="10191"/>
          <a:stretch>
            <a:fillRect/>
          </a:stretch>
        </p:blipFill>
        <p:spPr>
          <a:xfrm>
            <a:off x="927851" y="1891197"/>
            <a:ext cx="2555875" cy="1958975"/>
          </a:xfrm>
          <a:custGeom>
            <a:avLst/>
            <a:gdLst>
              <a:gd name="connsiteX0" fmla="*/ 0 w 6919918"/>
              <a:gd name="connsiteY0" fmla="*/ 0 h 5303838"/>
              <a:gd name="connsiteX1" fmla="*/ 6919918 w 6919918"/>
              <a:gd name="connsiteY1" fmla="*/ 0 h 5303838"/>
              <a:gd name="connsiteX2" fmla="*/ 6919918 w 6919918"/>
              <a:gd name="connsiteY2" fmla="*/ 5303838 h 5303838"/>
              <a:gd name="connsiteX3" fmla="*/ 0 w 6919918"/>
              <a:gd name="connsiteY3" fmla="*/ 5303838 h 530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9918" h="5303838">
                <a:moveTo>
                  <a:pt x="0" y="0"/>
                </a:moveTo>
                <a:lnTo>
                  <a:pt x="6919918" y="0"/>
                </a:lnTo>
                <a:lnTo>
                  <a:pt x="6919918" y="5303838"/>
                </a:lnTo>
                <a:lnTo>
                  <a:pt x="0" y="5303838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25BBF03C-8EFC-4C2F-BFA2-F19E47B87F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0" t="14024" r="17286" b="8638"/>
          <a:stretch>
            <a:fillRect/>
          </a:stretch>
        </p:blipFill>
        <p:spPr>
          <a:xfrm>
            <a:off x="6001586" y="1885949"/>
            <a:ext cx="2593468" cy="1958975"/>
          </a:xfrm>
          <a:custGeom>
            <a:avLst/>
            <a:gdLst>
              <a:gd name="connsiteX0" fmla="*/ 0 w 6919918"/>
              <a:gd name="connsiteY0" fmla="*/ 0 h 5303838"/>
              <a:gd name="connsiteX1" fmla="*/ 6919918 w 6919918"/>
              <a:gd name="connsiteY1" fmla="*/ 0 h 5303838"/>
              <a:gd name="connsiteX2" fmla="*/ 6919918 w 6919918"/>
              <a:gd name="connsiteY2" fmla="*/ 5303838 h 5303838"/>
              <a:gd name="connsiteX3" fmla="*/ 0 w 6919918"/>
              <a:gd name="connsiteY3" fmla="*/ 5303838 h 530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9918" h="5303838">
                <a:moveTo>
                  <a:pt x="0" y="0"/>
                </a:moveTo>
                <a:lnTo>
                  <a:pt x="6919918" y="0"/>
                </a:lnTo>
                <a:lnTo>
                  <a:pt x="6919918" y="5303838"/>
                </a:lnTo>
                <a:lnTo>
                  <a:pt x="0" y="5303838"/>
                </a:lnTo>
                <a:close/>
              </a:path>
            </a:pathLst>
          </a:custGeom>
        </p:spPr>
      </p:pic>
      <p:sp>
        <p:nvSpPr>
          <p:cNvPr id="34818" name="AutoShape 3"/>
          <p:cNvSpPr>
            <a:spLocks noChangeAspect="1" noTextEdit="1"/>
          </p:cNvSpPr>
          <p:nvPr/>
        </p:nvSpPr>
        <p:spPr>
          <a:xfrm>
            <a:off x="911225" y="1876425"/>
            <a:ext cx="10225088" cy="3943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1" name="Rectangle 6"/>
          <p:cNvSpPr/>
          <p:nvPr/>
        </p:nvSpPr>
        <p:spPr>
          <a:xfrm>
            <a:off x="3473032" y="1891990"/>
            <a:ext cx="2555875" cy="19589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34848" name="Rectangle 8"/>
          <p:cNvSpPr/>
          <p:nvPr/>
        </p:nvSpPr>
        <p:spPr>
          <a:xfrm>
            <a:off x="8577263" y="1885950"/>
            <a:ext cx="2555874" cy="1946275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34845" name="Rectangle 11"/>
          <p:cNvSpPr/>
          <p:nvPr/>
        </p:nvSpPr>
        <p:spPr>
          <a:xfrm>
            <a:off x="6021388" y="3832225"/>
            <a:ext cx="2574088" cy="1985963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34842" name="Rectangle 9"/>
          <p:cNvSpPr/>
          <p:nvPr/>
        </p:nvSpPr>
        <p:spPr>
          <a:xfrm>
            <a:off x="923087" y="3832225"/>
            <a:ext cx="2542424" cy="1985963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34843" name="文本框 32"/>
          <p:cNvSpPr txBox="1"/>
          <p:nvPr/>
        </p:nvSpPr>
        <p:spPr>
          <a:xfrm>
            <a:off x="927851" y="4603607"/>
            <a:ext cx="2542424" cy="812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培训于一体美仑设计是集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</a:p>
        </p:txBody>
      </p:sp>
      <p:sp>
        <p:nvSpPr>
          <p:cNvPr id="34" name="矩形 33"/>
          <p:cNvSpPr/>
          <p:nvPr/>
        </p:nvSpPr>
        <p:spPr>
          <a:xfrm>
            <a:off x="1171914" y="4234275"/>
            <a:ext cx="203132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xmlns="" id="{C72E0E6C-D9D8-436E-9BEB-11D7DE8C62D3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FE2B850-4ED1-43E0-8829-2D539A763CFE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7CE1C1C0-0DC7-4704-BF40-7874CCB7EF23}"/>
              </a:ext>
            </a:extLst>
          </p:cNvPr>
          <p:cNvCxnSpPr>
            <a:stCxn id="35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32">
            <a:extLst>
              <a:ext uri="{FF2B5EF4-FFF2-40B4-BE49-F238E27FC236}">
                <a16:creationId xmlns:a16="http://schemas.microsoft.com/office/drawing/2014/main" xmlns="" id="{3824F56D-9DE7-4859-82DE-35B928B8F791}"/>
              </a:ext>
            </a:extLst>
          </p:cNvPr>
          <p:cNvSpPr txBox="1"/>
          <p:nvPr/>
        </p:nvSpPr>
        <p:spPr>
          <a:xfrm>
            <a:off x="6023726" y="4603607"/>
            <a:ext cx="2542424" cy="812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培训于一体美仑设计是集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30CA7445-41B0-493C-8ED7-A396767E75B0}"/>
              </a:ext>
            </a:extLst>
          </p:cNvPr>
          <p:cNvSpPr/>
          <p:nvPr/>
        </p:nvSpPr>
        <p:spPr>
          <a:xfrm>
            <a:off x="6267789" y="4234275"/>
            <a:ext cx="203132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7" name="文本框 32">
            <a:extLst>
              <a:ext uri="{FF2B5EF4-FFF2-40B4-BE49-F238E27FC236}">
                <a16:creationId xmlns:a16="http://schemas.microsoft.com/office/drawing/2014/main" xmlns="" id="{1BB5843A-BE06-4ADD-A66B-2C2F0AD1B8A6}"/>
              </a:ext>
            </a:extLst>
          </p:cNvPr>
          <p:cNvSpPr txBox="1"/>
          <p:nvPr/>
        </p:nvSpPr>
        <p:spPr>
          <a:xfrm>
            <a:off x="8570490" y="2659790"/>
            <a:ext cx="2542424" cy="812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培训于一体美仑设计是集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CFD60CB-F460-4FFD-A822-405DA925AD0F}"/>
              </a:ext>
            </a:extLst>
          </p:cNvPr>
          <p:cNvSpPr/>
          <p:nvPr/>
        </p:nvSpPr>
        <p:spPr>
          <a:xfrm>
            <a:off x="8814553" y="2290458"/>
            <a:ext cx="203132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1" name="文本框 32">
            <a:extLst>
              <a:ext uri="{FF2B5EF4-FFF2-40B4-BE49-F238E27FC236}">
                <a16:creationId xmlns:a16="http://schemas.microsoft.com/office/drawing/2014/main" xmlns="" id="{9B5F1324-71DB-49C2-BEC8-E50CC01BEA9D}"/>
              </a:ext>
            </a:extLst>
          </p:cNvPr>
          <p:cNvSpPr txBox="1"/>
          <p:nvPr/>
        </p:nvSpPr>
        <p:spPr>
          <a:xfrm>
            <a:off x="3496426" y="2659790"/>
            <a:ext cx="2542424" cy="812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培训于一体美仑设计是集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模板开发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B7FA376F-54B1-4C4F-A61B-834537A473AA}"/>
              </a:ext>
            </a:extLst>
          </p:cNvPr>
          <p:cNvSpPr/>
          <p:nvPr/>
        </p:nvSpPr>
        <p:spPr>
          <a:xfrm>
            <a:off x="3740489" y="2290458"/>
            <a:ext cx="203132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70256469"/>
      </p:ext>
    </p:extLst>
  </p:cSld>
  <p:clrMapOvr>
    <a:masterClrMapping/>
  </p:clrMapOvr>
  <p:transition advTm="4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E6C30EA-B64C-41B0-854E-AD2ACE73E5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" t="40269" r="1105" b="14075"/>
          <a:stretch/>
        </p:blipFill>
        <p:spPr>
          <a:xfrm>
            <a:off x="5245100" y="1553099"/>
            <a:ext cx="5698787" cy="166000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A9137D7-10D7-48E9-98D5-8824369EDC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" t="31054" r="745" b="21246"/>
          <a:stretch/>
        </p:blipFill>
        <p:spPr>
          <a:xfrm>
            <a:off x="5245100" y="4088341"/>
            <a:ext cx="5698787" cy="17386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4101" y="1553102"/>
            <a:ext cx="4110978" cy="4273871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zh-CN" altLang="en-US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46736" y="3282135"/>
            <a:ext cx="2808192" cy="1362851"/>
            <a:chOff x="5423593" y="3785503"/>
            <a:chExt cx="2807705" cy="1362851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 6"/>
            <p:cNvSpPr/>
            <p:nvPr/>
          </p:nvSpPr>
          <p:spPr>
            <a:xfrm>
              <a:off x="5423593" y="3785503"/>
              <a:ext cx="2807705" cy="1362851"/>
            </a:xfrm>
            <a:custGeom>
              <a:avLst/>
              <a:gdLst>
                <a:gd name="connsiteX0" fmla="*/ 0 w 2807705"/>
                <a:gd name="connsiteY0" fmla="*/ 0 h 1362851"/>
                <a:gd name="connsiteX1" fmla="*/ 2807705 w 2807705"/>
                <a:gd name="connsiteY1" fmla="*/ 0 h 1362851"/>
                <a:gd name="connsiteX2" fmla="*/ 2807705 w 2807705"/>
                <a:gd name="connsiteY2" fmla="*/ 723414 h 1362851"/>
                <a:gd name="connsiteX3" fmla="*/ 1745089 w 2807705"/>
                <a:gd name="connsiteY3" fmla="*/ 723414 h 1362851"/>
                <a:gd name="connsiteX4" fmla="*/ 1403852 w 2807705"/>
                <a:gd name="connsiteY4" fmla="*/ 1362851 h 1362851"/>
                <a:gd name="connsiteX5" fmla="*/ 1062614 w 2807705"/>
                <a:gd name="connsiteY5" fmla="*/ 723414 h 1362851"/>
                <a:gd name="connsiteX6" fmla="*/ 0 w 2807705"/>
                <a:gd name="connsiteY6" fmla="*/ 723414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0" y="0"/>
                  </a:moveTo>
                  <a:lnTo>
                    <a:pt x="2807705" y="0"/>
                  </a:lnTo>
                  <a:lnTo>
                    <a:pt x="2807705" y="723414"/>
                  </a:lnTo>
                  <a:lnTo>
                    <a:pt x="1745089" y="723414"/>
                  </a:lnTo>
                  <a:lnTo>
                    <a:pt x="1403852" y="1362851"/>
                  </a:lnTo>
                  <a:lnTo>
                    <a:pt x="1062614" y="723414"/>
                  </a:lnTo>
                  <a:lnTo>
                    <a:pt x="0" y="7234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22"/>
            <p:cNvSpPr txBox="1"/>
            <p:nvPr/>
          </p:nvSpPr>
          <p:spPr>
            <a:xfrm>
              <a:off x="6257070" y="3970728"/>
              <a:ext cx="1139858" cy="37965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35695" y="2642702"/>
            <a:ext cx="2808192" cy="1362852"/>
            <a:chOff x="8312051" y="3146066"/>
            <a:chExt cx="2807705" cy="1362851"/>
          </a:xfrm>
          <a:solidFill>
            <a:srgbClr val="000099"/>
          </a:solidFill>
        </p:grpSpPr>
        <p:sp>
          <p:nvSpPr>
            <p:cNvPr id="10" name="任意多边形 9"/>
            <p:cNvSpPr/>
            <p:nvPr/>
          </p:nvSpPr>
          <p:spPr>
            <a:xfrm>
              <a:off x="8312051" y="3146066"/>
              <a:ext cx="2807705" cy="1362851"/>
            </a:xfrm>
            <a:custGeom>
              <a:avLst/>
              <a:gdLst>
                <a:gd name="connsiteX0" fmla="*/ 1403852 w 2807705"/>
                <a:gd name="connsiteY0" fmla="*/ 0 h 1362851"/>
                <a:gd name="connsiteX1" fmla="*/ 1745089 w 2807705"/>
                <a:gd name="connsiteY1" fmla="*/ 639437 h 1362851"/>
                <a:gd name="connsiteX2" fmla="*/ 2807705 w 2807705"/>
                <a:gd name="connsiteY2" fmla="*/ 639437 h 1362851"/>
                <a:gd name="connsiteX3" fmla="*/ 2807705 w 2807705"/>
                <a:gd name="connsiteY3" fmla="*/ 1362851 h 1362851"/>
                <a:gd name="connsiteX4" fmla="*/ 0 w 2807705"/>
                <a:gd name="connsiteY4" fmla="*/ 1362851 h 1362851"/>
                <a:gd name="connsiteX5" fmla="*/ 0 w 2807705"/>
                <a:gd name="connsiteY5" fmla="*/ 639437 h 1362851"/>
                <a:gd name="connsiteX6" fmla="*/ 1062614 w 2807705"/>
                <a:gd name="connsiteY6" fmla="*/ 639437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1403852" y="0"/>
                  </a:moveTo>
                  <a:lnTo>
                    <a:pt x="1745089" y="639437"/>
                  </a:lnTo>
                  <a:lnTo>
                    <a:pt x="2807705" y="639437"/>
                  </a:lnTo>
                  <a:lnTo>
                    <a:pt x="2807705" y="1362851"/>
                  </a:lnTo>
                  <a:lnTo>
                    <a:pt x="0" y="1362851"/>
                  </a:lnTo>
                  <a:lnTo>
                    <a:pt x="0" y="639437"/>
                  </a:lnTo>
                  <a:lnTo>
                    <a:pt x="1062614" y="6394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23"/>
            <p:cNvSpPr txBox="1"/>
            <p:nvPr/>
          </p:nvSpPr>
          <p:spPr>
            <a:xfrm>
              <a:off x="9123776" y="3957376"/>
              <a:ext cx="1139858" cy="37965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2B43B1D-879A-49F9-8CCA-39F67A530490}"/>
              </a:ext>
            </a:extLst>
          </p:cNvPr>
          <p:cNvSpPr txBox="1"/>
          <p:nvPr/>
        </p:nvSpPr>
        <p:spPr>
          <a:xfrm>
            <a:off x="388856" y="501904"/>
            <a:ext cx="242955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3D4F633-6932-49B4-B172-37CD9F2685D7}"/>
              </a:ext>
            </a:extLst>
          </p:cNvPr>
          <p:cNvSpPr/>
          <p:nvPr/>
        </p:nvSpPr>
        <p:spPr>
          <a:xfrm rot="16200000">
            <a:off x="-143668" y="692845"/>
            <a:ext cx="408220" cy="120885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0E94389-5B90-4AF8-80EC-AA5C0BB2894D}"/>
              </a:ext>
            </a:extLst>
          </p:cNvPr>
          <p:cNvCxnSpPr>
            <a:stCxn id="12" idx="3"/>
          </p:cNvCxnSpPr>
          <p:nvPr/>
        </p:nvCxnSpPr>
        <p:spPr>
          <a:xfrm>
            <a:off x="2818406" y="753287"/>
            <a:ext cx="93735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73">
            <a:extLst>
              <a:ext uri="{FF2B5EF4-FFF2-40B4-BE49-F238E27FC236}">
                <a16:creationId xmlns:a16="http://schemas.microsoft.com/office/drawing/2014/main" xmlns="" id="{1933DC6E-864A-4417-A6EF-1A7ADDA713F1}"/>
              </a:ext>
            </a:extLst>
          </p:cNvPr>
          <p:cNvSpPr txBox="1"/>
          <p:nvPr/>
        </p:nvSpPr>
        <p:spPr>
          <a:xfrm>
            <a:off x="1366152" y="2496632"/>
            <a:ext cx="3694226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12ACBA5-471C-4864-99DC-6948EA45B203}"/>
              </a:ext>
            </a:extLst>
          </p:cNvPr>
          <p:cNvCxnSpPr>
            <a:cxnSpLocks/>
          </p:cNvCxnSpPr>
          <p:nvPr/>
        </p:nvCxnSpPr>
        <p:spPr>
          <a:xfrm>
            <a:off x="1494169" y="3359474"/>
            <a:ext cx="412762" cy="0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75">
            <a:extLst>
              <a:ext uri="{FF2B5EF4-FFF2-40B4-BE49-F238E27FC236}">
                <a16:creationId xmlns:a16="http://schemas.microsoft.com/office/drawing/2014/main" xmlns="" id="{AE131A32-F7D9-4B77-81D1-455DBEB2A70B}"/>
              </a:ext>
            </a:extLst>
          </p:cNvPr>
          <p:cNvSpPr txBox="1"/>
          <p:nvPr/>
        </p:nvSpPr>
        <p:spPr>
          <a:xfrm>
            <a:off x="1366152" y="3631599"/>
            <a:ext cx="3536047" cy="124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设计炒道塞的抵抗，力按时吃什么都看到了肯定点开始抵扣可，否凯迪拉克凯迪是，度路口思考几年，搜集上课看到了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73">
            <a:extLst>
              <a:ext uri="{FF2B5EF4-FFF2-40B4-BE49-F238E27FC236}">
                <a16:creationId xmlns:a16="http://schemas.microsoft.com/office/drawing/2014/main" xmlns="" id="{0A7A2256-2F54-48AA-A682-CB263DAD1FAB}"/>
              </a:ext>
            </a:extLst>
          </p:cNvPr>
          <p:cNvSpPr txBox="1"/>
          <p:nvPr/>
        </p:nvSpPr>
        <p:spPr>
          <a:xfrm>
            <a:off x="1425913" y="2088874"/>
            <a:ext cx="209218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SKILLS</a:t>
            </a:r>
            <a:endParaRPr lang="zh-CN" altLang="en-US" sz="24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15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9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1359</Words>
  <Application>Microsoft Office PowerPoint</Application>
  <PresentationFormat>宽屏</PresentationFormat>
  <Paragraphs>114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Century Gothic</vt:lpstr>
      <vt:lpstr>Geometr415 Blk BT</vt:lpstr>
      <vt:lpstr>等线</vt:lpstr>
      <vt:lpstr>等线 Light</vt:lpstr>
      <vt:lpstr>冬青黑体简体中文 W3</vt:lpstr>
      <vt:lpstr>苹方 常规</vt:lpstr>
      <vt:lpstr>苹方 特粗</vt:lpstr>
      <vt:lpstr>宋体</vt:lpstr>
      <vt:lpstr>微软雅黑</vt:lpstr>
      <vt:lpstr>微软雅黑 Light</vt:lpstr>
      <vt:lpstr>幼圆</vt:lpstr>
      <vt:lpstr>Agency FB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精美PPT（不二演示）</cp:lastModifiedBy>
  <cp:revision>26</cp:revision>
  <dcterms:created xsi:type="dcterms:W3CDTF">2018-09-13T04:31:33Z</dcterms:created>
  <dcterms:modified xsi:type="dcterms:W3CDTF">2019-02-13T13:11:34Z</dcterms:modified>
</cp:coreProperties>
</file>