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Lst>
  <p:notesMasterIdLst>
    <p:notesMasterId r:id="rId33"/>
  </p:notesMasterIdLst>
  <p:sldIdLst>
    <p:sldId id="472" r:id="rId3"/>
    <p:sldId id="658" r:id="rId4"/>
    <p:sldId id="659" r:id="rId5"/>
    <p:sldId id="660" r:id="rId6"/>
    <p:sldId id="667" r:id="rId7"/>
    <p:sldId id="673" r:id="rId8"/>
    <p:sldId id="672" r:id="rId9"/>
    <p:sldId id="664" r:id="rId10"/>
    <p:sldId id="676" r:id="rId11"/>
    <p:sldId id="663" r:id="rId12"/>
    <p:sldId id="666" r:id="rId13"/>
    <p:sldId id="669" r:id="rId14"/>
    <p:sldId id="679" r:id="rId15"/>
    <p:sldId id="670" r:id="rId16"/>
    <p:sldId id="661" r:id="rId17"/>
    <p:sldId id="668" r:id="rId18"/>
    <p:sldId id="678" r:id="rId19"/>
    <p:sldId id="665" r:id="rId20"/>
    <p:sldId id="671" r:id="rId21"/>
    <p:sldId id="677" r:id="rId22"/>
    <p:sldId id="675" r:id="rId23"/>
    <p:sldId id="674" r:id="rId24"/>
    <p:sldId id="662" r:id="rId25"/>
    <p:sldId id="680" r:id="rId26"/>
    <p:sldId id="681" r:id="rId27"/>
    <p:sldId id="682" r:id="rId28"/>
    <p:sldId id="683" r:id="rId29"/>
    <p:sldId id="684" r:id="rId30"/>
    <p:sldId id="685" r:id="rId31"/>
    <p:sldId id="686" r:id="rId32"/>
  </p:sldIdLst>
  <p:sldSz cx="9145588"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181"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362"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543"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724"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5905" algn="l" defTabSz="914362" rtl="0" eaLnBrk="1" latinLnBrk="0" hangingPunct="1">
      <a:defRPr b="1" kern="1200">
        <a:solidFill>
          <a:schemeClr val="tx1"/>
        </a:solidFill>
        <a:latin typeface="Arial" pitchFamily="34" charset="0"/>
        <a:ea typeface="宋体" pitchFamily="2" charset="-122"/>
        <a:cs typeface="+mn-cs"/>
      </a:defRPr>
    </a:lvl6pPr>
    <a:lvl7pPr marL="2743086" algn="l" defTabSz="914362" rtl="0" eaLnBrk="1" latinLnBrk="0" hangingPunct="1">
      <a:defRPr b="1" kern="1200">
        <a:solidFill>
          <a:schemeClr val="tx1"/>
        </a:solidFill>
        <a:latin typeface="Arial" pitchFamily="34" charset="0"/>
        <a:ea typeface="宋体" pitchFamily="2" charset="-122"/>
        <a:cs typeface="+mn-cs"/>
      </a:defRPr>
    </a:lvl7pPr>
    <a:lvl8pPr marL="3200266" algn="l" defTabSz="914362" rtl="0" eaLnBrk="1" latinLnBrk="0" hangingPunct="1">
      <a:defRPr b="1" kern="1200">
        <a:solidFill>
          <a:schemeClr val="tx1"/>
        </a:solidFill>
        <a:latin typeface="Arial" pitchFamily="34" charset="0"/>
        <a:ea typeface="宋体" pitchFamily="2" charset="-122"/>
        <a:cs typeface="+mn-cs"/>
      </a:defRPr>
    </a:lvl8pPr>
    <a:lvl9pPr marL="3657448" algn="l" defTabSz="914362" rtl="0" eaLnBrk="1" latinLnBrk="0" hangingPunct="1">
      <a:defRPr b="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1">
          <p15:clr>
            <a:srgbClr val="A4A3A4"/>
          </p15:clr>
        </p15:guide>
        <p15:guide id="2" orient="horz" pos="3016">
          <p15:clr>
            <a:srgbClr val="A4A3A4"/>
          </p15:clr>
        </p15:guide>
        <p15:guide id="3" orient="horz" pos="464">
          <p15:clr>
            <a:srgbClr val="A4A3A4"/>
          </p15:clr>
        </p15:guide>
        <p15:guide id="4" pos="5466">
          <p15:clr>
            <a:srgbClr val="A4A3A4"/>
          </p15:clr>
        </p15:guide>
        <p15:guide id="5" pos="2881">
          <p15:clr>
            <a:srgbClr val="A4A3A4"/>
          </p15:clr>
        </p15:guide>
        <p15:guide id="6" pos="2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0C0"/>
    <a:srgbClr val="154169"/>
    <a:srgbClr val="FFCC00"/>
    <a:srgbClr val="F8E708"/>
    <a:srgbClr val="005C2A"/>
    <a:srgbClr val="B2B2B2"/>
    <a:srgbClr val="EAEAEA"/>
    <a:srgbClr val="DDDDDD"/>
    <a:srgbClr val="0B46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7" autoAdjust="0"/>
    <p:restoredTop sz="94660"/>
  </p:normalViewPr>
  <p:slideViewPr>
    <p:cSldViewPr>
      <p:cViewPr>
        <p:scale>
          <a:sx n="50" d="100"/>
          <a:sy n="50" d="100"/>
        </p:scale>
        <p:origin x="2700" y="1644"/>
      </p:cViewPr>
      <p:guideLst>
        <p:guide orient="horz" pos="1621"/>
        <p:guide orient="horz" pos="3016"/>
        <p:guide orient="horz" pos="464"/>
        <p:guide pos="5466"/>
        <p:guide pos="2881"/>
        <p:guide pos="29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56324"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14744E42-0A3A-43DE-819F-C2722272E365}" type="slidenum">
              <a:rPr lang="en-US"/>
              <a:pPr>
                <a:defRPr/>
              </a:pPr>
              <a:t>‹#›</a:t>
            </a:fld>
            <a:endParaRPr lang="en-US"/>
          </a:p>
        </p:txBody>
      </p:sp>
    </p:spTree>
    <p:extLst>
      <p:ext uri="{BB962C8B-B14F-4D97-AF65-F5344CB8AC3E}">
        <p14:creationId xmlns:p14="http://schemas.microsoft.com/office/powerpoint/2010/main" val="4324871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181"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362"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543"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724"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5905" algn="l" defTabSz="914362" rtl="0" eaLnBrk="1" latinLnBrk="0" hangingPunct="1">
      <a:defRPr sz="1200" kern="1200">
        <a:solidFill>
          <a:schemeClr val="tx1"/>
        </a:solidFill>
        <a:latin typeface="+mn-lt"/>
        <a:ea typeface="+mn-ea"/>
        <a:cs typeface="+mn-cs"/>
      </a:defRPr>
    </a:lvl6pPr>
    <a:lvl7pPr marL="2743086" algn="l" defTabSz="914362" rtl="0" eaLnBrk="1" latinLnBrk="0" hangingPunct="1">
      <a:defRPr sz="1200" kern="1200">
        <a:solidFill>
          <a:schemeClr val="tx1"/>
        </a:solidFill>
        <a:latin typeface="+mn-lt"/>
        <a:ea typeface="+mn-ea"/>
        <a:cs typeface="+mn-cs"/>
      </a:defRPr>
    </a:lvl7pPr>
    <a:lvl8pPr marL="3200266" algn="l" defTabSz="914362" rtl="0" eaLnBrk="1" latinLnBrk="0" hangingPunct="1">
      <a:defRPr sz="1200" kern="1200">
        <a:solidFill>
          <a:schemeClr val="tx1"/>
        </a:solidFill>
        <a:latin typeface="+mn-lt"/>
        <a:ea typeface="+mn-ea"/>
        <a:cs typeface="+mn-cs"/>
      </a:defRPr>
    </a:lvl8pPr>
    <a:lvl9pPr marL="3657448" algn="l" defTabSz="9143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573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pPr>
            <a:fld id="{BE7E6DAE-2C13-4920-90F5-6DABB4B47DF7}" type="slidenum">
              <a:rPr lang="en-US" altLang="zh-CN" smtClean="0">
                <a:ea typeface="华文细黑" pitchFamily="2" charset="-122"/>
              </a:rPr>
              <a:pPr eaLnBrk="1" hangingPunct="1">
                <a:spcBef>
                  <a:spcPct val="0"/>
                </a:spcBef>
              </a:pPr>
              <a:t>0</a:t>
            </a:fld>
            <a:endParaRPr lang="en-US" altLang="zh-CN" smtClean="0">
              <a:ea typeface="华文细黑" pitchFamily="2" charset="-122"/>
            </a:endParaRPr>
          </a:p>
        </p:txBody>
      </p:sp>
    </p:spTree>
    <p:extLst>
      <p:ext uri="{BB962C8B-B14F-4D97-AF65-F5344CB8AC3E}">
        <p14:creationId xmlns:p14="http://schemas.microsoft.com/office/powerpoint/2010/main" val="3957622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9</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10</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11</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12</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0AE0F1-CDD0-4E65-8D96-3BE2E8C45230}" type="slidenum">
              <a:rPr lang="en-US" altLang="zh-CN" b="0" smtClean="0">
                <a:latin typeface="Arial" pitchFamily="34" charset="0"/>
                <a:ea typeface="华文细黑" pitchFamily="2" charset="-122"/>
              </a:rPr>
              <a:pPr eaLnBrk="1" hangingPunct="1"/>
              <a:t>13</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1483400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15</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16</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17</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18</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0AE0F1-CDD0-4E65-8D96-3BE2E8C45230}" type="slidenum">
              <a:rPr lang="en-US" altLang="zh-CN" b="0" smtClean="0">
                <a:latin typeface="Arial" pitchFamily="34" charset="0"/>
                <a:ea typeface="华文细黑" pitchFamily="2" charset="-122"/>
              </a:rPr>
              <a:pPr eaLnBrk="1" hangingPunct="1"/>
              <a:t>19</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1419514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20</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21</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22</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23</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25</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26</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27</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573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pPr>
            <a:fld id="{BE7E6DAE-2C13-4920-90F5-6DABB4B47DF7}" type="slidenum">
              <a:rPr lang="en-US" altLang="zh-CN" smtClean="0">
                <a:ea typeface="华文细黑" pitchFamily="2" charset="-122"/>
              </a:rPr>
              <a:pPr eaLnBrk="1" hangingPunct="1">
                <a:spcBef>
                  <a:spcPct val="0"/>
                </a:spcBef>
              </a:pPr>
              <a:t>28</a:t>
            </a:fld>
            <a:endParaRPr lang="en-US" altLang="zh-CN" smtClean="0">
              <a:ea typeface="华文细黑" pitchFamily="2" charset="-122"/>
            </a:endParaRPr>
          </a:p>
        </p:txBody>
      </p:sp>
    </p:spTree>
    <p:extLst>
      <p:ext uri="{BB962C8B-B14F-4D97-AF65-F5344CB8AC3E}">
        <p14:creationId xmlns:p14="http://schemas.microsoft.com/office/powerpoint/2010/main" val="2506215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0AE0F1-CDD0-4E65-8D96-3BE2E8C45230}" type="slidenum">
              <a:rPr lang="en-US" altLang="zh-CN" b="0" smtClean="0">
                <a:latin typeface="Arial" pitchFamily="34" charset="0"/>
                <a:ea typeface="华文细黑" pitchFamily="2" charset="-122"/>
              </a:rPr>
              <a:pPr eaLnBrk="1" hangingPunct="1"/>
              <a:t>2</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1005419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5</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6</a:t>
            </a:fld>
            <a:endParaRPr lang="en-US" altLang="zh-CN" b="0" smtClean="0">
              <a:ea typeface="华文细黑" pitchFamily="2" charset="-122"/>
            </a:endParaRPr>
          </a:p>
        </p:txBody>
      </p:sp>
    </p:spTree>
    <p:extLst>
      <p:ext uri="{BB962C8B-B14F-4D97-AF65-F5344CB8AC3E}">
        <p14:creationId xmlns:p14="http://schemas.microsoft.com/office/powerpoint/2010/main" val="3686600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0AE0F1-CDD0-4E65-8D96-3BE2E8C45230}" type="slidenum">
              <a:rPr lang="en-US" altLang="zh-CN" b="0" smtClean="0">
                <a:latin typeface="Arial" pitchFamily="34" charset="0"/>
                <a:ea typeface="华文细黑" pitchFamily="2" charset="-122"/>
              </a:rPr>
              <a:pPr eaLnBrk="1" hangingPunct="1"/>
              <a:t>7</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399553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8</a:t>
            </a:fld>
            <a:endParaRPr lang="zh-CN" altLang="en-US"/>
          </a:p>
        </p:txBody>
      </p:sp>
    </p:spTree>
    <p:extLst>
      <p:ext uri="{BB962C8B-B14F-4D97-AF65-F5344CB8AC3E}">
        <p14:creationId xmlns:p14="http://schemas.microsoft.com/office/powerpoint/2010/main" val="556744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1598314"/>
            <a:ext cx="7773750" cy="1102859"/>
          </a:xfrm>
          <a:prstGeom prst="rect">
            <a:avLst/>
          </a:prstGeom>
        </p:spPr>
        <p:txBody>
          <a:bodyPr lIns="91436" tIns="45718" rIns="91436" bIns="4571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38" y="2915550"/>
            <a:ext cx="6401912" cy="1314856"/>
          </a:xfrm>
          <a:prstGeom prst="rect">
            <a:avLst/>
          </a:prstGeom>
        </p:spPr>
        <p:txBody>
          <a:bodyPr lIns="91436" tIns="45718" rIns="91436" bIns="45718"/>
          <a:lstStyle>
            <a:lvl1pPr marL="0" indent="0" algn="ctr">
              <a:buNone/>
              <a:defRPr/>
            </a:lvl1pPr>
            <a:lvl2pPr marL="457181" indent="0" algn="ctr">
              <a:buNone/>
              <a:defRPr/>
            </a:lvl2pPr>
            <a:lvl3pPr marL="914362" indent="0" algn="ctr">
              <a:buNone/>
              <a:defRPr/>
            </a:lvl3pPr>
            <a:lvl4pPr marL="1371543" indent="0" algn="ctr">
              <a:buNone/>
              <a:defRPr/>
            </a:lvl4pPr>
            <a:lvl5pPr marL="1828724" indent="0" algn="ctr">
              <a:buNone/>
              <a:defRPr/>
            </a:lvl5pPr>
            <a:lvl6pPr marL="2285905" indent="0" algn="ctr">
              <a:buNone/>
              <a:defRPr/>
            </a:lvl6pPr>
            <a:lvl7pPr marL="2743086" indent="0" algn="ctr">
              <a:buNone/>
              <a:defRPr/>
            </a:lvl7pPr>
            <a:lvl8pPr marL="3200266" indent="0" algn="ctr">
              <a:buNone/>
              <a:defRPr/>
            </a:lvl8pPr>
            <a:lvl9pPr marL="365744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02620648"/>
      </p:ext>
    </p:extLst>
  </p:cSld>
  <p:clrMapOvr>
    <a:masterClrMapping/>
  </p:clrMapOvr>
  <p:transition spd="slow" advTm="3000">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96" y="107190"/>
            <a:ext cx="8208800" cy="487116"/>
          </a:xfrm>
          <a:prstGeom prst="rect">
            <a:avLst/>
          </a:prstGeom>
        </p:spPr>
        <p:txBody>
          <a:bodyPr lIns="91436" tIns="45718" rIns="91436" bIns="45718"/>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96" y="1081421"/>
            <a:ext cx="8208800" cy="3706369"/>
          </a:xfrm>
          <a:prstGeom prst="rect">
            <a:avLst/>
          </a:prstGeom>
        </p:spPr>
        <p:txBody>
          <a:bodyPr vert="eaVert"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4906094"/>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5789" y="107191"/>
            <a:ext cx="2051406" cy="4680601"/>
          </a:xfrm>
          <a:prstGeom prst="rect">
            <a:avLst/>
          </a:prstGeom>
        </p:spPr>
        <p:txBody>
          <a:bodyPr vert="eaVert" lIns="91436" tIns="45718" rIns="91436" bIns="45718"/>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96" y="107191"/>
            <a:ext cx="6004967" cy="4680601"/>
          </a:xfrm>
          <a:prstGeom prst="rect">
            <a:avLst/>
          </a:prstGeom>
        </p:spPr>
        <p:txBody>
          <a:bodyPr vert="eaVert"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0633391"/>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1598314"/>
            <a:ext cx="7773750" cy="1102859"/>
          </a:xfrm>
          <a:prstGeom prst="rect">
            <a:avLst/>
          </a:prstGeom>
        </p:spPr>
        <p:txBody>
          <a:bodyPr lIns="91436" tIns="45718" rIns="91436" bIns="4571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38" y="2915550"/>
            <a:ext cx="6401912" cy="1314856"/>
          </a:xfrm>
          <a:prstGeom prst="rect">
            <a:avLst/>
          </a:prstGeom>
        </p:spPr>
        <p:txBody>
          <a:bodyPr lIns="91436" tIns="45718" rIns="91436" bIns="45718"/>
          <a:lstStyle>
            <a:lvl1pPr marL="0" indent="0" algn="ctr">
              <a:buNone/>
              <a:defRPr/>
            </a:lvl1pPr>
            <a:lvl2pPr marL="457181" indent="0" algn="ctr">
              <a:buNone/>
              <a:defRPr/>
            </a:lvl2pPr>
            <a:lvl3pPr marL="914362" indent="0" algn="ctr">
              <a:buNone/>
              <a:defRPr/>
            </a:lvl3pPr>
            <a:lvl4pPr marL="1371543" indent="0" algn="ctr">
              <a:buNone/>
              <a:defRPr/>
            </a:lvl4pPr>
            <a:lvl5pPr marL="1828724" indent="0" algn="ctr">
              <a:buNone/>
              <a:defRPr/>
            </a:lvl5pPr>
            <a:lvl6pPr marL="2285905" indent="0" algn="ctr">
              <a:buNone/>
              <a:defRPr/>
            </a:lvl6pPr>
            <a:lvl7pPr marL="2743086" indent="0" algn="ctr">
              <a:buNone/>
              <a:defRPr/>
            </a:lvl7pPr>
            <a:lvl8pPr marL="3200266" indent="0" algn="ctr">
              <a:buNone/>
              <a:defRPr/>
            </a:lvl8pPr>
            <a:lvl9pPr marL="365744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94251522"/>
      </p:ext>
    </p:extLst>
  </p:cSld>
  <p:clrMapOvr>
    <a:masterClrMapping/>
  </p:clrMapOvr>
  <p:transition spd="slow" advTm="3000">
    <p:cove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p>
            <a:r>
              <a:rPr lang="zh-CN" altLang="en-US" smtClean="0"/>
              <a:t>单击此处编辑母版标题样式</a:t>
            </a:r>
            <a:endParaRPr lang="zh-CN" altLang="en-US"/>
          </a:p>
        </p:txBody>
      </p:sp>
      <p:sp>
        <p:nvSpPr>
          <p:cNvPr id="3" name="内容占位符 2"/>
          <p:cNvSpPr>
            <a:spLocks noGrp="1"/>
          </p:cNvSpPr>
          <p:nvPr>
            <p:ph idx="1"/>
          </p:nvPr>
        </p:nvSpPr>
        <p:spPr>
          <a:xfrm>
            <a:off x="457280" y="1200521"/>
            <a:ext cx="8231029" cy="3395520"/>
          </a:xfrm>
          <a:prstGeom prst="rect">
            <a:avLst/>
          </a:prstGeom>
        </p:spPr>
        <p:txBody>
          <a:bodyPr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0260597"/>
      </p:ext>
    </p:extLst>
  </p:cSld>
  <p:clrMapOvr>
    <a:masterClrMapping/>
  </p:clrMapOvr>
  <p:transition spd="slow" advTm="3000">
    <p:cove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9" y="3306196"/>
            <a:ext cx="7773750" cy="1021872"/>
          </a:xfrm>
          <a:prstGeom prst="rect">
            <a:avLst/>
          </a:prstGeom>
        </p:spPr>
        <p:txBody>
          <a:bodyPr lIns="91436" tIns="45718" rIns="91436" bIns="45718"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9" y="2180708"/>
            <a:ext cx="7773750" cy="1125488"/>
          </a:xfrm>
          <a:prstGeom prst="rect">
            <a:avLst/>
          </a:prstGeom>
        </p:spPr>
        <p:txBody>
          <a:bodyPr lIns="91436" tIns="45718" rIns="91436" bIns="45718" anchor="b"/>
          <a:lstStyle>
            <a:lvl1pPr marL="0" indent="0">
              <a:buNone/>
              <a:defRPr sz="2000"/>
            </a:lvl1pPr>
            <a:lvl2pPr marL="457181" indent="0">
              <a:buNone/>
              <a:defRPr sz="1800"/>
            </a:lvl2pPr>
            <a:lvl3pPr marL="914362" indent="0">
              <a:buNone/>
              <a:defRPr sz="1600"/>
            </a:lvl3pPr>
            <a:lvl4pPr marL="1371543" indent="0">
              <a:buNone/>
              <a:defRPr sz="1400"/>
            </a:lvl4pPr>
            <a:lvl5pPr marL="1828724" indent="0">
              <a:buNone/>
              <a:defRPr sz="1400"/>
            </a:lvl5pPr>
            <a:lvl6pPr marL="2285905" indent="0">
              <a:buNone/>
              <a:defRPr sz="1400"/>
            </a:lvl6pPr>
            <a:lvl7pPr marL="2743086" indent="0">
              <a:buNone/>
              <a:defRPr sz="1400"/>
            </a:lvl7pPr>
            <a:lvl8pPr marL="3200266" indent="0">
              <a:buNone/>
              <a:defRPr sz="1400"/>
            </a:lvl8pPr>
            <a:lvl9pPr marL="3657448"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2025756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80" y="1200521"/>
            <a:ext cx="4039301" cy="3395520"/>
          </a:xfrm>
          <a:prstGeom prst="rect">
            <a:avLst/>
          </a:prstGeom>
        </p:spPr>
        <p:txBody>
          <a:bodyPr lIns="91436" tIns="45718" rIns="91436" bIns="4571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008" y="1200521"/>
            <a:ext cx="4039301" cy="3395520"/>
          </a:xfrm>
          <a:prstGeom prst="rect">
            <a:avLst/>
          </a:prstGeom>
        </p:spPr>
        <p:txBody>
          <a:bodyPr lIns="91436" tIns="45718" rIns="91436" bIns="4571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00881733"/>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9" y="1151690"/>
            <a:ext cx="4040890" cy="479970"/>
          </a:xfrm>
          <a:prstGeom prst="rect">
            <a:avLst/>
          </a:prstGeom>
        </p:spPr>
        <p:txBody>
          <a:bodyPr lIns="91436" tIns="45718" rIns="91436" bIns="45718"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79" y="1631661"/>
            <a:ext cx="4040890" cy="2964381"/>
          </a:xfrm>
          <a:prstGeom prst="rect">
            <a:avLst/>
          </a:prstGeom>
        </p:spPr>
        <p:txBody>
          <a:bodyPr lIns="91436" tIns="45718" rIns="91436" bIns="4571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3" y="1151690"/>
            <a:ext cx="4042477" cy="479970"/>
          </a:xfrm>
          <a:prstGeom prst="rect">
            <a:avLst/>
          </a:prstGeom>
        </p:spPr>
        <p:txBody>
          <a:bodyPr lIns="91436" tIns="45718" rIns="91436" bIns="45718"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833" y="1631661"/>
            <a:ext cx="4042477" cy="2964381"/>
          </a:xfrm>
          <a:prstGeom prst="rect">
            <a:avLst/>
          </a:prstGeom>
        </p:spPr>
        <p:txBody>
          <a:bodyPr lIns="91436" tIns="45718" rIns="91436" bIns="4571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2137268"/>
      </p:ext>
    </p:extLst>
  </p:cSld>
  <p:clrMapOvr>
    <a:masterClrMapping/>
  </p:clrMapOvr>
  <p:transition spd="slow" advTm="3000">
    <p:cove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p>
            <a:r>
              <a:rPr lang="zh-CN" altLang="en-US" smtClean="0"/>
              <a:t>单击此处编辑母版标题样式</a:t>
            </a:r>
            <a:endParaRPr lang="zh-CN" altLang="en-US"/>
          </a:p>
        </p:txBody>
      </p:sp>
    </p:spTree>
    <p:extLst>
      <p:ext uri="{BB962C8B-B14F-4D97-AF65-F5344CB8AC3E}">
        <p14:creationId xmlns:p14="http://schemas.microsoft.com/office/powerpoint/2010/main" val="4097678565"/>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927120"/>
      </p:ext>
    </p:extLst>
  </p:cSld>
  <p:clrMapOvr>
    <a:masterClrMapping/>
  </p:clrMapOvr>
  <p:transition spd="slow" advTm="3000">
    <p:cove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1" y="204851"/>
            <a:ext cx="3008836" cy="871807"/>
          </a:xfrm>
          <a:prstGeom prst="rect">
            <a:avLst/>
          </a:prstGeom>
        </p:spPr>
        <p:txBody>
          <a:bodyPr lIns="91436" tIns="45718" rIns="91436" bIns="45718"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72" y="204851"/>
            <a:ext cx="5112637" cy="4391190"/>
          </a:xfrm>
          <a:prstGeom prst="rect">
            <a:avLst/>
          </a:prstGeom>
        </p:spPr>
        <p:txBody>
          <a:bodyPr lIns="91436" tIns="45718" rIns="91436" bIns="45718"/>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81" y="1076659"/>
            <a:ext cx="3008836" cy="3519383"/>
          </a:xfrm>
          <a:prstGeom prst="rect">
            <a:avLst/>
          </a:prstGeom>
        </p:spPr>
        <p:txBody>
          <a:bodyPr lIns="91436" tIns="45718" rIns="91436" bIns="45718"/>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99875884"/>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96" y="107190"/>
            <a:ext cx="8208800" cy="487116"/>
          </a:xfrm>
          <a:prstGeom prst="rect">
            <a:avLst/>
          </a:prstGeom>
        </p:spPr>
        <p:txBody>
          <a:bodyPr lIns="91436" tIns="45718" rIns="91436" bIns="45718"/>
          <a:lstStyle/>
          <a:p>
            <a:r>
              <a:rPr lang="zh-CN" altLang="en-US" smtClean="0"/>
              <a:t>单击此处编辑母版标题样式</a:t>
            </a:r>
            <a:endParaRPr lang="zh-CN" altLang="en-US"/>
          </a:p>
        </p:txBody>
      </p:sp>
      <p:sp>
        <p:nvSpPr>
          <p:cNvPr id="3" name="内容占位符 2"/>
          <p:cNvSpPr>
            <a:spLocks noGrp="1"/>
          </p:cNvSpPr>
          <p:nvPr>
            <p:ph idx="1"/>
          </p:nvPr>
        </p:nvSpPr>
        <p:spPr>
          <a:xfrm>
            <a:off x="468396" y="1081421"/>
            <a:ext cx="8208800" cy="3706369"/>
          </a:xfrm>
          <a:prstGeom prst="rect">
            <a:avLst/>
          </a:prstGeom>
        </p:spPr>
        <p:txBody>
          <a:bodyPr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50789241"/>
      </p:ext>
    </p:extLst>
  </p:cSld>
  <p:clrMapOvr>
    <a:masterClrMapping/>
  </p:clrMapOvr>
  <p:transition spd="slow" advTm="3000">
    <p:cove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3601561"/>
            <a:ext cx="5487353" cy="425185"/>
          </a:xfrm>
          <a:prstGeom prst="rect">
            <a:avLst/>
          </a:prstGeom>
        </p:spPr>
        <p:txBody>
          <a:bodyPr lIns="91436" tIns="45718" rIns="91436" bIns="45718"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99" y="459724"/>
            <a:ext cx="5487353" cy="3087053"/>
          </a:xfrm>
          <a:prstGeom prst="rect">
            <a:avLst/>
          </a:prstGeom>
        </p:spPr>
        <p:txBody>
          <a:bodyPr lIns="91436" tIns="45718" rIns="91436" bIns="45718"/>
          <a:lstStyle>
            <a:lvl1pPr marL="0" indent="0">
              <a:buNone/>
              <a:defRPr sz="3200"/>
            </a:lvl1pPr>
            <a:lvl2pPr marL="457181" indent="0">
              <a:buNone/>
              <a:defRPr sz="2800"/>
            </a:lvl2pPr>
            <a:lvl3pPr marL="914362" indent="0">
              <a:buNone/>
              <a:defRPr sz="2400"/>
            </a:lvl3pPr>
            <a:lvl4pPr marL="1371543" indent="0">
              <a:buNone/>
              <a:defRPr sz="2000"/>
            </a:lvl4pPr>
            <a:lvl5pPr marL="1828724" indent="0">
              <a:buNone/>
              <a:defRPr sz="2000"/>
            </a:lvl5pPr>
            <a:lvl6pPr marL="2285905" indent="0">
              <a:buNone/>
              <a:defRPr sz="2000"/>
            </a:lvl6pPr>
            <a:lvl7pPr marL="2743086" indent="0">
              <a:buNone/>
              <a:defRPr sz="2000"/>
            </a:lvl7pPr>
            <a:lvl8pPr marL="3200266" indent="0">
              <a:buNone/>
              <a:defRPr sz="2000"/>
            </a:lvl8pPr>
            <a:lvl9pPr marL="3657448" indent="0">
              <a:buNone/>
              <a:defRPr sz="2000"/>
            </a:lvl9pPr>
          </a:lstStyle>
          <a:p>
            <a:pPr lvl="0"/>
            <a:endParaRPr lang="zh-CN" altLang="en-US" noProof="0" smtClean="0"/>
          </a:p>
        </p:txBody>
      </p:sp>
      <p:sp>
        <p:nvSpPr>
          <p:cNvPr id="4" name="文本占位符 3"/>
          <p:cNvSpPr>
            <a:spLocks noGrp="1"/>
          </p:cNvSpPr>
          <p:nvPr>
            <p:ph type="body" sz="half" idx="2"/>
          </p:nvPr>
        </p:nvSpPr>
        <p:spPr>
          <a:xfrm>
            <a:off x="1792599" y="4026747"/>
            <a:ext cx="5487353" cy="603833"/>
          </a:xfrm>
          <a:prstGeom prst="rect">
            <a:avLst/>
          </a:prstGeom>
        </p:spPr>
        <p:txBody>
          <a:bodyPr lIns="91436" tIns="45718" rIns="91436" bIns="45718"/>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24986377"/>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80" y="1200521"/>
            <a:ext cx="8231029" cy="3395520"/>
          </a:xfrm>
          <a:prstGeom prst="rect">
            <a:avLst/>
          </a:prstGeom>
        </p:spPr>
        <p:txBody>
          <a:bodyPr vert="eaVert"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8970839"/>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552" y="206042"/>
            <a:ext cx="2057757" cy="4389999"/>
          </a:xfrm>
          <a:prstGeom prst="rect">
            <a:avLst/>
          </a:prstGeom>
        </p:spPr>
        <p:txBody>
          <a:bodyPr vert="eaVert" lIns="91436" tIns="45718" rIns="91436" bIns="45718"/>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80" y="206042"/>
            <a:ext cx="6020845" cy="4389999"/>
          </a:xfrm>
          <a:prstGeom prst="rect">
            <a:avLst/>
          </a:prstGeom>
        </p:spPr>
        <p:txBody>
          <a:bodyPr vert="eaVert" lIns="91436" tIns="45718" rIns="91436" bIns="45718"/>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60357896"/>
      </p:ext>
    </p:extLst>
  </p:cSld>
  <p:clrMapOvr>
    <a:masterClrMapping/>
  </p:clrMapOvr>
  <p:transition spd="slow"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9" y="3306196"/>
            <a:ext cx="7773750" cy="1021872"/>
          </a:xfrm>
          <a:prstGeom prst="rect">
            <a:avLst/>
          </a:prstGeom>
        </p:spPr>
        <p:txBody>
          <a:bodyPr lIns="91436" tIns="45718" rIns="91436" bIns="45718"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9" y="2180708"/>
            <a:ext cx="7773750" cy="1125488"/>
          </a:xfrm>
          <a:prstGeom prst="rect">
            <a:avLst/>
          </a:prstGeom>
        </p:spPr>
        <p:txBody>
          <a:bodyPr lIns="91436" tIns="45718" rIns="91436" bIns="45718" anchor="b"/>
          <a:lstStyle>
            <a:lvl1pPr marL="0" indent="0">
              <a:buNone/>
              <a:defRPr sz="2000"/>
            </a:lvl1pPr>
            <a:lvl2pPr marL="457181" indent="0">
              <a:buNone/>
              <a:defRPr sz="1800"/>
            </a:lvl2pPr>
            <a:lvl3pPr marL="914362" indent="0">
              <a:buNone/>
              <a:defRPr sz="1600"/>
            </a:lvl3pPr>
            <a:lvl4pPr marL="1371543" indent="0">
              <a:buNone/>
              <a:defRPr sz="1400"/>
            </a:lvl4pPr>
            <a:lvl5pPr marL="1828724" indent="0">
              <a:buNone/>
              <a:defRPr sz="1400"/>
            </a:lvl5pPr>
            <a:lvl6pPr marL="2285905" indent="0">
              <a:buNone/>
              <a:defRPr sz="1400"/>
            </a:lvl6pPr>
            <a:lvl7pPr marL="2743086" indent="0">
              <a:buNone/>
              <a:defRPr sz="1400"/>
            </a:lvl7pPr>
            <a:lvl8pPr marL="3200266" indent="0">
              <a:buNone/>
              <a:defRPr sz="1400"/>
            </a:lvl8pPr>
            <a:lvl9pPr marL="3657448"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98457968"/>
      </p:ext>
    </p:extLst>
  </p:cSld>
  <p:clrMapOvr>
    <a:masterClrMapping/>
  </p:clrMapOvr>
  <p:transition spd="slow" advTm="300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96" y="107190"/>
            <a:ext cx="8208800" cy="487116"/>
          </a:xfrm>
          <a:prstGeom prst="rect">
            <a:avLst/>
          </a:prstGeom>
        </p:spPr>
        <p:txBody>
          <a:bodyPr lIns="91436" tIns="45718" rIns="91436" bIns="45718"/>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95" y="1081421"/>
            <a:ext cx="4028187" cy="3706369"/>
          </a:xfrm>
          <a:prstGeom prst="rect">
            <a:avLst/>
          </a:prstGeom>
        </p:spPr>
        <p:txBody>
          <a:bodyPr lIns="91436" tIns="45718" rIns="91436" bIns="4571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9008" y="1081421"/>
            <a:ext cx="4028187" cy="3706369"/>
          </a:xfrm>
          <a:prstGeom prst="rect">
            <a:avLst/>
          </a:prstGeom>
        </p:spPr>
        <p:txBody>
          <a:bodyPr lIns="91436" tIns="45718" rIns="91436" bIns="4571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93414702"/>
      </p:ext>
    </p:extLst>
  </p:cSld>
  <p:clrMapOvr>
    <a:masterClrMapping/>
  </p:clrMapOvr>
  <p:transition spd="slow" advTm="300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lIns="91436" tIns="45718" rIns="91436" bIns="45718"/>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9" y="1151690"/>
            <a:ext cx="4040890" cy="479970"/>
          </a:xfrm>
          <a:prstGeom prst="rect">
            <a:avLst/>
          </a:prstGeom>
        </p:spPr>
        <p:txBody>
          <a:bodyPr lIns="91436" tIns="45718" rIns="91436" bIns="45718"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79" y="1631661"/>
            <a:ext cx="4040890" cy="2964381"/>
          </a:xfrm>
          <a:prstGeom prst="rect">
            <a:avLst/>
          </a:prstGeom>
        </p:spPr>
        <p:txBody>
          <a:bodyPr lIns="91436" tIns="45718" rIns="91436" bIns="4571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3" y="1151690"/>
            <a:ext cx="4042477" cy="479970"/>
          </a:xfrm>
          <a:prstGeom prst="rect">
            <a:avLst/>
          </a:prstGeom>
        </p:spPr>
        <p:txBody>
          <a:bodyPr lIns="91436" tIns="45718" rIns="91436" bIns="45718"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833" y="1631661"/>
            <a:ext cx="4042477" cy="2964381"/>
          </a:xfrm>
          <a:prstGeom prst="rect">
            <a:avLst/>
          </a:prstGeom>
        </p:spPr>
        <p:txBody>
          <a:bodyPr lIns="91436" tIns="45718" rIns="91436" bIns="4571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9763569"/>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96" y="107190"/>
            <a:ext cx="8208800" cy="487116"/>
          </a:xfrm>
          <a:prstGeom prst="rect">
            <a:avLst/>
          </a:prstGeom>
        </p:spPr>
        <p:txBody>
          <a:bodyPr lIns="91436" tIns="45718" rIns="91436" bIns="45718"/>
          <a:lstStyle/>
          <a:p>
            <a:r>
              <a:rPr lang="zh-CN" altLang="en-US" smtClean="0"/>
              <a:t>单击此处编辑母版标题样式</a:t>
            </a:r>
            <a:endParaRPr lang="zh-CN" altLang="en-US"/>
          </a:p>
        </p:txBody>
      </p:sp>
    </p:spTree>
    <p:extLst>
      <p:ext uri="{BB962C8B-B14F-4D97-AF65-F5344CB8AC3E}">
        <p14:creationId xmlns:p14="http://schemas.microsoft.com/office/powerpoint/2010/main" val="37062511"/>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499124"/>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1" y="204851"/>
            <a:ext cx="3008836" cy="871807"/>
          </a:xfrm>
          <a:prstGeom prst="rect">
            <a:avLst/>
          </a:prstGeom>
        </p:spPr>
        <p:txBody>
          <a:bodyPr lIns="91436" tIns="45718" rIns="91436" bIns="45718"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72" y="204851"/>
            <a:ext cx="5112637" cy="4391190"/>
          </a:xfrm>
          <a:prstGeom prst="rect">
            <a:avLst/>
          </a:prstGeom>
        </p:spPr>
        <p:txBody>
          <a:bodyPr lIns="91436" tIns="45718" rIns="91436" bIns="45718"/>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81" y="1076659"/>
            <a:ext cx="3008836" cy="3519383"/>
          </a:xfrm>
          <a:prstGeom prst="rect">
            <a:avLst/>
          </a:prstGeom>
        </p:spPr>
        <p:txBody>
          <a:bodyPr lIns="91436" tIns="45718" rIns="91436" bIns="45718"/>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18393256"/>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3601561"/>
            <a:ext cx="5487353" cy="425185"/>
          </a:xfrm>
          <a:prstGeom prst="rect">
            <a:avLst/>
          </a:prstGeom>
        </p:spPr>
        <p:txBody>
          <a:bodyPr lIns="91436" tIns="45718" rIns="91436" bIns="45718"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99" y="459724"/>
            <a:ext cx="5487353" cy="3087053"/>
          </a:xfrm>
          <a:prstGeom prst="rect">
            <a:avLst/>
          </a:prstGeom>
        </p:spPr>
        <p:txBody>
          <a:bodyPr lIns="91436" tIns="45718" rIns="91436" bIns="45718"/>
          <a:lstStyle>
            <a:lvl1pPr marL="0" indent="0">
              <a:buNone/>
              <a:defRPr sz="3200"/>
            </a:lvl1pPr>
            <a:lvl2pPr marL="457181" indent="0">
              <a:buNone/>
              <a:defRPr sz="2800"/>
            </a:lvl2pPr>
            <a:lvl3pPr marL="914362" indent="0">
              <a:buNone/>
              <a:defRPr sz="2400"/>
            </a:lvl3pPr>
            <a:lvl4pPr marL="1371543" indent="0">
              <a:buNone/>
              <a:defRPr sz="2000"/>
            </a:lvl4pPr>
            <a:lvl5pPr marL="1828724" indent="0">
              <a:buNone/>
              <a:defRPr sz="2000"/>
            </a:lvl5pPr>
            <a:lvl6pPr marL="2285905" indent="0">
              <a:buNone/>
              <a:defRPr sz="2000"/>
            </a:lvl6pPr>
            <a:lvl7pPr marL="2743086" indent="0">
              <a:buNone/>
              <a:defRPr sz="2000"/>
            </a:lvl7pPr>
            <a:lvl8pPr marL="3200266" indent="0">
              <a:buNone/>
              <a:defRPr sz="2000"/>
            </a:lvl8pPr>
            <a:lvl9pPr marL="3657448" indent="0">
              <a:buNone/>
              <a:defRPr sz="2000"/>
            </a:lvl9pPr>
          </a:lstStyle>
          <a:p>
            <a:pPr lvl="0"/>
            <a:endParaRPr lang="zh-CN" altLang="en-US" noProof="0" smtClean="0"/>
          </a:p>
        </p:txBody>
      </p:sp>
      <p:sp>
        <p:nvSpPr>
          <p:cNvPr id="4" name="文本占位符 3"/>
          <p:cNvSpPr>
            <a:spLocks noGrp="1"/>
          </p:cNvSpPr>
          <p:nvPr>
            <p:ph type="body" sz="half" idx="2"/>
          </p:nvPr>
        </p:nvSpPr>
        <p:spPr>
          <a:xfrm>
            <a:off x="1792599" y="4026747"/>
            <a:ext cx="5487353" cy="603833"/>
          </a:xfrm>
          <a:prstGeom prst="rect">
            <a:avLst/>
          </a:prstGeom>
        </p:spPr>
        <p:txBody>
          <a:bodyPr lIns="91436" tIns="45718" rIns="91436" bIns="45718"/>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0457284"/>
      </p:ext>
    </p:extLst>
  </p:cSld>
  <p:clrMapOvr>
    <a:masterClrMapping/>
  </p:clrMapOvr>
  <p:transition spd="slow" advTm="3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lumMod val="9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181"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362"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543"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724"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68" indent="-180968"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16" indent="-180968"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13" indent="-174618"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661" indent="-180968"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182" indent="-184142"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363" indent="-184142"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545" indent="-184142"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725" indent="-184142"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7906" indent="-184142"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6" algn="l" defTabSz="914362" rtl="0" eaLnBrk="1" latinLnBrk="0" hangingPunct="1">
        <a:defRPr sz="1800" kern="1200">
          <a:solidFill>
            <a:schemeClr val="tx1"/>
          </a:solidFill>
          <a:latin typeface="+mn-lt"/>
          <a:ea typeface="+mn-ea"/>
          <a:cs typeface="+mn-cs"/>
        </a:defRPr>
      </a:lvl8pPr>
      <a:lvl9pPr marL="3657448" algn="l" defTabSz="91436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181"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362"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543"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724"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886" indent="-342886" algn="l" rtl="0" eaLnBrk="0" fontAlgn="base" hangingPunct="0">
        <a:spcBef>
          <a:spcPct val="20000"/>
        </a:spcBef>
        <a:spcAft>
          <a:spcPct val="0"/>
        </a:spcAft>
        <a:buChar char="•"/>
        <a:defRPr sz="3200">
          <a:solidFill>
            <a:schemeClr val="tx1"/>
          </a:solidFill>
          <a:latin typeface="+mn-lt"/>
          <a:ea typeface="+mn-ea"/>
          <a:cs typeface="+mn-cs"/>
        </a:defRPr>
      </a:lvl1pPr>
      <a:lvl2pPr marL="742919" indent="-285738" algn="l" rtl="0" eaLnBrk="0" fontAlgn="base" hangingPunct="0">
        <a:spcBef>
          <a:spcPct val="20000"/>
        </a:spcBef>
        <a:spcAft>
          <a:spcPct val="0"/>
        </a:spcAft>
        <a:buChar char="–"/>
        <a:defRPr sz="2800">
          <a:solidFill>
            <a:schemeClr val="tx1"/>
          </a:solidFill>
          <a:latin typeface="+mn-lt"/>
          <a:ea typeface="+mn-ea"/>
        </a:defRPr>
      </a:lvl2pPr>
      <a:lvl3pPr marL="1142952" indent="-228591" algn="l" rtl="0" eaLnBrk="0" fontAlgn="base" hangingPunct="0">
        <a:spcBef>
          <a:spcPct val="20000"/>
        </a:spcBef>
        <a:spcAft>
          <a:spcPct val="0"/>
        </a:spcAft>
        <a:buChar char="•"/>
        <a:defRPr sz="2400">
          <a:solidFill>
            <a:schemeClr val="tx1"/>
          </a:solidFill>
          <a:latin typeface="+mn-lt"/>
          <a:ea typeface="+mn-ea"/>
        </a:defRPr>
      </a:lvl3pPr>
      <a:lvl4pPr marL="1600134" indent="-228591" algn="l" rtl="0" eaLnBrk="0" fontAlgn="base" hangingPunct="0">
        <a:spcBef>
          <a:spcPct val="20000"/>
        </a:spcBef>
        <a:spcAft>
          <a:spcPct val="0"/>
        </a:spcAft>
        <a:buChar char="–"/>
        <a:defRPr sz="2000">
          <a:solidFill>
            <a:schemeClr val="tx1"/>
          </a:solidFill>
          <a:latin typeface="+mn-lt"/>
          <a:ea typeface="+mn-ea"/>
        </a:defRPr>
      </a:lvl4pPr>
      <a:lvl5pPr marL="2057314" indent="-228591" algn="l" rtl="0" eaLnBrk="0" fontAlgn="base" hangingPunct="0">
        <a:spcBef>
          <a:spcPct val="20000"/>
        </a:spcBef>
        <a:spcAft>
          <a:spcPct val="0"/>
        </a:spcAft>
        <a:buChar char="»"/>
        <a:defRPr sz="2000">
          <a:solidFill>
            <a:schemeClr val="tx1"/>
          </a:solidFill>
          <a:latin typeface="+mn-lt"/>
          <a:ea typeface="+mn-ea"/>
        </a:defRPr>
      </a:lvl5pPr>
      <a:lvl6pPr marL="2514495" indent="-228591" algn="l" rtl="0" eaLnBrk="0" fontAlgn="base" hangingPunct="0">
        <a:spcBef>
          <a:spcPct val="20000"/>
        </a:spcBef>
        <a:spcAft>
          <a:spcPct val="0"/>
        </a:spcAft>
        <a:buChar char="»"/>
        <a:defRPr sz="2000">
          <a:solidFill>
            <a:schemeClr val="tx1"/>
          </a:solidFill>
          <a:latin typeface="+mn-lt"/>
          <a:ea typeface="+mn-ea"/>
        </a:defRPr>
      </a:lvl6pPr>
      <a:lvl7pPr marL="2971676" indent="-228591" algn="l" rtl="0" eaLnBrk="0" fontAlgn="base" hangingPunct="0">
        <a:spcBef>
          <a:spcPct val="20000"/>
        </a:spcBef>
        <a:spcAft>
          <a:spcPct val="0"/>
        </a:spcAft>
        <a:buChar char="»"/>
        <a:defRPr sz="2000">
          <a:solidFill>
            <a:schemeClr val="tx1"/>
          </a:solidFill>
          <a:latin typeface="+mn-lt"/>
          <a:ea typeface="+mn-ea"/>
        </a:defRPr>
      </a:lvl7pPr>
      <a:lvl8pPr marL="3428857" indent="-228591" algn="l" rtl="0" eaLnBrk="0" fontAlgn="base" hangingPunct="0">
        <a:spcBef>
          <a:spcPct val="20000"/>
        </a:spcBef>
        <a:spcAft>
          <a:spcPct val="0"/>
        </a:spcAft>
        <a:buChar char="»"/>
        <a:defRPr sz="2000">
          <a:solidFill>
            <a:schemeClr val="tx1"/>
          </a:solidFill>
          <a:latin typeface="+mn-lt"/>
          <a:ea typeface="+mn-ea"/>
        </a:defRPr>
      </a:lvl8pPr>
      <a:lvl9pPr marL="3886038" indent="-228591"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6" algn="l" defTabSz="914362" rtl="0" eaLnBrk="1" latinLnBrk="0" hangingPunct="1">
        <a:defRPr sz="1800" kern="1200">
          <a:solidFill>
            <a:schemeClr val="tx1"/>
          </a:solidFill>
          <a:latin typeface="+mn-lt"/>
          <a:ea typeface="+mn-ea"/>
          <a:cs typeface="+mn-cs"/>
        </a:defRPr>
      </a:lvl8pPr>
      <a:lvl9pPr marL="3657448" algn="l" defTabSz="9143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audio" Target="../media/audio1.wav"/><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000" b="-2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sp>
        <p:nvSpPr>
          <p:cNvPr id="39" name="矩形 38"/>
          <p:cNvSpPr/>
          <p:nvPr/>
        </p:nvSpPr>
        <p:spPr>
          <a:xfrm>
            <a:off x="766277" y="1564125"/>
            <a:ext cx="4814629" cy="707880"/>
          </a:xfrm>
          <a:prstGeom prst="rect">
            <a:avLst/>
          </a:prstGeom>
          <a:solidFill>
            <a:srgbClr val="FFFFFF">
              <a:alpha val="48000"/>
            </a:srgbClr>
          </a:solidFill>
        </p:spPr>
        <p:txBody>
          <a:bodyPr wrap="square" lIns="91434" tIns="45717" rIns="91434" bIns="45717">
            <a:spAutoFit/>
          </a:bodyPr>
          <a:lstStyle/>
          <a:p>
            <a:pPr algn="ctr"/>
            <a:r>
              <a:rPr lang="zh-CN" altLang="en-US" sz="4000" b="1" dirty="0" smtClean="0">
                <a:solidFill>
                  <a:srgbClr val="0070C0"/>
                </a:solidFill>
                <a:latin typeface="微软雅黑" pitchFamily="34" charset="-122"/>
                <a:ea typeface="微软雅黑" pitchFamily="34" charset="-122"/>
              </a:rPr>
              <a:t>科技风商务工作汇报</a:t>
            </a:r>
            <a:endParaRPr lang="zh-CN" altLang="en-US" sz="4000" b="1" dirty="0">
              <a:solidFill>
                <a:srgbClr val="0070C0"/>
              </a:solidFill>
              <a:latin typeface="微软雅黑" pitchFamily="34" charset="-122"/>
              <a:ea typeface="微软雅黑" pitchFamily="34" charset="-122"/>
            </a:endParaRPr>
          </a:p>
        </p:txBody>
      </p:sp>
      <p:pic>
        <p:nvPicPr>
          <p:cNvPr id="48" name="图片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83319" y="3340821"/>
            <a:ext cx="391339" cy="367551"/>
          </a:xfrm>
          <a:prstGeom prst="rect">
            <a:avLst/>
          </a:prstGeom>
        </p:spPr>
      </p:pic>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87320" y="3411503"/>
            <a:ext cx="317950" cy="298624"/>
          </a:xfrm>
          <a:prstGeom prst="rect">
            <a:avLst/>
          </a:prstGeom>
        </p:spPr>
      </p:pic>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6972" y="710989"/>
            <a:ext cx="391339" cy="367551"/>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09213" y="2906819"/>
            <a:ext cx="317950" cy="298624"/>
          </a:xfrm>
          <a:prstGeom prst="rect">
            <a:avLst/>
          </a:prstGeom>
        </p:spPr>
      </p:pic>
      <p:sp>
        <p:nvSpPr>
          <p:cNvPr id="22" name="菱形 21"/>
          <p:cNvSpPr/>
          <p:nvPr/>
        </p:nvSpPr>
        <p:spPr>
          <a:xfrm>
            <a:off x="5808255" y="1735822"/>
            <a:ext cx="1409910" cy="1409666"/>
          </a:xfrm>
          <a:prstGeom prst="diamond">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20" name="菱形 19"/>
          <p:cNvSpPr/>
          <p:nvPr/>
        </p:nvSpPr>
        <p:spPr>
          <a:xfrm>
            <a:off x="6078989" y="1407181"/>
            <a:ext cx="2067306" cy="2066948"/>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21" name="矩形 20"/>
          <p:cNvSpPr/>
          <p:nvPr/>
        </p:nvSpPr>
        <p:spPr>
          <a:xfrm>
            <a:off x="6460213" y="2021357"/>
            <a:ext cx="1239732" cy="807899"/>
          </a:xfrm>
          <a:prstGeom prst="rect">
            <a:avLst/>
          </a:prstGeom>
        </p:spPr>
        <p:txBody>
          <a:bodyPr wrap="none" lIns="68565" tIns="34283" rIns="68565" bIns="34283">
            <a:spAutoFit/>
          </a:bodyPr>
          <a:lstStyle/>
          <a:p>
            <a:pPr algn="ctr" fontAlgn="auto">
              <a:spcBef>
                <a:spcPts val="0"/>
              </a:spcBef>
              <a:spcAft>
                <a:spcPts val="0"/>
              </a:spcAft>
              <a:defRPr/>
            </a:pPr>
            <a:r>
              <a:rPr lang="en-US" altLang="zh-CN" sz="4800" dirty="0" smtClean="0">
                <a:solidFill>
                  <a:schemeClr val="bg1"/>
                </a:solidFill>
                <a:latin typeface="Agency FB" panose="020B0503020202020204" pitchFamily="34" charset="0"/>
                <a:ea typeface="微软雅黑" panose="020B0503020204020204" pitchFamily="34" charset="-122"/>
              </a:rPr>
              <a:t>LOGO</a:t>
            </a:r>
            <a:endParaRPr lang="zh-CN" altLang="en-US" sz="4800" dirty="0">
              <a:solidFill>
                <a:schemeClr val="bg1"/>
              </a:solidFill>
              <a:latin typeface="Agency FB" panose="020B0503020202020204" pitchFamily="34" charset="0"/>
              <a:ea typeface="微软雅黑" panose="020B0503020204020204" pitchFamily="34" charset="-122"/>
            </a:endParaRPr>
          </a:p>
        </p:txBody>
      </p:sp>
      <p:sp>
        <p:nvSpPr>
          <p:cNvPr id="3" name="矩形 2"/>
          <p:cNvSpPr/>
          <p:nvPr/>
        </p:nvSpPr>
        <p:spPr>
          <a:xfrm>
            <a:off x="785368" y="2154681"/>
            <a:ext cx="2759089" cy="646331"/>
          </a:xfrm>
          <a:prstGeom prst="rect">
            <a:avLst/>
          </a:prstGeom>
        </p:spPr>
        <p:txBody>
          <a:bodyPr wrap="none">
            <a:spAutoFit/>
          </a:bodyPr>
          <a:lstStyle/>
          <a:p>
            <a:r>
              <a:rPr lang="zh-CN" altLang="en-US" sz="3600" dirty="0">
                <a:solidFill>
                  <a:schemeClr val="bg1">
                    <a:lumMod val="65000"/>
                  </a:schemeClr>
                </a:solidFill>
                <a:latin typeface="Agency FB" panose="020B0804020202020204" pitchFamily="34" charset="0"/>
              </a:rPr>
              <a:t>Business Report</a:t>
            </a:r>
          </a:p>
        </p:txBody>
      </p:sp>
      <p:sp>
        <p:nvSpPr>
          <p:cNvPr id="4" name="圆角矩形 3"/>
          <p:cNvSpPr/>
          <p:nvPr/>
        </p:nvSpPr>
        <p:spPr bwMode="auto">
          <a:xfrm>
            <a:off x="900386" y="2829256"/>
            <a:ext cx="1440160" cy="376187"/>
          </a:xfrm>
          <a:prstGeom prst="roundRect">
            <a:avLst/>
          </a:prstGeom>
          <a:solidFill>
            <a:schemeClr val="bg1"/>
          </a:solidFill>
          <a:ln w="3175" cap="flat" cmpd="sng" algn="ctr">
            <a:solidFill>
              <a:schemeClr val="bg1">
                <a:lumMod val="85000"/>
              </a:schemeClr>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effectLst/>
                <a:latin typeface="Arial" pitchFamily="34" charset="0"/>
                <a:ea typeface="微软雅黑" pitchFamily="34" charset="-122"/>
              </a:rPr>
              <a:t>汇报人：</a:t>
            </a:r>
            <a:r>
              <a:rPr kumimoji="0" lang="en-US" altLang="zh-CN" sz="1100" b="1" i="0" u="none" strike="noStrike" cap="none" normalizeH="0" baseline="0" dirty="0" smtClean="0">
                <a:ln>
                  <a:noFill/>
                </a:ln>
                <a:effectLst/>
                <a:latin typeface="Arial" pitchFamily="34" charset="0"/>
                <a:ea typeface="微软雅黑" pitchFamily="34" charset="-122"/>
              </a:rPr>
              <a:t>Sunny</a:t>
            </a:r>
            <a:endParaRPr kumimoji="0" lang="zh-CN" altLang="en-US" sz="1100" b="1" i="0" u="none" strike="noStrike" cap="none" normalizeH="0" baseline="0" dirty="0" smtClean="0">
              <a:ln>
                <a:noFill/>
              </a:ln>
              <a:effectLst/>
              <a:latin typeface="Arial" pitchFamily="34" charset="0"/>
              <a:ea typeface="微软雅黑" pitchFamily="34" charset="-122"/>
            </a:endParaRPr>
          </a:p>
        </p:txBody>
      </p:sp>
      <p:sp>
        <p:nvSpPr>
          <p:cNvPr id="26" name="圆角矩形 25"/>
          <p:cNvSpPr/>
          <p:nvPr/>
        </p:nvSpPr>
        <p:spPr bwMode="auto">
          <a:xfrm>
            <a:off x="2453511" y="2829256"/>
            <a:ext cx="1440160" cy="376187"/>
          </a:xfrm>
          <a:prstGeom prst="roundRect">
            <a:avLst/>
          </a:prstGeom>
          <a:solidFill>
            <a:schemeClr val="bg1"/>
          </a:solidFill>
          <a:ln w="3175" cap="flat" cmpd="sng" algn="ctr">
            <a:solidFill>
              <a:schemeClr val="bg1">
                <a:lumMod val="85000"/>
              </a:schemeClr>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CN" sz="1100" dirty="0">
                <a:ea typeface="微软雅黑" pitchFamily="34" charset="-122"/>
              </a:rPr>
              <a:t>2019</a:t>
            </a:r>
            <a:r>
              <a:rPr lang="zh-CN" altLang="en-US" sz="1100" dirty="0">
                <a:ea typeface="微软雅黑" pitchFamily="34" charset="-122"/>
              </a:rPr>
              <a:t>年</a:t>
            </a:r>
            <a:r>
              <a:rPr lang="en-US" altLang="zh-CN" sz="1100" dirty="0">
                <a:ea typeface="微软雅黑" pitchFamily="34" charset="-122"/>
              </a:rPr>
              <a:t>2</a:t>
            </a:r>
            <a:r>
              <a:rPr lang="zh-CN" altLang="en-US" sz="1100" dirty="0">
                <a:ea typeface="微软雅黑" pitchFamily="34" charset="-122"/>
              </a:rPr>
              <a:t>月</a:t>
            </a:r>
            <a:r>
              <a:rPr lang="en-US" altLang="zh-CN" sz="1100" dirty="0" smtClean="0">
                <a:ea typeface="微软雅黑" pitchFamily="34" charset="-122"/>
              </a:rPr>
              <a:t>11</a:t>
            </a:r>
            <a:r>
              <a:rPr lang="zh-CN" altLang="en-US" sz="1100" dirty="0" smtClean="0">
                <a:ea typeface="微软雅黑" pitchFamily="34" charset="-122"/>
              </a:rPr>
              <a:t>日</a:t>
            </a:r>
            <a:endParaRPr kumimoji="0" lang="zh-CN" altLang="en-US" sz="1100" b="1" i="0" u="none" strike="noStrike" cap="none" normalizeH="0" baseline="0" dirty="0" smtClean="0">
              <a:ln>
                <a:noFill/>
              </a:ln>
              <a:effectLst/>
              <a:latin typeface="Arial" pitchFamily="34" charset="0"/>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3000">
        <p14:vortex dir="r"/>
        <p:sndAc>
          <p:stSnd loop="1">
            <p:snd r:embed="rId3" name="YR_091103.wav"/>
          </p:stSnd>
        </p:sndAc>
      </p:transition>
    </mc:Choice>
    <mc:Fallback xmlns="">
      <p:transition spd="slow" advTm="3000">
        <p:fade/>
        <p:sndAc>
          <p:stSnd loop="1">
            <p:snd r:embed="rId11" name="YR_09110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39"/>
                                        </p:tgtEl>
                                        <p:attrNameLst>
                                          <p:attrName>style.visibility</p:attrName>
                                        </p:attrNameLst>
                                      </p:cBhvr>
                                      <p:to>
                                        <p:strVal val="visible"/>
                                      </p:to>
                                    </p:set>
                                    <p:animEffect transition="in" filter="fade">
                                      <p:cBhvr>
                                        <p:cTn id="31" dur="750"/>
                                        <p:tgtEl>
                                          <p:spTgt spid="39"/>
                                        </p:tgtEl>
                                      </p:cBhvr>
                                    </p:animEffect>
                                    <p:anim calcmode="lin" valueType="num">
                                      <p:cBhvr>
                                        <p:cTn id="32" dur="750" fill="hold"/>
                                        <p:tgtEl>
                                          <p:spTgt spid="39"/>
                                        </p:tgtEl>
                                        <p:attrNameLst>
                                          <p:attrName>ppt_x</p:attrName>
                                        </p:attrNameLst>
                                      </p:cBhvr>
                                      <p:tavLst>
                                        <p:tav tm="0">
                                          <p:val>
                                            <p:strVal val="#ppt_x"/>
                                          </p:val>
                                        </p:tav>
                                        <p:tav tm="100000">
                                          <p:val>
                                            <p:strVal val="#ppt_x"/>
                                          </p:val>
                                        </p:tav>
                                      </p:tavLst>
                                    </p:anim>
                                    <p:anim calcmode="lin" valueType="num">
                                      <p:cBhvr>
                                        <p:cTn id="33" dur="75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350"/>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par>
                          <p:cTn id="38" fill="hold">
                            <p:stCondLst>
                              <p:cond delay="3850"/>
                            </p:stCondLst>
                            <p:childTnLst>
                              <p:par>
                                <p:cTn id="39" presetID="14" presetClass="entr" presetSubtype="1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childTnLst>
                          </p:cTn>
                        </p:par>
                        <p:par>
                          <p:cTn id="42" fill="hold">
                            <p:stCondLst>
                              <p:cond delay="4350"/>
                            </p:stCondLst>
                            <p:childTnLst>
                              <p:par>
                                <p:cTn id="43" presetID="22" presetClass="entr" presetSubtype="4"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 grpId="0" animBg="1"/>
      <p:bldP spid="20"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2"/>
          <p:cNvSpPr/>
          <p:nvPr/>
        </p:nvSpPr>
        <p:spPr>
          <a:xfrm>
            <a:off x="4572796" y="916180"/>
            <a:ext cx="3662999" cy="175075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fontAlgn="auto">
              <a:spcBef>
                <a:spcPts val="0"/>
              </a:spcBef>
              <a:spcAft>
                <a:spcPts val="0"/>
              </a:spcAft>
              <a:defRPr/>
            </a:pPr>
            <a:endParaRPr lang="en-US"/>
          </a:p>
        </p:txBody>
      </p:sp>
      <p:sp>
        <p:nvSpPr>
          <p:cNvPr id="18" name="Rectangle 3"/>
          <p:cNvSpPr/>
          <p:nvPr/>
        </p:nvSpPr>
        <p:spPr>
          <a:xfrm>
            <a:off x="914559" y="916179"/>
            <a:ext cx="3658235" cy="17531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fontAlgn="auto">
              <a:spcBef>
                <a:spcPts val="0"/>
              </a:spcBef>
              <a:spcAft>
                <a:spcPts val="0"/>
              </a:spcAft>
              <a:defRPr/>
            </a:pPr>
            <a:endParaRPr lang="en-US"/>
          </a:p>
        </p:txBody>
      </p:sp>
      <p:sp>
        <p:nvSpPr>
          <p:cNvPr id="19" name="Oval 4"/>
          <p:cNvSpPr/>
          <p:nvPr/>
        </p:nvSpPr>
        <p:spPr>
          <a:xfrm>
            <a:off x="1259902" y="2801519"/>
            <a:ext cx="716880" cy="7205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fontAlgn="auto">
              <a:spcBef>
                <a:spcPts val="0"/>
              </a:spcBef>
              <a:spcAft>
                <a:spcPts val="0"/>
              </a:spcAft>
              <a:defRPr/>
            </a:pPr>
            <a:endParaRPr lang="en-US" sz="8800">
              <a:solidFill>
                <a:schemeClr val="bg1"/>
              </a:solidFill>
            </a:endParaRPr>
          </a:p>
        </p:txBody>
      </p:sp>
      <p:sp>
        <p:nvSpPr>
          <p:cNvPr id="20" name="Oval 12"/>
          <p:cNvSpPr/>
          <p:nvPr/>
        </p:nvSpPr>
        <p:spPr>
          <a:xfrm>
            <a:off x="3240255" y="2801519"/>
            <a:ext cx="718072" cy="720552"/>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anchor="ctr"/>
          <a:lstStyle/>
          <a:p>
            <a:pPr algn="ctr" defTabSz="685732" fontAlgn="auto">
              <a:spcBef>
                <a:spcPts val="0"/>
              </a:spcBef>
              <a:spcAft>
                <a:spcPts val="0"/>
              </a:spcAft>
              <a:defRPr/>
            </a:pPr>
            <a:endParaRPr lang="en-US" sz="8800">
              <a:solidFill>
                <a:schemeClr val="bg1"/>
              </a:solidFill>
            </a:endParaRPr>
          </a:p>
        </p:txBody>
      </p:sp>
      <p:sp>
        <p:nvSpPr>
          <p:cNvPr id="21" name="Oval 14"/>
          <p:cNvSpPr/>
          <p:nvPr/>
        </p:nvSpPr>
        <p:spPr>
          <a:xfrm>
            <a:off x="5220608" y="2801519"/>
            <a:ext cx="716880" cy="72055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anchor="ctr"/>
          <a:lstStyle/>
          <a:p>
            <a:pPr algn="ctr" defTabSz="685732" fontAlgn="auto">
              <a:spcBef>
                <a:spcPts val="0"/>
              </a:spcBef>
              <a:spcAft>
                <a:spcPts val="0"/>
              </a:spcAft>
              <a:defRPr/>
            </a:pPr>
            <a:endParaRPr lang="en-US" sz="8800">
              <a:solidFill>
                <a:schemeClr val="bg1"/>
              </a:solidFill>
            </a:endParaRPr>
          </a:p>
        </p:txBody>
      </p:sp>
      <p:sp>
        <p:nvSpPr>
          <p:cNvPr id="22" name="Oval 16"/>
          <p:cNvSpPr/>
          <p:nvPr/>
        </p:nvSpPr>
        <p:spPr>
          <a:xfrm>
            <a:off x="7199769" y="2801519"/>
            <a:ext cx="716880" cy="720552"/>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79" tIns="34289" rIns="68579" bIns="34289" anchor="ctr"/>
          <a:lstStyle/>
          <a:p>
            <a:pPr algn="ctr" defTabSz="685732" fontAlgn="auto">
              <a:spcBef>
                <a:spcPts val="0"/>
              </a:spcBef>
              <a:spcAft>
                <a:spcPts val="0"/>
              </a:spcAft>
              <a:defRPr/>
            </a:pPr>
            <a:endParaRPr lang="en-US" sz="8800">
              <a:solidFill>
                <a:schemeClr val="bg1"/>
              </a:solidFill>
            </a:endParaRPr>
          </a:p>
        </p:txBody>
      </p:sp>
      <p:grpSp>
        <p:nvGrpSpPr>
          <p:cNvPr id="23" name="Group 20"/>
          <p:cNvGrpSpPr/>
          <p:nvPr/>
        </p:nvGrpSpPr>
        <p:grpSpPr>
          <a:xfrm>
            <a:off x="1427610" y="2957569"/>
            <a:ext cx="401892" cy="404442"/>
            <a:chOff x="7971783" y="2080670"/>
            <a:chExt cx="401822" cy="404317"/>
          </a:xfrm>
          <a:solidFill>
            <a:schemeClr val="bg1"/>
          </a:solidFill>
        </p:grpSpPr>
        <p:sp>
          <p:nvSpPr>
            <p:cNvPr id="2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2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grpSp>
      <p:grpSp>
        <p:nvGrpSpPr>
          <p:cNvPr id="26" name="Group 23"/>
          <p:cNvGrpSpPr/>
          <p:nvPr/>
        </p:nvGrpSpPr>
        <p:grpSpPr>
          <a:xfrm>
            <a:off x="3437619" y="3001258"/>
            <a:ext cx="389410" cy="339531"/>
            <a:chOff x="7540014" y="4306907"/>
            <a:chExt cx="389342" cy="339426"/>
          </a:xfrm>
          <a:solidFill>
            <a:schemeClr val="bg1"/>
          </a:solidFill>
        </p:grpSpPr>
        <p:sp>
          <p:nvSpPr>
            <p:cNvPr id="2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2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2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4" name="Rectangle 117"/>
            <p:cNvSpPr>
              <a:spLocks noChangeArrowheads="1"/>
            </p:cNvSpPr>
            <p:nvPr/>
          </p:nvSpPr>
          <p:spPr bwMode="auto">
            <a:xfrm>
              <a:off x="7589930" y="4421713"/>
              <a:ext cx="109814" cy="17471"/>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5" name="Rectangle 118"/>
            <p:cNvSpPr>
              <a:spLocks noChangeArrowheads="1"/>
            </p:cNvSpPr>
            <p:nvPr/>
          </p:nvSpPr>
          <p:spPr bwMode="auto">
            <a:xfrm>
              <a:off x="7589930" y="4461645"/>
              <a:ext cx="109814" cy="17471"/>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6" name="Rectangle 119"/>
            <p:cNvSpPr>
              <a:spLocks noChangeArrowheads="1"/>
            </p:cNvSpPr>
            <p:nvPr/>
          </p:nvSpPr>
          <p:spPr bwMode="auto">
            <a:xfrm>
              <a:off x="7589930" y="4506569"/>
              <a:ext cx="109814" cy="14975"/>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37" name="Rectangle 120"/>
            <p:cNvSpPr>
              <a:spLocks noChangeArrowheads="1"/>
            </p:cNvSpPr>
            <p:nvPr/>
          </p:nvSpPr>
          <p:spPr bwMode="auto">
            <a:xfrm>
              <a:off x="7589930" y="4548998"/>
              <a:ext cx="109814" cy="17471"/>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grpSp>
      <p:grpSp>
        <p:nvGrpSpPr>
          <p:cNvPr id="38" name="Group 35"/>
          <p:cNvGrpSpPr/>
          <p:nvPr/>
        </p:nvGrpSpPr>
        <p:grpSpPr>
          <a:xfrm>
            <a:off x="7367416" y="2966754"/>
            <a:ext cx="379425" cy="376980"/>
            <a:chOff x="6853673" y="3715407"/>
            <a:chExt cx="379359" cy="376864"/>
          </a:xfrm>
          <a:solidFill>
            <a:schemeClr val="bg1"/>
          </a:solidFill>
        </p:grpSpPr>
        <p:sp>
          <p:nvSpPr>
            <p:cNvPr id="3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0" name="Rectangle 151"/>
            <p:cNvSpPr>
              <a:spLocks noChangeArrowheads="1"/>
            </p:cNvSpPr>
            <p:nvPr/>
          </p:nvSpPr>
          <p:spPr bwMode="auto">
            <a:xfrm>
              <a:off x="6998429" y="3987447"/>
              <a:ext cx="22463" cy="42429"/>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1" name="Rectangle 152"/>
            <p:cNvSpPr>
              <a:spLocks noChangeArrowheads="1"/>
            </p:cNvSpPr>
            <p:nvPr/>
          </p:nvSpPr>
          <p:spPr bwMode="auto">
            <a:xfrm>
              <a:off x="7033370" y="3987447"/>
              <a:ext cx="19966" cy="42429"/>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2" name="Rectangle 153"/>
            <p:cNvSpPr>
              <a:spLocks noChangeArrowheads="1"/>
            </p:cNvSpPr>
            <p:nvPr/>
          </p:nvSpPr>
          <p:spPr bwMode="auto">
            <a:xfrm>
              <a:off x="7068311" y="3987447"/>
              <a:ext cx="19966" cy="42429"/>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4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1"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2"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3" name="Rectangle 159"/>
            <p:cNvSpPr>
              <a:spLocks noChangeArrowheads="1"/>
            </p:cNvSpPr>
            <p:nvPr/>
          </p:nvSpPr>
          <p:spPr bwMode="auto">
            <a:xfrm>
              <a:off x="7040858" y="3750348"/>
              <a:ext cx="7488" cy="22463"/>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4"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5"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6"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7"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8"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69"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70" name="Rectangle 166"/>
            <p:cNvSpPr>
              <a:spLocks noChangeArrowheads="1"/>
            </p:cNvSpPr>
            <p:nvPr/>
          </p:nvSpPr>
          <p:spPr bwMode="auto">
            <a:xfrm>
              <a:off x="6893606" y="3890112"/>
              <a:ext cx="24958" cy="7488"/>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71" name="Rectangle 167"/>
            <p:cNvSpPr>
              <a:spLocks noChangeArrowheads="1"/>
            </p:cNvSpPr>
            <p:nvPr/>
          </p:nvSpPr>
          <p:spPr bwMode="auto">
            <a:xfrm>
              <a:off x="7170638" y="3892607"/>
              <a:ext cx="27454" cy="7488"/>
            </a:xfrm>
            <a:prstGeom prst="rect">
              <a:avLst/>
            </a:prstGeom>
            <a:grpFill/>
            <a:ln>
              <a:noFill/>
            </a:ln>
            <a:extLst/>
          </p:spPr>
          <p:txBody>
            <a:bodyPr/>
            <a:lstStyle/>
            <a:p>
              <a:pPr defTabSz="685732" fontAlgn="auto">
                <a:spcBef>
                  <a:spcPts val="0"/>
                </a:spcBef>
                <a:spcAft>
                  <a:spcPts val="0"/>
                </a:spcAft>
                <a:defRPr/>
              </a:pPr>
              <a:endParaRPr lang="en-US">
                <a:latin typeface="+mn-lt"/>
                <a:ea typeface="+mn-ea"/>
              </a:endParaRPr>
            </a:p>
          </p:txBody>
        </p:sp>
      </p:grpSp>
      <p:grpSp>
        <p:nvGrpSpPr>
          <p:cNvPr id="72" name="Group 54"/>
          <p:cNvGrpSpPr/>
          <p:nvPr/>
        </p:nvGrpSpPr>
        <p:grpSpPr>
          <a:xfrm>
            <a:off x="5433049" y="3003009"/>
            <a:ext cx="299546" cy="389462"/>
            <a:chOff x="6421904" y="4798576"/>
            <a:chExt cx="299494" cy="389342"/>
          </a:xfrm>
          <a:solidFill>
            <a:schemeClr val="bg1"/>
          </a:solidFill>
        </p:grpSpPr>
        <p:sp>
          <p:nvSpPr>
            <p:cNvPr id="73"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sp>
          <p:nvSpPr>
            <p:cNvPr id="74"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32" fontAlgn="auto">
                <a:spcBef>
                  <a:spcPts val="0"/>
                </a:spcBef>
                <a:spcAft>
                  <a:spcPts val="0"/>
                </a:spcAft>
                <a:defRPr/>
              </a:pPr>
              <a:endParaRPr lang="en-US">
                <a:latin typeface="+mn-lt"/>
                <a:ea typeface="+mn-ea"/>
              </a:endParaRPr>
            </a:p>
          </p:txBody>
        </p:sp>
      </p:grpSp>
      <p:sp>
        <p:nvSpPr>
          <p:cNvPr id="75" name="矩形 74"/>
          <p:cNvSpPr/>
          <p:nvPr/>
        </p:nvSpPr>
        <p:spPr>
          <a:xfrm>
            <a:off x="3298014" y="1203208"/>
            <a:ext cx="1023517" cy="334803"/>
          </a:xfrm>
          <a:prstGeom prst="rect">
            <a:avLst/>
          </a:prstGeom>
        </p:spPr>
        <p:txBody>
          <a:bodyPr wrap="none" lIns="68571" tIns="34286" rIns="68571" bIns="34286">
            <a:spAutoFit/>
          </a:bodyPr>
          <a:lstStyle/>
          <a:p>
            <a:pPr algn="r" defTabSz="685732"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76" name="矩形 47"/>
          <p:cNvSpPr>
            <a:spLocks noChangeArrowheads="1"/>
          </p:cNvSpPr>
          <p:nvPr/>
        </p:nvSpPr>
        <p:spPr bwMode="auto">
          <a:xfrm>
            <a:off x="1172971" y="1542641"/>
            <a:ext cx="3148560" cy="900516"/>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32"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7" name="矩形 76"/>
          <p:cNvSpPr>
            <a:spLocks noChangeArrowheads="1"/>
          </p:cNvSpPr>
          <p:nvPr/>
        </p:nvSpPr>
        <p:spPr bwMode="auto">
          <a:xfrm>
            <a:off x="1036026"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78" name="矩形 47"/>
          <p:cNvSpPr>
            <a:spLocks noChangeArrowheads="1"/>
          </p:cNvSpPr>
          <p:nvPr/>
        </p:nvSpPr>
        <p:spPr bwMode="auto">
          <a:xfrm>
            <a:off x="878836" y="3923435"/>
            <a:ext cx="1479013"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79" name="矩形 78"/>
          <p:cNvSpPr>
            <a:spLocks noChangeArrowheads="1"/>
          </p:cNvSpPr>
          <p:nvPr/>
        </p:nvSpPr>
        <p:spPr bwMode="auto">
          <a:xfrm>
            <a:off x="3016379" y="3607822"/>
            <a:ext cx="1163442"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80" name="矩形 47"/>
          <p:cNvSpPr>
            <a:spLocks noChangeArrowheads="1"/>
          </p:cNvSpPr>
          <p:nvPr/>
        </p:nvSpPr>
        <p:spPr bwMode="auto">
          <a:xfrm>
            <a:off x="2859190" y="3923435"/>
            <a:ext cx="1477822"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81" name="矩形 80"/>
          <p:cNvSpPr>
            <a:spLocks noChangeArrowheads="1"/>
          </p:cNvSpPr>
          <p:nvPr/>
        </p:nvSpPr>
        <p:spPr bwMode="auto">
          <a:xfrm>
            <a:off x="6975895"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82" name="矩形 47"/>
          <p:cNvSpPr>
            <a:spLocks noChangeArrowheads="1"/>
          </p:cNvSpPr>
          <p:nvPr/>
        </p:nvSpPr>
        <p:spPr bwMode="auto">
          <a:xfrm>
            <a:off x="6818703" y="3923436"/>
            <a:ext cx="1479013" cy="678639"/>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83" name="矩形 82"/>
          <p:cNvSpPr>
            <a:spLocks noChangeArrowheads="1"/>
          </p:cNvSpPr>
          <p:nvPr/>
        </p:nvSpPr>
        <p:spPr bwMode="auto">
          <a:xfrm>
            <a:off x="4995542"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84" name="矩形 47"/>
          <p:cNvSpPr>
            <a:spLocks noChangeArrowheads="1"/>
          </p:cNvSpPr>
          <p:nvPr/>
        </p:nvSpPr>
        <p:spPr bwMode="auto">
          <a:xfrm>
            <a:off x="4838350" y="3923435"/>
            <a:ext cx="1479013"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196639101"/>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right)">
                                      <p:cBhvr>
                                        <p:cTn id="28" dur="500"/>
                                        <p:tgtEl>
                                          <p:spTgt spid="18"/>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22" presetClass="entr" presetSubtype="2" fill="hold" grpId="0" nodeType="withEffect">
                                  <p:stCondLst>
                                    <p:cond delay="250"/>
                                  </p:stCondLst>
                                  <p:childTnLst>
                                    <p:set>
                                      <p:cBhvr>
                                        <p:cTn id="33" dur="1" fill="hold">
                                          <p:stCondLst>
                                            <p:cond delay="0"/>
                                          </p:stCondLst>
                                        </p:cTn>
                                        <p:tgtEl>
                                          <p:spTgt spid="76"/>
                                        </p:tgtEl>
                                        <p:attrNameLst>
                                          <p:attrName>style.visibility</p:attrName>
                                        </p:attrNameLst>
                                      </p:cBhvr>
                                      <p:to>
                                        <p:strVal val="visible"/>
                                      </p:to>
                                    </p:set>
                                    <p:animEffect transition="in" filter="wipe(right)">
                                      <p:cBhvr>
                                        <p:cTn id="34" dur="500"/>
                                        <p:tgtEl>
                                          <p:spTgt spid="76"/>
                                        </p:tgtEl>
                                      </p:cBhvr>
                                    </p:animEffect>
                                  </p:childTnLst>
                                </p:cTn>
                              </p:par>
                            </p:childTnLst>
                          </p:cTn>
                        </p:par>
                        <p:par>
                          <p:cTn id="35" fill="hold">
                            <p:stCondLst>
                              <p:cond delay="2750"/>
                            </p:stCondLst>
                            <p:childTnLst>
                              <p:par>
                                <p:cTn id="36" presetID="21"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400"/>
                                        <p:tgtEl>
                                          <p:spTgt spid="19"/>
                                        </p:tgtEl>
                                      </p:cBhvr>
                                    </p:animEffect>
                                  </p:childTnLst>
                                </p:cTn>
                              </p:par>
                            </p:childTnLst>
                          </p:cTn>
                        </p:par>
                        <p:par>
                          <p:cTn id="39" fill="hold">
                            <p:stCondLst>
                              <p:cond delay="3150"/>
                            </p:stCondLst>
                            <p:childTnLst>
                              <p:par>
                                <p:cTn id="40" presetID="21"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400"/>
                                        <p:tgtEl>
                                          <p:spTgt spid="20"/>
                                        </p:tgtEl>
                                      </p:cBhvr>
                                    </p:animEffect>
                                  </p:childTnLst>
                                </p:cTn>
                              </p:par>
                            </p:childTnLst>
                          </p:cTn>
                        </p:par>
                        <p:par>
                          <p:cTn id="43" fill="hold">
                            <p:stCondLst>
                              <p:cond delay="3550"/>
                            </p:stCondLst>
                            <p:childTnLst>
                              <p:par>
                                <p:cTn id="44" presetID="21"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400"/>
                                        <p:tgtEl>
                                          <p:spTgt spid="21"/>
                                        </p:tgtEl>
                                      </p:cBhvr>
                                    </p:animEffect>
                                  </p:childTnLst>
                                </p:cTn>
                              </p:par>
                            </p:childTnLst>
                          </p:cTn>
                        </p:par>
                        <p:par>
                          <p:cTn id="47" fill="hold">
                            <p:stCondLst>
                              <p:cond delay="3950"/>
                            </p:stCondLst>
                            <p:childTnLst>
                              <p:par>
                                <p:cTn id="48" presetID="21" presetClass="entr" presetSubtype="1"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400"/>
                                        <p:tgtEl>
                                          <p:spTgt spid="22"/>
                                        </p:tgtEl>
                                      </p:cBhvr>
                                    </p:animEffect>
                                  </p:childTnLst>
                                </p:cTn>
                              </p:par>
                            </p:childTnLst>
                          </p:cTn>
                        </p:par>
                        <p:par>
                          <p:cTn id="51" fill="hold">
                            <p:stCondLst>
                              <p:cond delay="4350"/>
                            </p:stCondLst>
                            <p:childTnLst>
                              <p:par>
                                <p:cTn id="52" presetID="10"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250"/>
                                        <p:tgtEl>
                                          <p:spTgt spid="23"/>
                                        </p:tgtEl>
                                      </p:cBhvr>
                                    </p:animEffect>
                                  </p:childTnLst>
                                </p:cTn>
                              </p:par>
                              <p:par>
                                <p:cTn id="55" presetID="10"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250"/>
                                        <p:tgtEl>
                                          <p:spTgt spid="26"/>
                                        </p:tgtEl>
                                      </p:cBhvr>
                                    </p:animEffect>
                                  </p:childTnLst>
                                </p:cTn>
                              </p:par>
                              <p:par>
                                <p:cTn id="58" presetID="10" presetClass="entr" presetSubtype="0" fill="hold" nodeType="with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250"/>
                                        <p:tgtEl>
                                          <p:spTgt spid="72"/>
                                        </p:tgtEl>
                                      </p:cBhvr>
                                    </p:animEffect>
                                  </p:childTnLst>
                                </p:cTn>
                              </p:par>
                              <p:par>
                                <p:cTn id="61" presetID="10" presetClass="entr" presetSubtype="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250"/>
                                        <p:tgtEl>
                                          <p:spTgt spid="38"/>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77"/>
                                        </p:tgtEl>
                                        <p:attrNameLst>
                                          <p:attrName>style.visibility</p:attrName>
                                        </p:attrNameLst>
                                      </p:cBhvr>
                                      <p:to>
                                        <p:strVal val="visible"/>
                                      </p:to>
                                    </p:set>
                                    <p:animEffect transition="in" filter="randombar(horizontal)">
                                      <p:cBhvr>
                                        <p:cTn id="66" dur="400"/>
                                        <p:tgtEl>
                                          <p:spTgt spid="77"/>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78"/>
                                        </p:tgtEl>
                                        <p:attrNameLst>
                                          <p:attrName>style.visibility</p:attrName>
                                        </p:attrNameLst>
                                      </p:cBhvr>
                                      <p:to>
                                        <p:strVal val="visible"/>
                                      </p:to>
                                    </p:set>
                                    <p:animEffect transition="in" filter="randombar(horizontal)">
                                      <p:cBhvr>
                                        <p:cTn id="69" dur="400"/>
                                        <p:tgtEl>
                                          <p:spTgt spid="78"/>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79"/>
                                        </p:tgtEl>
                                        <p:attrNameLst>
                                          <p:attrName>style.visibility</p:attrName>
                                        </p:attrNameLst>
                                      </p:cBhvr>
                                      <p:to>
                                        <p:strVal val="visible"/>
                                      </p:to>
                                    </p:set>
                                    <p:animEffect transition="in" filter="randombar(horizontal)">
                                      <p:cBhvr>
                                        <p:cTn id="72" dur="400"/>
                                        <p:tgtEl>
                                          <p:spTgt spid="79"/>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80"/>
                                        </p:tgtEl>
                                        <p:attrNameLst>
                                          <p:attrName>style.visibility</p:attrName>
                                        </p:attrNameLst>
                                      </p:cBhvr>
                                      <p:to>
                                        <p:strVal val="visible"/>
                                      </p:to>
                                    </p:set>
                                    <p:animEffect transition="in" filter="randombar(horizontal)">
                                      <p:cBhvr>
                                        <p:cTn id="75" dur="400"/>
                                        <p:tgtEl>
                                          <p:spTgt spid="80"/>
                                        </p:tgtEl>
                                      </p:cBhvr>
                                    </p:animEffect>
                                  </p:childTnLst>
                                </p:cTn>
                              </p:par>
                              <p:par>
                                <p:cTn id="76" presetID="14" presetClass="entr" presetSubtype="10" fill="hold" grpId="0" nodeType="withEffect">
                                  <p:stCondLst>
                                    <p:cond delay="750"/>
                                  </p:stCondLst>
                                  <p:childTnLst>
                                    <p:set>
                                      <p:cBhvr>
                                        <p:cTn id="77" dur="1" fill="hold">
                                          <p:stCondLst>
                                            <p:cond delay="0"/>
                                          </p:stCondLst>
                                        </p:cTn>
                                        <p:tgtEl>
                                          <p:spTgt spid="81"/>
                                        </p:tgtEl>
                                        <p:attrNameLst>
                                          <p:attrName>style.visibility</p:attrName>
                                        </p:attrNameLst>
                                      </p:cBhvr>
                                      <p:to>
                                        <p:strVal val="visible"/>
                                      </p:to>
                                    </p:set>
                                    <p:animEffect transition="in" filter="randombar(horizontal)">
                                      <p:cBhvr>
                                        <p:cTn id="78" dur="400"/>
                                        <p:tgtEl>
                                          <p:spTgt spid="81"/>
                                        </p:tgtEl>
                                      </p:cBhvr>
                                    </p:animEffect>
                                  </p:childTnLst>
                                </p:cTn>
                              </p:par>
                              <p:par>
                                <p:cTn id="79" presetID="14" presetClass="entr" presetSubtype="10" fill="hold" grpId="0" nodeType="withEffect">
                                  <p:stCondLst>
                                    <p:cond delay="750"/>
                                  </p:stCondLst>
                                  <p:childTnLst>
                                    <p:set>
                                      <p:cBhvr>
                                        <p:cTn id="80" dur="1" fill="hold">
                                          <p:stCondLst>
                                            <p:cond delay="0"/>
                                          </p:stCondLst>
                                        </p:cTn>
                                        <p:tgtEl>
                                          <p:spTgt spid="82"/>
                                        </p:tgtEl>
                                        <p:attrNameLst>
                                          <p:attrName>style.visibility</p:attrName>
                                        </p:attrNameLst>
                                      </p:cBhvr>
                                      <p:to>
                                        <p:strVal val="visible"/>
                                      </p:to>
                                    </p:set>
                                    <p:animEffect transition="in" filter="randombar(horizontal)">
                                      <p:cBhvr>
                                        <p:cTn id="81" dur="400"/>
                                        <p:tgtEl>
                                          <p:spTgt spid="82"/>
                                        </p:tgtEl>
                                      </p:cBhvr>
                                    </p:animEffect>
                                  </p:childTnLst>
                                </p:cTn>
                              </p:par>
                              <p:par>
                                <p:cTn id="82" presetID="14" presetClass="entr" presetSubtype="10" fill="hold" grpId="0" nodeType="withEffect">
                                  <p:stCondLst>
                                    <p:cond delay="750"/>
                                  </p:stCondLst>
                                  <p:childTnLst>
                                    <p:set>
                                      <p:cBhvr>
                                        <p:cTn id="83" dur="1" fill="hold">
                                          <p:stCondLst>
                                            <p:cond delay="0"/>
                                          </p:stCondLst>
                                        </p:cTn>
                                        <p:tgtEl>
                                          <p:spTgt spid="83"/>
                                        </p:tgtEl>
                                        <p:attrNameLst>
                                          <p:attrName>style.visibility</p:attrName>
                                        </p:attrNameLst>
                                      </p:cBhvr>
                                      <p:to>
                                        <p:strVal val="visible"/>
                                      </p:to>
                                    </p:set>
                                    <p:animEffect transition="in" filter="randombar(horizontal)">
                                      <p:cBhvr>
                                        <p:cTn id="84" dur="400"/>
                                        <p:tgtEl>
                                          <p:spTgt spid="83"/>
                                        </p:tgtEl>
                                      </p:cBhvr>
                                    </p:animEffect>
                                  </p:childTnLst>
                                </p:cTn>
                              </p:par>
                              <p:par>
                                <p:cTn id="85" presetID="14" presetClass="entr" presetSubtype="10" fill="hold" grpId="0" nodeType="withEffect">
                                  <p:stCondLst>
                                    <p:cond delay="750"/>
                                  </p:stCondLst>
                                  <p:childTnLst>
                                    <p:set>
                                      <p:cBhvr>
                                        <p:cTn id="86" dur="1" fill="hold">
                                          <p:stCondLst>
                                            <p:cond delay="0"/>
                                          </p:stCondLst>
                                        </p:cTn>
                                        <p:tgtEl>
                                          <p:spTgt spid="84"/>
                                        </p:tgtEl>
                                        <p:attrNameLst>
                                          <p:attrName>style.visibility</p:attrName>
                                        </p:attrNameLst>
                                      </p:cBhvr>
                                      <p:to>
                                        <p:strVal val="visible"/>
                                      </p:to>
                                    </p:set>
                                    <p:animEffect transition="in" filter="randombar(horizontal)">
                                      <p:cBhvr>
                                        <p:cTn id="87" dur="4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0" animBg="1"/>
      <p:bldP spid="18" grpId="0" animBg="1"/>
      <p:bldP spid="19" grpId="0" animBg="1"/>
      <p:bldP spid="20" grpId="0" animBg="1"/>
      <p:bldP spid="21" grpId="0" animBg="1"/>
      <p:bldP spid="22" grpId="0" animBg="1"/>
      <p:bldP spid="75" grpId="0"/>
      <p:bldP spid="76" grpId="0"/>
      <p:bldP spid="77" grpId="0"/>
      <p:bldP spid="78" grpId="0"/>
      <p:bldP spid="79" grpId="0"/>
      <p:bldP spid="80" grpId="0"/>
      <p:bldP spid="81" grpId="0"/>
      <p:bldP spid="82" grpId="0"/>
      <p:bldP spid="83" grpId="0"/>
      <p:bldP spid="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884333" y="972345"/>
            <a:ext cx="7338813" cy="3854353"/>
            <a:chOff x="330200" y="1616075"/>
            <a:chExt cx="8476158" cy="4452462"/>
          </a:xfrm>
        </p:grpSpPr>
        <p:sp>
          <p:nvSpPr>
            <p:cNvPr id="47" name="矩形 1"/>
            <p:cNvSpPr/>
            <p:nvPr/>
          </p:nvSpPr>
          <p:spPr>
            <a:xfrm>
              <a:off x="330200" y="3894137"/>
              <a:ext cx="8476158" cy="2174400"/>
            </a:xfrm>
            <a:custGeom>
              <a:avLst/>
              <a:gdLst/>
              <a:ahLst/>
              <a:cxnLst/>
              <a:rect l="l" t="t" r="r" b="b"/>
              <a:pathLst>
                <a:path w="8476158" h="2174400">
                  <a:moveTo>
                    <a:pt x="0" y="0"/>
                  </a:moveTo>
                  <a:lnTo>
                    <a:pt x="1469386" y="0"/>
                  </a:lnTo>
                  <a:cubicBezTo>
                    <a:pt x="1492766" y="322510"/>
                    <a:pt x="1762694" y="575787"/>
                    <a:pt x="2091779" y="575787"/>
                  </a:cubicBezTo>
                  <a:cubicBezTo>
                    <a:pt x="2420864" y="575787"/>
                    <a:pt x="2690793" y="322510"/>
                    <a:pt x="2714172" y="0"/>
                  </a:cubicBezTo>
                  <a:lnTo>
                    <a:pt x="3616480" y="0"/>
                  </a:lnTo>
                  <a:cubicBezTo>
                    <a:pt x="3639860" y="322510"/>
                    <a:pt x="3909788" y="575787"/>
                    <a:pt x="4238873" y="575787"/>
                  </a:cubicBezTo>
                  <a:cubicBezTo>
                    <a:pt x="4567958" y="575787"/>
                    <a:pt x="4837887" y="322510"/>
                    <a:pt x="4861266" y="0"/>
                  </a:cubicBezTo>
                  <a:lnTo>
                    <a:pt x="5762780" y="0"/>
                  </a:lnTo>
                  <a:cubicBezTo>
                    <a:pt x="5786160" y="322510"/>
                    <a:pt x="6056088" y="575787"/>
                    <a:pt x="6385173" y="575787"/>
                  </a:cubicBezTo>
                  <a:cubicBezTo>
                    <a:pt x="6714258" y="575787"/>
                    <a:pt x="6984187" y="322510"/>
                    <a:pt x="7007566" y="0"/>
                  </a:cubicBezTo>
                  <a:lnTo>
                    <a:pt x="8476158" y="0"/>
                  </a:lnTo>
                  <a:lnTo>
                    <a:pt x="8476158" y="2174400"/>
                  </a:lnTo>
                  <a:lnTo>
                    <a:pt x="0" y="21744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1400" b="1" kern="0">
                <a:solidFill>
                  <a:sysClr val="window" lastClr="FFFFFF"/>
                </a:solidFill>
                <a:latin typeface="微软雅黑" pitchFamily="34" charset="-122"/>
              </a:endParaRPr>
            </a:p>
          </p:txBody>
        </p:sp>
        <p:sp>
          <p:nvSpPr>
            <p:cNvPr id="48" name="矩形 2"/>
            <p:cNvSpPr/>
            <p:nvPr/>
          </p:nvSpPr>
          <p:spPr>
            <a:xfrm>
              <a:off x="330200" y="1616075"/>
              <a:ext cx="2035670" cy="2172494"/>
            </a:xfrm>
            <a:custGeom>
              <a:avLst/>
              <a:gdLst/>
              <a:ahLst/>
              <a:cxnLst/>
              <a:rect l="l" t="t" r="r" b="b"/>
              <a:pathLst>
                <a:path w="2035670" h="2172494">
                  <a:moveTo>
                    <a:pt x="0" y="0"/>
                  </a:moveTo>
                  <a:lnTo>
                    <a:pt x="2035670" y="0"/>
                  </a:lnTo>
                  <a:lnTo>
                    <a:pt x="2035670" y="1604269"/>
                  </a:lnTo>
                  <a:cubicBezTo>
                    <a:pt x="1732966" y="1628042"/>
                    <a:pt x="1492253" y="1869481"/>
                    <a:pt x="1469578" y="2172494"/>
                  </a:cubicBezTo>
                  <a:lnTo>
                    <a:pt x="0" y="21724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49" name="矩形 34"/>
            <p:cNvSpPr/>
            <p:nvPr/>
          </p:nvSpPr>
          <p:spPr>
            <a:xfrm>
              <a:off x="2478088" y="1616075"/>
              <a:ext cx="2035670" cy="2172494"/>
            </a:xfrm>
            <a:custGeom>
              <a:avLst/>
              <a:gdLst/>
              <a:ahLst/>
              <a:cxnLst/>
              <a:rect l="l" t="t" r="r" b="b"/>
              <a:pathLst>
                <a:path w="2035670" h="2172494">
                  <a:moveTo>
                    <a:pt x="0" y="0"/>
                  </a:moveTo>
                  <a:lnTo>
                    <a:pt x="2035670" y="0"/>
                  </a:lnTo>
                  <a:lnTo>
                    <a:pt x="2035670" y="1604189"/>
                  </a:lnTo>
                  <a:cubicBezTo>
                    <a:pt x="1732596" y="1627617"/>
                    <a:pt x="1491481" y="1869215"/>
                    <a:pt x="1468784" y="2172494"/>
                  </a:cubicBezTo>
                  <a:lnTo>
                    <a:pt x="566092" y="2172494"/>
                  </a:lnTo>
                  <a:cubicBezTo>
                    <a:pt x="543418" y="1869481"/>
                    <a:pt x="302704" y="1628042"/>
                    <a:pt x="0" y="160426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53" name="矩形 4"/>
            <p:cNvSpPr/>
            <p:nvPr/>
          </p:nvSpPr>
          <p:spPr>
            <a:xfrm>
              <a:off x="4624388" y="1616075"/>
              <a:ext cx="2035670" cy="2172494"/>
            </a:xfrm>
            <a:custGeom>
              <a:avLst/>
              <a:gdLst/>
              <a:ahLst/>
              <a:cxnLst/>
              <a:rect l="l" t="t" r="r" b="b"/>
              <a:pathLst>
                <a:path w="2035670" h="2172494">
                  <a:moveTo>
                    <a:pt x="0" y="0"/>
                  </a:moveTo>
                  <a:lnTo>
                    <a:pt x="2035670" y="0"/>
                  </a:lnTo>
                  <a:lnTo>
                    <a:pt x="2035670" y="1604189"/>
                  </a:lnTo>
                  <a:cubicBezTo>
                    <a:pt x="1732596" y="1627617"/>
                    <a:pt x="1491482" y="1869215"/>
                    <a:pt x="1468784" y="2172494"/>
                  </a:cubicBezTo>
                  <a:lnTo>
                    <a:pt x="566886" y="2172494"/>
                  </a:lnTo>
                  <a:cubicBezTo>
                    <a:pt x="544189" y="1869215"/>
                    <a:pt x="303074" y="1627617"/>
                    <a:pt x="0" y="160418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54" name="矩形 5"/>
            <p:cNvSpPr/>
            <p:nvPr/>
          </p:nvSpPr>
          <p:spPr>
            <a:xfrm>
              <a:off x="6770688" y="1616075"/>
              <a:ext cx="2035670" cy="2172494"/>
            </a:xfrm>
            <a:custGeom>
              <a:avLst/>
              <a:gdLst/>
              <a:ahLst/>
              <a:cxnLst/>
              <a:rect l="l" t="t" r="r" b="b"/>
              <a:pathLst>
                <a:path w="2035670" h="2172494">
                  <a:moveTo>
                    <a:pt x="0" y="0"/>
                  </a:moveTo>
                  <a:lnTo>
                    <a:pt x="2035670" y="0"/>
                  </a:lnTo>
                  <a:lnTo>
                    <a:pt x="2035670" y="2172494"/>
                  </a:lnTo>
                  <a:lnTo>
                    <a:pt x="566886" y="2172494"/>
                  </a:lnTo>
                  <a:cubicBezTo>
                    <a:pt x="544189" y="1869215"/>
                    <a:pt x="303074" y="1627617"/>
                    <a:pt x="0" y="160418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r>
                <a:rPr lang="zh-CN" altLang="en-US" sz="1200" kern="0" smtClean="0">
                  <a:solidFill>
                    <a:srgbClr val="4D4D4D"/>
                  </a:solidFill>
                  <a:latin typeface="微软雅黑" pitchFamily="34" charset="-122"/>
                </a:rPr>
                <a:t>单击此处添加文本
单击此处添加文本
单击此处添加文本</a:t>
              </a:r>
              <a:endParaRPr lang="zh-CN" altLang="en-US" sz="1200" kern="0">
                <a:solidFill>
                  <a:srgbClr val="4D4D4D"/>
                </a:solidFill>
                <a:latin typeface="微软雅黑" pitchFamily="34" charset="-122"/>
              </a:endParaRPr>
            </a:p>
          </p:txBody>
        </p:sp>
        <p:sp>
          <p:nvSpPr>
            <p:cNvPr id="55" name="椭圆 54"/>
            <p:cNvSpPr/>
            <p:nvPr/>
          </p:nvSpPr>
          <p:spPr>
            <a:xfrm>
              <a:off x="1905248" y="3325575"/>
              <a:ext cx="1033462" cy="103346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56" name="椭圆 55"/>
            <p:cNvSpPr/>
            <p:nvPr/>
          </p:nvSpPr>
          <p:spPr>
            <a:xfrm>
              <a:off x="4052342" y="3325575"/>
              <a:ext cx="1033462" cy="103346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57" name="椭圆 56"/>
            <p:cNvSpPr/>
            <p:nvPr/>
          </p:nvSpPr>
          <p:spPr>
            <a:xfrm>
              <a:off x="6198642" y="3325575"/>
              <a:ext cx="1033462" cy="103346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0" tIns="0" rIns="0" bIns="0" anchor="ctr"/>
            <a:lstStyle/>
            <a:p>
              <a:pPr algn="ctr">
                <a:lnSpc>
                  <a:spcPct val="120000"/>
                </a:lnSpc>
                <a:defRPr/>
              </a:pPr>
              <a:r>
                <a:rPr lang="zh-CN" altLang="en-US" b="1" kern="0" smtClean="0">
                  <a:solidFill>
                    <a:sysClr val="window" lastClr="FFFFFF"/>
                  </a:solidFill>
                  <a:latin typeface="微软雅黑" pitchFamily="34" charset="-122"/>
                </a:rPr>
                <a:t>文本</a:t>
              </a:r>
              <a:endParaRPr lang="zh-CN" altLang="en-US" b="1" kern="0">
                <a:solidFill>
                  <a:sysClr val="window" lastClr="FFFFFF"/>
                </a:solidFill>
                <a:latin typeface="微软雅黑" pitchFamily="34" charset="-122"/>
              </a:endParaRPr>
            </a:p>
          </p:txBody>
        </p:sp>
        <p:sp>
          <p:nvSpPr>
            <p:cNvPr id="58" name="TextBox 57"/>
            <p:cNvSpPr txBox="1"/>
            <p:nvPr/>
          </p:nvSpPr>
          <p:spPr>
            <a:xfrm>
              <a:off x="571470" y="4401329"/>
              <a:ext cx="2128320" cy="1439923"/>
            </a:xfrm>
            <a:prstGeom prst="rect">
              <a:avLst/>
            </a:prstGeom>
            <a:noFill/>
          </p:spPr>
          <p:txBody>
            <a:bodyPr wrap="square" rtlCol="0">
              <a:spAutoFit/>
            </a:bodyPr>
            <a:lstStyle/>
            <a:p>
              <a:pPr algn="ct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gn="ctr">
                <a:lnSpc>
                  <a:spcPct val="150000"/>
                </a:lnSpc>
                <a:defRPr/>
              </a:pPr>
              <a:r>
                <a:rPr lang="zh-CN" altLang="en-US" sz="1200" kern="0" dirty="0" smtClean="0">
                  <a:solidFill>
                    <a:srgbClr val="F9F9F9"/>
                  </a:solidFill>
                  <a:latin typeface="微软雅黑" pitchFamily="34" charset="-122"/>
                </a:rPr>
                <a:t>单击此处添加文本单击此处添加文本，单击此处添加文本</a:t>
              </a:r>
              <a:endParaRPr lang="zh-CN" altLang="en-US" sz="1200" kern="0" dirty="0">
                <a:solidFill>
                  <a:srgbClr val="F9F9F9"/>
                </a:solidFill>
                <a:latin typeface="微软雅黑" pitchFamily="34" charset="-122"/>
              </a:endParaRPr>
            </a:p>
          </p:txBody>
        </p:sp>
        <p:sp>
          <p:nvSpPr>
            <p:cNvPr id="59" name="TextBox 58"/>
            <p:cNvSpPr txBox="1"/>
            <p:nvPr/>
          </p:nvSpPr>
          <p:spPr>
            <a:xfrm>
              <a:off x="3157789" y="4401329"/>
              <a:ext cx="2820980" cy="1439923"/>
            </a:xfrm>
            <a:prstGeom prst="rect">
              <a:avLst/>
            </a:prstGeom>
            <a:noFill/>
          </p:spPr>
          <p:txBody>
            <a:bodyPr wrap="square" rtlCol="0">
              <a:spAutoFit/>
            </a:bodyPr>
            <a:lstStyle/>
            <a:p>
              <a:pPr algn="ct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gn="ctr">
                <a:lnSpc>
                  <a:spcPct val="150000"/>
                </a:lnSpc>
                <a:defRPr/>
              </a:pPr>
              <a:r>
                <a:rPr lang="zh-CN" altLang="en-US" sz="1200" kern="0" dirty="0" smtClean="0">
                  <a:solidFill>
                    <a:srgbClr val="F9F9F9"/>
                  </a:solidFill>
                  <a:latin typeface="微软雅黑" pitchFamily="34" charset="-122"/>
                </a:rPr>
                <a:t>单击此处添加文本单击此处添加文本，单击此处添加文本</a:t>
              </a:r>
              <a:r>
                <a:rPr lang="zh-CN" altLang="en-US" sz="1200" kern="0" dirty="0">
                  <a:solidFill>
                    <a:srgbClr val="F9F9F9"/>
                  </a:solidFill>
                  <a:latin typeface="微软雅黑" pitchFamily="34" charset="-122"/>
                </a:rPr>
                <a:t>单击此处添加</a:t>
              </a:r>
              <a:r>
                <a:rPr lang="zh-CN" altLang="en-US" sz="1200" kern="0" dirty="0" smtClean="0">
                  <a:solidFill>
                    <a:srgbClr val="F9F9F9"/>
                  </a:solidFill>
                  <a:latin typeface="微软雅黑" pitchFamily="34" charset="-122"/>
                </a:rPr>
                <a:t>文本</a:t>
              </a:r>
              <a:endParaRPr lang="zh-CN" altLang="en-US" sz="1200" kern="0" dirty="0">
                <a:solidFill>
                  <a:srgbClr val="F9F9F9"/>
                </a:solidFill>
                <a:latin typeface="微软雅黑" pitchFamily="34" charset="-122"/>
              </a:endParaRPr>
            </a:p>
          </p:txBody>
        </p:sp>
        <p:sp>
          <p:nvSpPr>
            <p:cNvPr id="60" name="TextBox 59"/>
            <p:cNvSpPr txBox="1"/>
            <p:nvPr/>
          </p:nvSpPr>
          <p:spPr>
            <a:xfrm>
              <a:off x="6444208" y="4401329"/>
              <a:ext cx="2128320" cy="1439923"/>
            </a:xfrm>
            <a:prstGeom prst="rect">
              <a:avLst/>
            </a:prstGeom>
            <a:noFill/>
          </p:spPr>
          <p:txBody>
            <a:bodyPr wrap="square" rtlCol="0">
              <a:spAutoFit/>
            </a:bodyPr>
            <a:lstStyle/>
            <a:p>
              <a:pPr algn="ctr">
                <a:lnSpc>
                  <a:spcPct val="150000"/>
                </a:lnSpc>
                <a:defRPr/>
              </a:pPr>
              <a:r>
                <a:rPr lang="zh-CN" altLang="en-US" sz="1400" b="1" kern="0" dirty="0" smtClean="0">
                  <a:solidFill>
                    <a:srgbClr val="F9F9F9"/>
                  </a:solidFill>
                  <a:latin typeface="微软雅黑" pitchFamily="34" charset="-122"/>
                </a:rPr>
                <a:t>单击此处添加标题</a:t>
              </a:r>
              <a:endParaRPr lang="en-US" altLang="zh-CN" sz="1400" b="1" kern="0" dirty="0" smtClean="0">
                <a:solidFill>
                  <a:srgbClr val="F9F9F9"/>
                </a:solidFill>
                <a:latin typeface="微软雅黑" pitchFamily="34" charset="-122"/>
              </a:endParaRPr>
            </a:p>
            <a:p>
              <a:pPr algn="ctr">
                <a:lnSpc>
                  <a:spcPct val="150000"/>
                </a:lnSpc>
                <a:defRPr/>
              </a:pPr>
              <a:r>
                <a:rPr lang="zh-CN" altLang="en-US" sz="1200" kern="0" dirty="0" smtClean="0">
                  <a:solidFill>
                    <a:srgbClr val="F9F9F9"/>
                  </a:solidFill>
                  <a:latin typeface="微软雅黑" pitchFamily="34" charset="-122"/>
                </a:rPr>
                <a:t>单击此处添加文本单击此处添加文本，单击此处添加文本</a:t>
              </a:r>
              <a:endParaRPr lang="zh-CN" altLang="en-US" sz="1200" kern="0" dirty="0">
                <a:solidFill>
                  <a:srgbClr val="F9F9F9"/>
                </a:solidFill>
                <a:latin typeface="微软雅黑" pitchFamily="34" charset="-122"/>
              </a:endParaRPr>
            </a:p>
          </p:txBody>
        </p:sp>
      </p:grpSp>
    </p:spTree>
    <p:extLst>
      <p:ext uri="{BB962C8B-B14F-4D97-AF65-F5344CB8AC3E}">
        <p14:creationId xmlns:p14="http://schemas.microsoft.com/office/powerpoint/2010/main" val="3945690457"/>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randombar(horizontal)">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547933" y="3175265"/>
            <a:ext cx="1721435" cy="548848"/>
            <a:chOff x="4304043" y="1286668"/>
            <a:chExt cx="3837944" cy="2757793"/>
          </a:xfrm>
          <a:effectLst>
            <a:outerShdw blurRad="381000" dist="254000" dir="8100000" algn="tr" rotWithShape="0">
              <a:prstClr val="black">
                <a:alpha val="40000"/>
              </a:prstClr>
            </a:outerShdw>
          </a:effectLst>
        </p:grpSpPr>
        <p:sp>
          <p:nvSpPr>
            <p:cNvPr id="6" name="圆角矩形 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sp>
          <p:nvSpPr>
            <p:cNvPr id="7" name="圆角矩形 6"/>
            <p:cNvSpPr/>
            <p:nvPr/>
          </p:nvSpPr>
          <p:spPr>
            <a:xfrm>
              <a:off x="4351930" y="1373339"/>
              <a:ext cx="3742172" cy="2584451"/>
            </a:xfrm>
            <a:prstGeom prst="round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grpSp>
      <p:grpSp>
        <p:nvGrpSpPr>
          <p:cNvPr id="8" name="组合 7"/>
          <p:cNvGrpSpPr/>
          <p:nvPr/>
        </p:nvGrpSpPr>
        <p:grpSpPr>
          <a:xfrm>
            <a:off x="2882445" y="2577286"/>
            <a:ext cx="1721435" cy="548848"/>
            <a:chOff x="4304043" y="1286668"/>
            <a:chExt cx="3837944" cy="2757793"/>
          </a:xfrm>
          <a:effectLst>
            <a:outerShdw blurRad="381000" dist="254000" dir="8100000" algn="tr" rotWithShape="0">
              <a:prstClr val="black">
                <a:alpha val="40000"/>
              </a:prstClr>
            </a:outerShdw>
          </a:effectLst>
        </p:grpSpPr>
        <p:sp>
          <p:nvSpPr>
            <p:cNvPr id="9" name="圆角矩形 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
          <p:nvSpPr>
            <p:cNvPr id="10" name="圆角矩形 9"/>
            <p:cNvSpPr/>
            <p:nvPr/>
          </p:nvSpPr>
          <p:spPr>
            <a:xfrm>
              <a:off x="4351930" y="1373339"/>
              <a:ext cx="3742172" cy="2584451"/>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11" name="组合 10"/>
          <p:cNvGrpSpPr/>
          <p:nvPr/>
        </p:nvGrpSpPr>
        <p:grpSpPr>
          <a:xfrm>
            <a:off x="4291769" y="1996480"/>
            <a:ext cx="1721435" cy="548848"/>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
          <p:nvSpPr>
            <p:cNvPr id="13" name="圆角矩形 12"/>
            <p:cNvSpPr/>
            <p:nvPr/>
          </p:nvSpPr>
          <p:spPr>
            <a:xfrm>
              <a:off x="4351930" y="1373339"/>
              <a:ext cx="3742172" cy="2584451"/>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14" name="组合 13"/>
          <p:cNvGrpSpPr/>
          <p:nvPr/>
        </p:nvGrpSpPr>
        <p:grpSpPr>
          <a:xfrm>
            <a:off x="5660159" y="1420417"/>
            <a:ext cx="1721435" cy="548848"/>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
          <p:nvSpPr>
            <p:cNvPr id="16" name="圆角矩形 15"/>
            <p:cNvSpPr/>
            <p:nvPr/>
          </p:nvSpPr>
          <p:spPr>
            <a:xfrm>
              <a:off x="4351930" y="1373339"/>
              <a:ext cx="3742172" cy="2584451"/>
            </a:xfrm>
            <a:prstGeom prst="roundRect">
              <a:avLst/>
            </a:prstGeom>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sp>
        <p:nvSpPr>
          <p:cNvPr id="17" name="TextBox 16"/>
          <p:cNvSpPr txBox="1"/>
          <p:nvPr/>
        </p:nvSpPr>
        <p:spPr>
          <a:xfrm>
            <a:off x="1957505" y="3307445"/>
            <a:ext cx="800358" cy="338554"/>
          </a:xfrm>
          <a:prstGeom prst="rect">
            <a:avLst/>
          </a:prstGeom>
          <a:noFill/>
          <a:effectLst/>
        </p:spPr>
        <p:txBody>
          <a:bodyPr wrap="none" lIns="91424" tIns="45712" rIns="91424" bIns="45712" rtlCol="0">
            <a:spAutoFit/>
          </a:bodyPr>
          <a:lstStyle/>
          <a:p>
            <a:r>
              <a:rPr lang="zh-CN" altLang="en-US" sz="1600" dirty="0">
                <a:solidFill>
                  <a:schemeClr val="bg1"/>
                </a:solidFill>
                <a:latin typeface="微软雅黑" pitchFamily="34" charset="-122"/>
                <a:ea typeface="微软雅黑" pitchFamily="34" charset="-122"/>
              </a:rPr>
              <a:t>问题四</a:t>
            </a:r>
          </a:p>
        </p:txBody>
      </p:sp>
      <p:sp>
        <p:nvSpPr>
          <p:cNvPr id="18" name="TextBox 17"/>
          <p:cNvSpPr txBox="1"/>
          <p:nvPr/>
        </p:nvSpPr>
        <p:spPr>
          <a:xfrm>
            <a:off x="3339173" y="2682432"/>
            <a:ext cx="800358" cy="338554"/>
          </a:xfrm>
          <a:prstGeom prst="rect">
            <a:avLst/>
          </a:prstGeom>
          <a:noFill/>
          <a:effectLst/>
        </p:spPr>
        <p:txBody>
          <a:bodyPr wrap="none" lIns="91424" tIns="45712" rIns="91424" bIns="45712" rtlCol="0">
            <a:spAutoFit/>
          </a:bodyPr>
          <a:lstStyle/>
          <a:p>
            <a:r>
              <a:rPr lang="zh-CN" altLang="en-US" sz="1600" dirty="0">
                <a:solidFill>
                  <a:schemeClr val="bg1"/>
                </a:solidFill>
                <a:latin typeface="微软雅黑" pitchFamily="34" charset="-122"/>
                <a:ea typeface="微软雅黑" pitchFamily="34" charset="-122"/>
              </a:rPr>
              <a:t>问题三</a:t>
            </a:r>
          </a:p>
        </p:txBody>
      </p:sp>
      <p:sp>
        <p:nvSpPr>
          <p:cNvPr id="19" name="TextBox 18"/>
          <p:cNvSpPr txBox="1"/>
          <p:nvPr/>
        </p:nvSpPr>
        <p:spPr>
          <a:xfrm>
            <a:off x="4722319" y="2140496"/>
            <a:ext cx="800358" cy="338554"/>
          </a:xfrm>
          <a:prstGeom prst="rect">
            <a:avLst/>
          </a:prstGeom>
          <a:noFill/>
          <a:effectLst/>
        </p:spPr>
        <p:txBody>
          <a:bodyPr wrap="none" lIns="91424" tIns="45712" rIns="91424" bIns="45712" rtlCol="0">
            <a:spAutoFit/>
          </a:bodyPr>
          <a:lstStyle/>
          <a:p>
            <a:r>
              <a:rPr lang="zh-CN" altLang="en-US" sz="1600" dirty="0">
                <a:solidFill>
                  <a:schemeClr val="bg1"/>
                </a:solidFill>
                <a:latin typeface="微软雅黑" pitchFamily="34" charset="-122"/>
                <a:ea typeface="微软雅黑" pitchFamily="34" charset="-122"/>
              </a:rPr>
              <a:t>问题二</a:t>
            </a:r>
          </a:p>
        </p:txBody>
      </p:sp>
      <p:sp>
        <p:nvSpPr>
          <p:cNvPr id="20" name="TextBox 19"/>
          <p:cNvSpPr txBox="1"/>
          <p:nvPr/>
        </p:nvSpPr>
        <p:spPr>
          <a:xfrm>
            <a:off x="6132690" y="1542473"/>
            <a:ext cx="800358" cy="338554"/>
          </a:xfrm>
          <a:prstGeom prst="rect">
            <a:avLst/>
          </a:prstGeom>
          <a:noFill/>
          <a:effectLst/>
        </p:spPr>
        <p:txBody>
          <a:bodyPr wrap="none" lIns="91424" tIns="45712" rIns="91424" bIns="45712" rtlCol="0">
            <a:spAutoFit/>
          </a:bodyPr>
          <a:lstStyle/>
          <a:p>
            <a:r>
              <a:rPr lang="zh-CN" altLang="en-US" sz="1600" dirty="0">
                <a:solidFill>
                  <a:schemeClr val="bg1"/>
                </a:solidFill>
                <a:latin typeface="微软雅黑" pitchFamily="34" charset="-122"/>
                <a:ea typeface="微软雅黑" pitchFamily="34" charset="-122"/>
              </a:rPr>
              <a:t>问题一</a:t>
            </a:r>
          </a:p>
        </p:txBody>
      </p:sp>
      <p:grpSp>
        <p:nvGrpSpPr>
          <p:cNvPr id="21" name="组合 20"/>
          <p:cNvGrpSpPr/>
          <p:nvPr/>
        </p:nvGrpSpPr>
        <p:grpSpPr>
          <a:xfrm>
            <a:off x="899750" y="1276402"/>
            <a:ext cx="435607" cy="435531"/>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23" name="椭圆 22"/>
            <p:cNvSpPr/>
            <p:nvPr/>
          </p:nvSpPr>
          <p:spPr>
            <a:xfrm>
              <a:off x="392113" y="760413"/>
              <a:ext cx="3825874" cy="3825874"/>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sp>
        <p:nvSpPr>
          <p:cNvPr id="24" name="椭圆 23"/>
          <p:cNvSpPr/>
          <p:nvPr/>
        </p:nvSpPr>
        <p:spPr>
          <a:xfrm>
            <a:off x="7795743" y="3725870"/>
            <a:ext cx="500995" cy="500908"/>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sp>
        <p:nvSpPr>
          <p:cNvPr id="25" name="椭圆 24"/>
          <p:cNvSpPr/>
          <p:nvPr/>
        </p:nvSpPr>
        <p:spPr>
          <a:xfrm>
            <a:off x="8424769" y="3004594"/>
            <a:ext cx="274825" cy="274777"/>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grpSp>
        <p:nvGrpSpPr>
          <p:cNvPr id="26" name="组合 25"/>
          <p:cNvGrpSpPr/>
          <p:nvPr/>
        </p:nvGrpSpPr>
        <p:grpSpPr>
          <a:xfrm>
            <a:off x="1628124" y="1668939"/>
            <a:ext cx="387287" cy="387220"/>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29" name="组合 28"/>
          <p:cNvGrpSpPr/>
          <p:nvPr/>
        </p:nvGrpSpPr>
        <p:grpSpPr>
          <a:xfrm>
            <a:off x="7184999" y="4045250"/>
            <a:ext cx="219815" cy="219777"/>
            <a:chOff x="304800" y="673100"/>
            <a:chExt cx="4000500" cy="4000500"/>
          </a:xfrm>
          <a:effectLst>
            <a:outerShdw blurRad="381000" dist="152400" dir="8100000" algn="tr" rotWithShape="0">
              <a:prstClr val="black">
                <a:alpha val="70000"/>
              </a:prstClr>
            </a:outerShdw>
          </a:effectLst>
        </p:grpSpPr>
        <p:sp>
          <p:nvSpPr>
            <p:cNvPr id="30" name="同心圆 29"/>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31" name="椭圆 30"/>
            <p:cNvSpPr/>
            <p:nvPr/>
          </p:nvSpPr>
          <p:spPr>
            <a:xfrm>
              <a:off x="479425" y="847725"/>
              <a:ext cx="3651250" cy="365125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32" name="组合 31"/>
          <p:cNvGrpSpPr/>
          <p:nvPr/>
        </p:nvGrpSpPr>
        <p:grpSpPr>
          <a:xfrm>
            <a:off x="7317280" y="3379151"/>
            <a:ext cx="287969" cy="287919"/>
            <a:chOff x="304800" y="673100"/>
            <a:chExt cx="4000500" cy="4000500"/>
          </a:xfrm>
          <a:effectLst>
            <a:outerShdw blurRad="381000" dist="152400" dir="8100000" algn="tr" rotWithShape="0">
              <a:prstClr val="black">
                <a:alpha val="70000"/>
              </a:prstClr>
            </a:outerShdw>
          </a:effectLst>
        </p:grpSpPr>
        <p:sp>
          <p:nvSpPr>
            <p:cNvPr id="33" name="同心圆 32"/>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34" name="椭圆 33"/>
            <p:cNvSpPr/>
            <p:nvPr/>
          </p:nvSpPr>
          <p:spPr>
            <a:xfrm>
              <a:off x="479425" y="847725"/>
              <a:ext cx="3651250" cy="365125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sp>
        <p:nvSpPr>
          <p:cNvPr id="35" name="椭圆 34"/>
          <p:cNvSpPr/>
          <p:nvPr/>
        </p:nvSpPr>
        <p:spPr>
          <a:xfrm>
            <a:off x="1803342" y="1345087"/>
            <a:ext cx="274825" cy="274777"/>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sp>
        <p:nvSpPr>
          <p:cNvPr id="36" name="椭圆 35"/>
          <p:cNvSpPr/>
          <p:nvPr/>
        </p:nvSpPr>
        <p:spPr>
          <a:xfrm>
            <a:off x="997757" y="1987466"/>
            <a:ext cx="137413" cy="137389"/>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grpSp>
        <p:nvGrpSpPr>
          <p:cNvPr id="37" name="组合 36"/>
          <p:cNvGrpSpPr/>
          <p:nvPr/>
        </p:nvGrpSpPr>
        <p:grpSpPr>
          <a:xfrm>
            <a:off x="8413147" y="3433856"/>
            <a:ext cx="408448" cy="408377"/>
            <a:chOff x="304800" y="673100"/>
            <a:chExt cx="4000500" cy="4000500"/>
          </a:xfrm>
          <a:effectLst>
            <a:outerShdw blurRad="317500" dist="1905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39" name="椭圆 38"/>
            <p:cNvSpPr/>
            <p:nvPr/>
          </p:nvSpPr>
          <p:spPr>
            <a:xfrm>
              <a:off x="392113" y="760413"/>
              <a:ext cx="3825874" cy="3825874"/>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sp>
        <p:nvSpPr>
          <p:cNvPr id="40" name="椭圆 39"/>
          <p:cNvSpPr/>
          <p:nvPr/>
        </p:nvSpPr>
        <p:spPr>
          <a:xfrm>
            <a:off x="6630664" y="3990250"/>
            <a:ext cx="274825" cy="274777"/>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sp>
        <p:nvSpPr>
          <p:cNvPr id="41" name="椭圆 40"/>
          <p:cNvSpPr/>
          <p:nvPr/>
        </p:nvSpPr>
        <p:spPr>
          <a:xfrm>
            <a:off x="1335356" y="2327384"/>
            <a:ext cx="137413" cy="137389"/>
          </a:xfrm>
          <a:prstGeom prst="ellipse">
            <a:avLst/>
          </a:prstGeom>
          <a:ln/>
        </p:spPr>
        <p:style>
          <a:lnRef idx="3">
            <a:schemeClr val="lt1"/>
          </a:lnRef>
          <a:fillRef idx="1">
            <a:schemeClr val="accent2"/>
          </a:fillRef>
          <a:effectRef idx="1">
            <a:schemeClr val="accent2"/>
          </a:effectRef>
          <a:fontRef idx="minor">
            <a:schemeClr val="lt1"/>
          </a:fontRef>
        </p:style>
        <p:txBody>
          <a:bodyPr lIns="91424" tIns="45712" rIns="91424" bIns="45712" rtlCol="0" anchor="ctr"/>
          <a:lstStyle/>
          <a:p>
            <a:pPr algn="ctr"/>
            <a:endParaRPr lang="zh-CN" altLang="en-US" dirty="0">
              <a:latin typeface="微软雅黑" pitchFamily="34" charset="-122"/>
              <a:ea typeface="微软雅黑" pitchFamily="34" charset="-122"/>
            </a:endParaRPr>
          </a:p>
        </p:txBody>
      </p:sp>
      <p:grpSp>
        <p:nvGrpSpPr>
          <p:cNvPr id="42" name="组合 41"/>
          <p:cNvGrpSpPr/>
          <p:nvPr/>
        </p:nvGrpSpPr>
        <p:grpSpPr>
          <a:xfrm>
            <a:off x="2548870" y="1752663"/>
            <a:ext cx="219815" cy="219777"/>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solidFill>
                  <a:schemeClr val="tx1"/>
                </a:solidFill>
                <a:latin typeface="微软雅黑" pitchFamily="34" charset="-122"/>
                <a:ea typeface="微软雅黑" pitchFamily="34" charset="-122"/>
              </a:endParaRPr>
            </a:p>
          </p:txBody>
        </p:sp>
        <p:sp>
          <p:nvSpPr>
            <p:cNvPr id="44" name="椭圆 43"/>
            <p:cNvSpPr/>
            <p:nvPr/>
          </p:nvSpPr>
          <p:spPr>
            <a:xfrm>
              <a:off x="479425" y="847725"/>
              <a:ext cx="3651250" cy="365125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sp>
        <p:nvSpPr>
          <p:cNvPr id="45" name="TextBox 44"/>
          <p:cNvSpPr txBox="1"/>
          <p:nvPr/>
        </p:nvSpPr>
        <p:spPr>
          <a:xfrm>
            <a:off x="1626786" y="3936923"/>
            <a:ext cx="1563730" cy="507831"/>
          </a:xfrm>
          <a:prstGeom prst="rect">
            <a:avLst/>
          </a:prstGeom>
          <a:noFill/>
        </p:spPr>
        <p:txBody>
          <a:bodyPr wrap="square" lIns="91424" tIns="45712" rIns="91424" bIns="45712" rtlCol="0">
            <a:spAutoFit/>
          </a:bodyPr>
          <a:lstStyle/>
          <a:p>
            <a:r>
              <a:rPr lang="zh-CN" altLang="en-US" sz="900" dirty="0">
                <a:latin typeface="微软雅黑" pitchFamily="34" charset="-122"/>
                <a:ea typeface="微软雅黑" pitchFamily="34" charset="-122"/>
              </a:rPr>
              <a:t>您的内容打在这里，或者通过复制您的文本后，在此框中选择粘贴，</a:t>
            </a:r>
          </a:p>
        </p:txBody>
      </p:sp>
      <p:sp>
        <p:nvSpPr>
          <p:cNvPr id="46" name="TextBox 45"/>
          <p:cNvSpPr txBox="1"/>
          <p:nvPr/>
        </p:nvSpPr>
        <p:spPr>
          <a:xfrm>
            <a:off x="3584225" y="3268801"/>
            <a:ext cx="1178169" cy="646331"/>
          </a:xfrm>
          <a:prstGeom prst="rect">
            <a:avLst/>
          </a:prstGeom>
          <a:noFill/>
        </p:spPr>
        <p:txBody>
          <a:bodyPr wrap="square" lIns="91424" tIns="45712" rIns="91424" bIns="45712" rtlCol="0">
            <a:spAutoFit/>
          </a:bodyPr>
          <a:lstStyle/>
          <a:p>
            <a:r>
              <a:rPr lang="zh-CN" altLang="en-US" sz="900" dirty="0">
                <a:latin typeface="微软雅黑" pitchFamily="34" charset="-122"/>
                <a:ea typeface="微软雅黑" pitchFamily="34" charset="-122"/>
              </a:rPr>
              <a:t>您的内容打在这里，或者通过复制您的文本后，在此框中选择粘贴，</a:t>
            </a:r>
          </a:p>
        </p:txBody>
      </p:sp>
      <p:sp>
        <p:nvSpPr>
          <p:cNvPr id="47" name="TextBox 46"/>
          <p:cNvSpPr txBox="1"/>
          <p:nvPr/>
        </p:nvSpPr>
        <p:spPr>
          <a:xfrm>
            <a:off x="4813450" y="2696625"/>
            <a:ext cx="1117586" cy="646331"/>
          </a:xfrm>
          <a:prstGeom prst="rect">
            <a:avLst/>
          </a:prstGeom>
          <a:noFill/>
        </p:spPr>
        <p:txBody>
          <a:bodyPr wrap="square" lIns="91424" tIns="45712" rIns="91424" bIns="45712" rtlCol="0">
            <a:spAutoFit/>
          </a:bodyPr>
          <a:lstStyle/>
          <a:p>
            <a:r>
              <a:rPr lang="zh-CN" altLang="en-US" sz="900" dirty="0">
                <a:latin typeface="微软雅黑" pitchFamily="34" charset="-122"/>
                <a:ea typeface="微软雅黑" pitchFamily="34" charset="-122"/>
              </a:rPr>
              <a:t>您的内容打在这里，或者通过复制您的文本后，在此框中选择粘贴，</a:t>
            </a:r>
          </a:p>
        </p:txBody>
      </p:sp>
      <p:sp>
        <p:nvSpPr>
          <p:cNvPr id="48" name="TextBox 47"/>
          <p:cNvSpPr txBox="1"/>
          <p:nvPr/>
        </p:nvSpPr>
        <p:spPr>
          <a:xfrm>
            <a:off x="5951207" y="2154192"/>
            <a:ext cx="1228735" cy="646331"/>
          </a:xfrm>
          <a:prstGeom prst="rect">
            <a:avLst/>
          </a:prstGeom>
          <a:noFill/>
        </p:spPr>
        <p:txBody>
          <a:bodyPr wrap="square" lIns="91424" tIns="45712" rIns="91424" bIns="45712" rtlCol="0">
            <a:spAutoFit/>
          </a:bodyPr>
          <a:lstStyle/>
          <a:p>
            <a:r>
              <a:rPr lang="zh-CN" altLang="en-US" sz="900" dirty="0">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4123314952"/>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12" presetClass="entr" presetSubtype="2" fill="hold" grpId="0" nodeType="withEffect">
                                  <p:stCondLst>
                                    <p:cond delay="3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ppt_x</p:attrName>
                                        </p:attrNameLst>
                                      </p:cBhvr>
                                      <p:tavLst>
                                        <p:tav tm="0">
                                          <p:val>
                                            <p:strVal val="#ppt_x+#ppt_w*1.125000"/>
                                          </p:val>
                                        </p:tav>
                                        <p:tav tm="100000">
                                          <p:val>
                                            <p:strVal val="#ppt_x"/>
                                          </p:val>
                                        </p:tav>
                                      </p:tavLst>
                                    </p:anim>
                                    <p:animEffect transition="in" filter="wipe(left)">
                                      <p:cBhvr>
                                        <p:cTn id="47" dur="500"/>
                                        <p:tgtEl>
                                          <p:spTgt spid="17"/>
                                        </p:tgtEl>
                                      </p:cBhvr>
                                    </p:animEffect>
                                  </p:childTnLst>
                                </p:cTn>
                              </p:par>
                              <p:par>
                                <p:cTn id="48" presetID="12" presetClass="entr" presetSubtype="2" fill="hold" grpId="0" nodeType="withEffect">
                                  <p:stCondLst>
                                    <p:cond delay="60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p:tgtEl>
                                          <p:spTgt spid="18"/>
                                        </p:tgtEl>
                                        <p:attrNameLst>
                                          <p:attrName>ppt_x</p:attrName>
                                        </p:attrNameLst>
                                      </p:cBhvr>
                                      <p:tavLst>
                                        <p:tav tm="0">
                                          <p:val>
                                            <p:strVal val="#ppt_x+#ppt_w*1.125000"/>
                                          </p:val>
                                        </p:tav>
                                        <p:tav tm="100000">
                                          <p:val>
                                            <p:strVal val="#ppt_x"/>
                                          </p:val>
                                        </p:tav>
                                      </p:tavLst>
                                    </p:anim>
                                    <p:animEffect transition="in" filter="wipe(left)">
                                      <p:cBhvr>
                                        <p:cTn id="51" dur="500"/>
                                        <p:tgtEl>
                                          <p:spTgt spid="18"/>
                                        </p:tgtEl>
                                      </p:cBhvr>
                                    </p:animEffect>
                                  </p:childTnLst>
                                </p:cTn>
                              </p:par>
                              <p:par>
                                <p:cTn id="52" presetID="12" presetClass="entr" presetSubtype="2" fill="hold" grpId="0" nodeType="withEffect">
                                  <p:stCondLst>
                                    <p:cond delay="9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ppt_x</p:attrName>
                                        </p:attrNameLst>
                                      </p:cBhvr>
                                      <p:tavLst>
                                        <p:tav tm="0">
                                          <p:val>
                                            <p:strVal val="#ppt_x+#ppt_w*1.125000"/>
                                          </p:val>
                                        </p:tav>
                                        <p:tav tm="100000">
                                          <p:val>
                                            <p:strVal val="#ppt_x"/>
                                          </p:val>
                                        </p:tav>
                                      </p:tavLst>
                                    </p:anim>
                                    <p:animEffect transition="in" filter="wipe(left)">
                                      <p:cBhvr>
                                        <p:cTn id="55" dur="500"/>
                                        <p:tgtEl>
                                          <p:spTgt spid="19"/>
                                        </p:tgtEl>
                                      </p:cBhvr>
                                    </p:animEffect>
                                  </p:childTnLst>
                                </p:cTn>
                              </p:par>
                              <p:par>
                                <p:cTn id="56" presetID="12" presetClass="entr" presetSubtype="2" fill="hold" grpId="0" nodeType="withEffect">
                                  <p:stCondLst>
                                    <p:cond delay="12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left)">
                                      <p:cBhvr>
                                        <p:cTn id="59" dur="500"/>
                                        <p:tgtEl>
                                          <p:spTgt spid="20"/>
                                        </p:tgtEl>
                                      </p:cBhvr>
                                    </p:animEffect>
                                  </p:childTnLst>
                                </p:cTn>
                              </p:par>
                            </p:childTnLst>
                          </p:cTn>
                        </p:par>
                        <p:par>
                          <p:cTn id="60" fill="hold">
                            <p:stCondLst>
                              <p:cond delay="6200"/>
                            </p:stCondLst>
                            <p:childTnLst>
                              <p:par>
                                <p:cTn id="61" presetID="53" presetClass="entr" presetSubtype="16"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40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nodeType="withEffect">
                                  <p:stCondLst>
                                    <p:cond delay="400"/>
                                  </p:stCondLst>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ppt_w</p:attrName>
                                        </p:attrNameLst>
                                      </p:cBhvr>
                                      <p:tavLst>
                                        <p:tav tm="0">
                                          <p:val>
                                            <p:fltVal val="0"/>
                                          </p:val>
                                        </p:tav>
                                        <p:tav tm="100000">
                                          <p:val>
                                            <p:strVal val="#ppt_w"/>
                                          </p:val>
                                        </p:tav>
                                      </p:tavLst>
                                    </p:anim>
                                    <p:anim calcmode="lin" valueType="num">
                                      <p:cBhvr>
                                        <p:cTn id="84" dur="500" fill="hold"/>
                                        <p:tgtEl>
                                          <p:spTgt spid="29"/>
                                        </p:tgtEl>
                                        <p:attrNameLst>
                                          <p:attrName>ppt_h</p:attrName>
                                        </p:attrNameLst>
                                      </p:cBhvr>
                                      <p:tavLst>
                                        <p:tav tm="0">
                                          <p:val>
                                            <p:fltVal val="0"/>
                                          </p:val>
                                        </p:tav>
                                        <p:tav tm="100000">
                                          <p:val>
                                            <p:strVal val="#ppt_h"/>
                                          </p:val>
                                        </p:tav>
                                      </p:tavLst>
                                    </p:anim>
                                    <p:animEffect transition="in" filter="fade">
                                      <p:cBhvr>
                                        <p:cTn id="85" dur="500"/>
                                        <p:tgtEl>
                                          <p:spTgt spid="29"/>
                                        </p:tgtEl>
                                      </p:cBhvr>
                                    </p:animEffect>
                                  </p:childTnLst>
                                </p:cTn>
                              </p:par>
                              <p:par>
                                <p:cTn id="86" presetID="53" presetClass="entr" presetSubtype="16" fill="hold" nodeType="withEffect">
                                  <p:stCondLst>
                                    <p:cond delay="20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ppt_w</p:attrName>
                                        </p:attrNameLst>
                                      </p:cBhvr>
                                      <p:tavLst>
                                        <p:tav tm="0">
                                          <p:val>
                                            <p:fltVal val="0"/>
                                          </p:val>
                                        </p:tav>
                                        <p:tav tm="100000">
                                          <p:val>
                                            <p:strVal val="#ppt_w"/>
                                          </p:val>
                                        </p:tav>
                                      </p:tavLst>
                                    </p:anim>
                                    <p:anim calcmode="lin" valueType="num">
                                      <p:cBhvr>
                                        <p:cTn id="89" dur="500" fill="hold"/>
                                        <p:tgtEl>
                                          <p:spTgt spid="32"/>
                                        </p:tgtEl>
                                        <p:attrNameLst>
                                          <p:attrName>ppt_h</p:attrName>
                                        </p:attrNameLst>
                                      </p:cBhvr>
                                      <p:tavLst>
                                        <p:tav tm="0">
                                          <p:val>
                                            <p:fltVal val="0"/>
                                          </p:val>
                                        </p:tav>
                                        <p:tav tm="100000">
                                          <p:val>
                                            <p:strVal val="#ppt_h"/>
                                          </p:val>
                                        </p:tav>
                                      </p:tavLst>
                                    </p:anim>
                                    <p:animEffect transition="in" filter="fade">
                                      <p:cBhvr>
                                        <p:cTn id="90" dur="500"/>
                                        <p:tgtEl>
                                          <p:spTgt spid="32"/>
                                        </p:tgtEl>
                                      </p:cBhvr>
                                    </p:animEffect>
                                  </p:childTnLst>
                                </p:cTn>
                              </p:par>
                              <p:par>
                                <p:cTn id="91" presetID="53" presetClass="entr" presetSubtype="16" fill="hold" grpId="0" nodeType="withEffect">
                                  <p:stCondLst>
                                    <p:cond delay="20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fltVal val="0"/>
                                          </p:val>
                                        </p:tav>
                                        <p:tav tm="100000">
                                          <p:val>
                                            <p:strVal val="#ppt_h"/>
                                          </p:val>
                                        </p:tav>
                                      </p:tavLst>
                                    </p:anim>
                                    <p:animEffect transition="in" filter="fade">
                                      <p:cBhvr>
                                        <p:cTn id="100" dur="500"/>
                                        <p:tgtEl>
                                          <p:spTgt spid="36"/>
                                        </p:tgtEl>
                                      </p:cBhvr>
                                    </p:animEffect>
                                  </p:childTnLst>
                                </p:cTn>
                              </p:par>
                              <p:par>
                                <p:cTn id="101" presetID="53" presetClass="entr" presetSubtype="16" fill="hold" nodeType="withEffect">
                                  <p:stCondLst>
                                    <p:cond delay="400"/>
                                  </p:stCondLst>
                                  <p:childTnLst>
                                    <p:set>
                                      <p:cBhvr>
                                        <p:cTn id="102" dur="1" fill="hold">
                                          <p:stCondLst>
                                            <p:cond delay="0"/>
                                          </p:stCondLst>
                                        </p:cTn>
                                        <p:tgtEl>
                                          <p:spTgt spid="37"/>
                                        </p:tgtEl>
                                        <p:attrNameLst>
                                          <p:attrName>style.visibility</p:attrName>
                                        </p:attrNameLst>
                                      </p:cBhvr>
                                      <p:to>
                                        <p:strVal val="visible"/>
                                      </p:to>
                                    </p:set>
                                    <p:anim calcmode="lin" valueType="num">
                                      <p:cBhvr>
                                        <p:cTn id="103" dur="500" fill="hold"/>
                                        <p:tgtEl>
                                          <p:spTgt spid="37"/>
                                        </p:tgtEl>
                                        <p:attrNameLst>
                                          <p:attrName>ppt_w</p:attrName>
                                        </p:attrNameLst>
                                      </p:cBhvr>
                                      <p:tavLst>
                                        <p:tav tm="0">
                                          <p:val>
                                            <p:fltVal val="0"/>
                                          </p:val>
                                        </p:tav>
                                        <p:tav tm="100000">
                                          <p:val>
                                            <p:strVal val="#ppt_w"/>
                                          </p:val>
                                        </p:tav>
                                      </p:tavLst>
                                    </p:anim>
                                    <p:anim calcmode="lin" valueType="num">
                                      <p:cBhvr>
                                        <p:cTn id="104" dur="500" fill="hold"/>
                                        <p:tgtEl>
                                          <p:spTgt spid="37"/>
                                        </p:tgtEl>
                                        <p:attrNameLst>
                                          <p:attrName>ppt_h</p:attrName>
                                        </p:attrNameLst>
                                      </p:cBhvr>
                                      <p:tavLst>
                                        <p:tav tm="0">
                                          <p:val>
                                            <p:fltVal val="0"/>
                                          </p:val>
                                        </p:tav>
                                        <p:tav tm="100000">
                                          <p:val>
                                            <p:strVal val="#ppt_h"/>
                                          </p:val>
                                        </p:tav>
                                      </p:tavLst>
                                    </p:anim>
                                    <p:animEffect transition="in" filter="fade">
                                      <p:cBhvr>
                                        <p:cTn id="105" dur="500"/>
                                        <p:tgtEl>
                                          <p:spTgt spid="37"/>
                                        </p:tgtEl>
                                      </p:cBhvr>
                                    </p:animEffect>
                                  </p:childTnLst>
                                </p:cTn>
                              </p:par>
                              <p:par>
                                <p:cTn id="106" presetID="53" presetClass="entr" presetSubtype="16" fill="hold" grpId="0" nodeType="withEffect">
                                  <p:stCondLst>
                                    <p:cond delay="40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500" fill="hold"/>
                                        <p:tgtEl>
                                          <p:spTgt spid="41"/>
                                        </p:tgtEl>
                                        <p:attrNameLst>
                                          <p:attrName>ppt_w</p:attrName>
                                        </p:attrNameLst>
                                      </p:cBhvr>
                                      <p:tavLst>
                                        <p:tav tm="0">
                                          <p:val>
                                            <p:fltVal val="0"/>
                                          </p:val>
                                        </p:tav>
                                        <p:tav tm="100000">
                                          <p:val>
                                            <p:strVal val="#ppt_w"/>
                                          </p:val>
                                        </p:tav>
                                      </p:tavLst>
                                    </p:anim>
                                    <p:anim calcmode="lin" valueType="num">
                                      <p:cBhvr>
                                        <p:cTn id="114" dur="500" fill="hold"/>
                                        <p:tgtEl>
                                          <p:spTgt spid="41"/>
                                        </p:tgtEl>
                                        <p:attrNameLst>
                                          <p:attrName>ppt_h</p:attrName>
                                        </p:attrNameLst>
                                      </p:cBhvr>
                                      <p:tavLst>
                                        <p:tav tm="0">
                                          <p:val>
                                            <p:fltVal val="0"/>
                                          </p:val>
                                        </p:tav>
                                        <p:tav tm="100000">
                                          <p:val>
                                            <p:strVal val="#ppt_h"/>
                                          </p:val>
                                        </p:tav>
                                      </p:tavLst>
                                    </p:anim>
                                    <p:animEffect transition="in" filter="fade">
                                      <p:cBhvr>
                                        <p:cTn id="115" dur="500"/>
                                        <p:tgtEl>
                                          <p:spTgt spid="41"/>
                                        </p:tgtEl>
                                      </p:cBhvr>
                                    </p:animEffect>
                                  </p:childTnLst>
                                </p:cTn>
                              </p:par>
                              <p:par>
                                <p:cTn id="116" presetID="53" presetClass="entr" presetSubtype="16" fill="hold" nodeType="withEffect">
                                  <p:stCondLst>
                                    <p:cond delay="400"/>
                                  </p:stCondLst>
                                  <p:childTnLst>
                                    <p:set>
                                      <p:cBhvr>
                                        <p:cTn id="117" dur="1" fill="hold">
                                          <p:stCondLst>
                                            <p:cond delay="0"/>
                                          </p:stCondLst>
                                        </p:cTn>
                                        <p:tgtEl>
                                          <p:spTgt spid="42"/>
                                        </p:tgtEl>
                                        <p:attrNameLst>
                                          <p:attrName>style.visibility</p:attrName>
                                        </p:attrNameLst>
                                      </p:cBhvr>
                                      <p:to>
                                        <p:strVal val="visible"/>
                                      </p:to>
                                    </p:set>
                                    <p:anim calcmode="lin" valueType="num">
                                      <p:cBhvr>
                                        <p:cTn id="118" dur="500" fill="hold"/>
                                        <p:tgtEl>
                                          <p:spTgt spid="42"/>
                                        </p:tgtEl>
                                        <p:attrNameLst>
                                          <p:attrName>ppt_w</p:attrName>
                                        </p:attrNameLst>
                                      </p:cBhvr>
                                      <p:tavLst>
                                        <p:tav tm="0">
                                          <p:val>
                                            <p:fltVal val="0"/>
                                          </p:val>
                                        </p:tav>
                                        <p:tav tm="100000">
                                          <p:val>
                                            <p:strVal val="#ppt_w"/>
                                          </p:val>
                                        </p:tav>
                                      </p:tavLst>
                                    </p:anim>
                                    <p:anim calcmode="lin" valueType="num">
                                      <p:cBhvr>
                                        <p:cTn id="119" dur="500" fill="hold"/>
                                        <p:tgtEl>
                                          <p:spTgt spid="42"/>
                                        </p:tgtEl>
                                        <p:attrNameLst>
                                          <p:attrName>ppt_h</p:attrName>
                                        </p:attrNameLst>
                                      </p:cBhvr>
                                      <p:tavLst>
                                        <p:tav tm="0">
                                          <p:val>
                                            <p:fltVal val="0"/>
                                          </p:val>
                                        </p:tav>
                                        <p:tav tm="100000">
                                          <p:val>
                                            <p:strVal val="#ppt_h"/>
                                          </p:val>
                                        </p:tav>
                                      </p:tavLst>
                                    </p:anim>
                                    <p:animEffect transition="in" filter="fade">
                                      <p:cBhvr>
                                        <p:cTn id="120" dur="500"/>
                                        <p:tgtEl>
                                          <p:spTgt spid="42"/>
                                        </p:tgtEl>
                                      </p:cBhvr>
                                    </p:animEffect>
                                  </p:childTnLst>
                                </p:cTn>
                              </p:par>
                            </p:childTnLst>
                          </p:cTn>
                        </p:par>
                        <p:par>
                          <p:cTn id="121" fill="hold">
                            <p:stCondLst>
                              <p:cond delay="7100"/>
                            </p:stCondLst>
                            <p:childTnLst>
                              <p:par>
                                <p:cTn id="122" presetID="12" presetClass="entr" presetSubtype="8" fill="hold" grpId="0" nodeType="after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additive="base">
                                        <p:cTn id="124" dur="300"/>
                                        <p:tgtEl>
                                          <p:spTgt spid="45"/>
                                        </p:tgtEl>
                                        <p:attrNameLst>
                                          <p:attrName>ppt_x</p:attrName>
                                        </p:attrNameLst>
                                      </p:cBhvr>
                                      <p:tavLst>
                                        <p:tav tm="0">
                                          <p:val>
                                            <p:strVal val="#ppt_x-#ppt_w*1.125000"/>
                                          </p:val>
                                        </p:tav>
                                        <p:tav tm="100000">
                                          <p:val>
                                            <p:strVal val="#ppt_x"/>
                                          </p:val>
                                        </p:tav>
                                      </p:tavLst>
                                    </p:anim>
                                    <p:animEffect transition="in" filter="wipe(right)">
                                      <p:cBhvr>
                                        <p:cTn id="125" dur="300"/>
                                        <p:tgtEl>
                                          <p:spTgt spid="45"/>
                                        </p:tgtEl>
                                      </p:cBhvr>
                                    </p:animEffect>
                                  </p:childTnLst>
                                </p:cTn>
                              </p:par>
                              <p:par>
                                <p:cTn id="126" presetID="12" presetClass="entr" presetSubtype="8" fill="hold" grpId="0" nodeType="withEffect">
                                  <p:stCondLst>
                                    <p:cond delay="200"/>
                                  </p:stCondLst>
                                  <p:childTnLst>
                                    <p:set>
                                      <p:cBhvr>
                                        <p:cTn id="127" dur="1" fill="hold">
                                          <p:stCondLst>
                                            <p:cond delay="0"/>
                                          </p:stCondLst>
                                        </p:cTn>
                                        <p:tgtEl>
                                          <p:spTgt spid="46"/>
                                        </p:tgtEl>
                                        <p:attrNameLst>
                                          <p:attrName>style.visibility</p:attrName>
                                        </p:attrNameLst>
                                      </p:cBhvr>
                                      <p:to>
                                        <p:strVal val="visible"/>
                                      </p:to>
                                    </p:set>
                                    <p:anim calcmode="lin" valueType="num">
                                      <p:cBhvr additive="base">
                                        <p:cTn id="128" dur="300"/>
                                        <p:tgtEl>
                                          <p:spTgt spid="46"/>
                                        </p:tgtEl>
                                        <p:attrNameLst>
                                          <p:attrName>ppt_x</p:attrName>
                                        </p:attrNameLst>
                                      </p:cBhvr>
                                      <p:tavLst>
                                        <p:tav tm="0">
                                          <p:val>
                                            <p:strVal val="#ppt_x-#ppt_w*1.125000"/>
                                          </p:val>
                                        </p:tav>
                                        <p:tav tm="100000">
                                          <p:val>
                                            <p:strVal val="#ppt_x"/>
                                          </p:val>
                                        </p:tav>
                                      </p:tavLst>
                                    </p:anim>
                                    <p:animEffect transition="in" filter="wipe(right)">
                                      <p:cBhvr>
                                        <p:cTn id="129" dur="300"/>
                                        <p:tgtEl>
                                          <p:spTgt spid="46"/>
                                        </p:tgtEl>
                                      </p:cBhvr>
                                    </p:animEffect>
                                  </p:childTnLst>
                                </p:cTn>
                              </p:par>
                              <p:par>
                                <p:cTn id="130" presetID="12" presetClass="entr" presetSubtype="8" fill="hold" grpId="0" nodeType="withEffect">
                                  <p:stCondLst>
                                    <p:cond delay="200"/>
                                  </p:stCondLst>
                                  <p:childTnLst>
                                    <p:set>
                                      <p:cBhvr>
                                        <p:cTn id="131" dur="1" fill="hold">
                                          <p:stCondLst>
                                            <p:cond delay="0"/>
                                          </p:stCondLst>
                                        </p:cTn>
                                        <p:tgtEl>
                                          <p:spTgt spid="47"/>
                                        </p:tgtEl>
                                        <p:attrNameLst>
                                          <p:attrName>style.visibility</p:attrName>
                                        </p:attrNameLst>
                                      </p:cBhvr>
                                      <p:to>
                                        <p:strVal val="visible"/>
                                      </p:to>
                                    </p:set>
                                    <p:anim calcmode="lin" valueType="num">
                                      <p:cBhvr additive="base">
                                        <p:cTn id="132" dur="300"/>
                                        <p:tgtEl>
                                          <p:spTgt spid="47"/>
                                        </p:tgtEl>
                                        <p:attrNameLst>
                                          <p:attrName>ppt_x</p:attrName>
                                        </p:attrNameLst>
                                      </p:cBhvr>
                                      <p:tavLst>
                                        <p:tav tm="0">
                                          <p:val>
                                            <p:strVal val="#ppt_x-#ppt_w*1.125000"/>
                                          </p:val>
                                        </p:tav>
                                        <p:tav tm="100000">
                                          <p:val>
                                            <p:strVal val="#ppt_x"/>
                                          </p:val>
                                        </p:tav>
                                      </p:tavLst>
                                    </p:anim>
                                    <p:animEffect transition="in" filter="wipe(right)">
                                      <p:cBhvr>
                                        <p:cTn id="133" dur="300"/>
                                        <p:tgtEl>
                                          <p:spTgt spid="47"/>
                                        </p:tgtEl>
                                      </p:cBhvr>
                                    </p:animEffect>
                                  </p:childTnLst>
                                </p:cTn>
                              </p:par>
                              <p:par>
                                <p:cTn id="134" presetID="12" presetClass="entr" presetSubtype="8" fill="hold" grpId="0" nodeType="withEffect">
                                  <p:stCondLst>
                                    <p:cond delay="200"/>
                                  </p:stCondLst>
                                  <p:childTnLst>
                                    <p:set>
                                      <p:cBhvr>
                                        <p:cTn id="135" dur="1" fill="hold">
                                          <p:stCondLst>
                                            <p:cond delay="0"/>
                                          </p:stCondLst>
                                        </p:cTn>
                                        <p:tgtEl>
                                          <p:spTgt spid="48"/>
                                        </p:tgtEl>
                                        <p:attrNameLst>
                                          <p:attrName>style.visibility</p:attrName>
                                        </p:attrNameLst>
                                      </p:cBhvr>
                                      <p:to>
                                        <p:strVal val="visible"/>
                                      </p:to>
                                    </p:set>
                                    <p:anim calcmode="lin" valueType="num">
                                      <p:cBhvr additive="base">
                                        <p:cTn id="136" dur="300"/>
                                        <p:tgtEl>
                                          <p:spTgt spid="48"/>
                                        </p:tgtEl>
                                        <p:attrNameLst>
                                          <p:attrName>ppt_x</p:attrName>
                                        </p:attrNameLst>
                                      </p:cBhvr>
                                      <p:tavLst>
                                        <p:tav tm="0">
                                          <p:val>
                                            <p:strVal val="#ppt_x-#ppt_w*1.125000"/>
                                          </p:val>
                                        </p:tav>
                                        <p:tav tm="100000">
                                          <p:val>
                                            <p:strVal val="#ppt_x"/>
                                          </p:val>
                                        </p:tav>
                                      </p:tavLst>
                                    </p:anim>
                                    <p:animEffect transition="in" filter="wipe(right)">
                                      <p:cBhvr>
                                        <p:cTn id="137"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0"/>
      <p:bldP spid="18" grpId="0"/>
      <p:bldP spid="19" grpId="0"/>
      <p:bldP spid="20" grpId="0"/>
      <p:bldP spid="24" grpId="0" animBg="1"/>
      <p:bldP spid="25" grpId="0" animBg="1"/>
      <p:bldP spid="35" grpId="0" animBg="1"/>
      <p:bldP spid="36" grpId="0" animBg="1"/>
      <p:bldP spid="40" grpId="0" animBg="1"/>
      <p:bldP spid="41" grpId="0" animBg="1"/>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61" name="Freeform 12"/>
          <p:cNvSpPr>
            <a:spLocks/>
          </p:cNvSpPr>
          <p:nvPr/>
        </p:nvSpPr>
        <p:spPr bwMode="auto">
          <a:xfrm>
            <a:off x="4051211" y="1313667"/>
            <a:ext cx="1988689" cy="1511369"/>
          </a:xfrm>
          <a:custGeom>
            <a:avLst/>
            <a:gdLst>
              <a:gd name="T0" fmla="*/ 2147483647 w 774"/>
              <a:gd name="T1" fmla="*/ 2147483647 h 588"/>
              <a:gd name="T2" fmla="*/ 2147483647 w 774"/>
              <a:gd name="T3" fmla="*/ 2147483647 h 588"/>
              <a:gd name="T4" fmla="*/ 0 w 774"/>
              <a:gd name="T5" fmla="*/ 2147483647 h 588"/>
              <a:gd name="T6" fmla="*/ 0 w 774"/>
              <a:gd name="T7" fmla="*/ 2147483647 h 588"/>
              <a:gd name="T8" fmla="*/ 0 w 774"/>
              <a:gd name="T9" fmla="*/ 2147483647 h 588"/>
              <a:gd name="T10" fmla="*/ 0 w 774"/>
              <a:gd name="T11" fmla="*/ 2147483647 h 588"/>
              <a:gd name="T12" fmla="*/ 0 w 774"/>
              <a:gd name="T13" fmla="*/ 2147483647 h 588"/>
              <a:gd name="T14" fmla="*/ 2147483647 w 774"/>
              <a:gd name="T15" fmla="*/ 0 h 588"/>
              <a:gd name="T16" fmla="*/ 2147483647 w 774"/>
              <a:gd name="T17" fmla="*/ 0 h 588"/>
              <a:gd name="T18" fmla="*/ 2147483647 w 774"/>
              <a:gd name="T19" fmla="*/ 0 h 588"/>
              <a:gd name="T20" fmla="*/ 2147483647 w 774"/>
              <a:gd name="T21" fmla="*/ 2147483647 h 588"/>
              <a:gd name="T22" fmla="*/ 2147483647 w 774"/>
              <a:gd name="T23" fmla="*/ 2147483647 h 5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4" h="588">
                <a:moveTo>
                  <a:pt x="774" y="353"/>
                </a:moveTo>
                <a:cubicBezTo>
                  <a:pt x="235" y="353"/>
                  <a:pt x="235" y="353"/>
                  <a:pt x="235" y="353"/>
                </a:cubicBezTo>
                <a:cubicBezTo>
                  <a:pt x="108" y="353"/>
                  <a:pt x="5" y="453"/>
                  <a:pt x="0" y="579"/>
                </a:cubicBezTo>
                <a:cubicBezTo>
                  <a:pt x="0" y="579"/>
                  <a:pt x="0" y="579"/>
                  <a:pt x="0" y="579"/>
                </a:cubicBezTo>
                <a:cubicBezTo>
                  <a:pt x="0" y="581"/>
                  <a:pt x="0" y="583"/>
                  <a:pt x="0" y="585"/>
                </a:cubicBezTo>
                <a:cubicBezTo>
                  <a:pt x="0" y="586"/>
                  <a:pt x="0" y="587"/>
                  <a:pt x="0" y="588"/>
                </a:cubicBezTo>
                <a:cubicBezTo>
                  <a:pt x="0" y="236"/>
                  <a:pt x="0" y="236"/>
                  <a:pt x="0" y="236"/>
                </a:cubicBezTo>
                <a:cubicBezTo>
                  <a:pt x="0" y="107"/>
                  <a:pt x="103" y="2"/>
                  <a:pt x="231" y="0"/>
                </a:cubicBezTo>
                <a:cubicBezTo>
                  <a:pt x="233" y="0"/>
                  <a:pt x="234" y="0"/>
                  <a:pt x="235" y="0"/>
                </a:cubicBezTo>
                <a:cubicBezTo>
                  <a:pt x="236" y="0"/>
                  <a:pt x="237" y="0"/>
                  <a:pt x="238" y="0"/>
                </a:cubicBezTo>
                <a:cubicBezTo>
                  <a:pt x="475" y="1"/>
                  <a:pt x="679" y="143"/>
                  <a:pt x="771" y="345"/>
                </a:cubicBezTo>
                <a:cubicBezTo>
                  <a:pt x="772" y="348"/>
                  <a:pt x="773" y="350"/>
                  <a:pt x="774" y="353"/>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a:lstStyle/>
          <a:p>
            <a:endParaRPr lang="zh-CN" altLang="en-US"/>
          </a:p>
        </p:txBody>
      </p:sp>
      <p:sp>
        <p:nvSpPr>
          <p:cNvPr id="62" name="Freeform 13"/>
          <p:cNvSpPr>
            <a:spLocks/>
          </p:cNvSpPr>
          <p:nvPr/>
        </p:nvSpPr>
        <p:spPr bwMode="auto">
          <a:xfrm>
            <a:off x="4654963" y="2221201"/>
            <a:ext cx="1511165" cy="1991340"/>
          </a:xfrm>
          <a:custGeom>
            <a:avLst/>
            <a:gdLst>
              <a:gd name="T0" fmla="*/ 2147483647 w 588"/>
              <a:gd name="T1" fmla="*/ 2147483647 h 775"/>
              <a:gd name="T2" fmla="*/ 2147483647 w 588"/>
              <a:gd name="T3" fmla="*/ 2147483647 h 775"/>
              <a:gd name="T4" fmla="*/ 2147483647 w 588"/>
              <a:gd name="T5" fmla="*/ 2147483647 h 775"/>
              <a:gd name="T6" fmla="*/ 2147483647 w 588"/>
              <a:gd name="T7" fmla="*/ 2147483647 h 775"/>
              <a:gd name="T8" fmla="*/ 0 w 588"/>
              <a:gd name="T9" fmla="*/ 0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235"/>
                </a:moveTo>
                <a:cubicBezTo>
                  <a:pt x="588" y="237"/>
                  <a:pt x="588" y="238"/>
                  <a:pt x="588" y="239"/>
                </a:cubicBezTo>
                <a:cubicBezTo>
                  <a:pt x="587" y="478"/>
                  <a:pt x="442" y="684"/>
                  <a:pt x="236" y="775"/>
                </a:cubicBezTo>
                <a:cubicBezTo>
                  <a:pt x="236" y="235"/>
                  <a:pt x="236" y="235"/>
                  <a:pt x="236" y="235"/>
                </a:cubicBezTo>
                <a:cubicBezTo>
                  <a:pt x="236" y="105"/>
                  <a:pt x="130" y="0"/>
                  <a:pt x="0" y="0"/>
                </a:cubicBezTo>
                <a:cubicBezTo>
                  <a:pt x="353" y="0"/>
                  <a:pt x="353" y="0"/>
                  <a:pt x="353" y="0"/>
                </a:cubicBezTo>
                <a:cubicBezTo>
                  <a:pt x="482" y="0"/>
                  <a:pt x="586" y="103"/>
                  <a:pt x="588" y="232"/>
                </a:cubicBezTo>
                <a:cubicBezTo>
                  <a:pt x="588" y="233"/>
                  <a:pt x="588" y="234"/>
                  <a:pt x="588" y="235"/>
                </a:cubicBezTo>
                <a:close/>
              </a:path>
            </a:pathLst>
          </a:custGeom>
          <a:ln>
            <a:noFill/>
          </a:ln>
          <a:extLst/>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a:lstStyle/>
          <a:p>
            <a:endParaRPr lang="zh-CN" altLang="en-US"/>
          </a:p>
        </p:txBody>
      </p:sp>
      <p:sp>
        <p:nvSpPr>
          <p:cNvPr id="63" name="Freeform 14"/>
          <p:cNvSpPr>
            <a:spLocks/>
          </p:cNvSpPr>
          <p:nvPr/>
        </p:nvSpPr>
        <p:spPr bwMode="auto">
          <a:xfrm>
            <a:off x="3270024" y="2825035"/>
            <a:ext cx="1991071" cy="1513752"/>
          </a:xfrm>
          <a:custGeom>
            <a:avLst/>
            <a:gdLst>
              <a:gd name="T0" fmla="*/ 2147483647 w 775"/>
              <a:gd name="T1" fmla="*/ 0 h 589"/>
              <a:gd name="T2" fmla="*/ 2147483647 w 775"/>
              <a:gd name="T3" fmla="*/ 2147483647 h 589"/>
              <a:gd name="T4" fmla="*/ 2147483647 w 775"/>
              <a:gd name="T5" fmla="*/ 2147483647 h 589"/>
              <a:gd name="T6" fmla="*/ 2147483647 w 775"/>
              <a:gd name="T7" fmla="*/ 2147483647 h 589"/>
              <a:gd name="T8" fmla="*/ 2147483647 w 775"/>
              <a:gd name="T9" fmla="*/ 2147483647 h 589"/>
              <a:gd name="T10" fmla="*/ 0 w 775"/>
              <a:gd name="T11" fmla="*/ 2147483647 h 589"/>
              <a:gd name="T12" fmla="*/ 2147483647 w 775"/>
              <a:gd name="T13" fmla="*/ 2147483647 h 589"/>
              <a:gd name="T14" fmla="*/ 2147483647 w 775"/>
              <a:gd name="T15" fmla="*/ 0 h 5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5" h="589">
                <a:moveTo>
                  <a:pt x="775" y="0"/>
                </a:moveTo>
                <a:cubicBezTo>
                  <a:pt x="775" y="353"/>
                  <a:pt x="775" y="353"/>
                  <a:pt x="775" y="353"/>
                </a:cubicBezTo>
                <a:cubicBezTo>
                  <a:pt x="775" y="482"/>
                  <a:pt x="671" y="587"/>
                  <a:pt x="543" y="589"/>
                </a:cubicBezTo>
                <a:cubicBezTo>
                  <a:pt x="542" y="589"/>
                  <a:pt x="540" y="589"/>
                  <a:pt x="539" y="589"/>
                </a:cubicBezTo>
                <a:cubicBezTo>
                  <a:pt x="538" y="589"/>
                  <a:pt x="537" y="589"/>
                  <a:pt x="536" y="589"/>
                </a:cubicBezTo>
                <a:cubicBezTo>
                  <a:pt x="296" y="587"/>
                  <a:pt x="90" y="443"/>
                  <a:pt x="0" y="236"/>
                </a:cubicBezTo>
                <a:cubicBezTo>
                  <a:pt x="539" y="236"/>
                  <a:pt x="539" y="236"/>
                  <a:pt x="539" y="236"/>
                </a:cubicBezTo>
                <a:cubicBezTo>
                  <a:pt x="669" y="236"/>
                  <a:pt x="775" y="131"/>
                  <a:pt x="775" y="0"/>
                </a:cubicBezTo>
                <a:close/>
              </a:path>
            </a:pathLst>
          </a:custGeom>
          <a:ln>
            <a:noFill/>
          </a:ln>
          <a:extLst/>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a:lstStyle/>
          <a:p>
            <a:endParaRPr lang="zh-CN" altLang="en-US"/>
          </a:p>
        </p:txBody>
      </p:sp>
      <p:sp>
        <p:nvSpPr>
          <p:cNvPr id="64" name="Freeform 15"/>
          <p:cNvSpPr>
            <a:spLocks/>
          </p:cNvSpPr>
          <p:nvPr/>
        </p:nvSpPr>
        <p:spPr bwMode="auto">
          <a:xfrm>
            <a:off x="3143796" y="1439910"/>
            <a:ext cx="1511166" cy="1991340"/>
          </a:xfrm>
          <a:custGeom>
            <a:avLst/>
            <a:gdLst>
              <a:gd name="T0" fmla="*/ 2147483647 w 588"/>
              <a:gd name="T1" fmla="*/ 2147483647 h 775"/>
              <a:gd name="T2" fmla="*/ 2147483647 w 588"/>
              <a:gd name="T3" fmla="*/ 2147483647 h 775"/>
              <a:gd name="T4" fmla="*/ 0 w 588"/>
              <a:gd name="T5" fmla="*/ 2147483647 h 775"/>
              <a:gd name="T6" fmla="*/ 0 w 588"/>
              <a:gd name="T7" fmla="*/ 2147483647 h 775"/>
              <a:gd name="T8" fmla="*/ 0 w 588"/>
              <a:gd name="T9" fmla="*/ 2147483647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775"/>
                </a:moveTo>
                <a:cubicBezTo>
                  <a:pt x="235" y="775"/>
                  <a:pt x="235" y="775"/>
                  <a:pt x="235" y="775"/>
                </a:cubicBezTo>
                <a:cubicBezTo>
                  <a:pt x="107" y="775"/>
                  <a:pt x="2" y="672"/>
                  <a:pt x="0" y="543"/>
                </a:cubicBezTo>
                <a:cubicBezTo>
                  <a:pt x="0" y="542"/>
                  <a:pt x="0" y="541"/>
                  <a:pt x="0" y="539"/>
                </a:cubicBezTo>
                <a:cubicBezTo>
                  <a:pt x="0" y="538"/>
                  <a:pt x="0" y="537"/>
                  <a:pt x="0" y="536"/>
                </a:cubicBezTo>
                <a:cubicBezTo>
                  <a:pt x="1" y="297"/>
                  <a:pt x="146" y="91"/>
                  <a:pt x="353" y="0"/>
                </a:cubicBezTo>
                <a:cubicBezTo>
                  <a:pt x="353" y="539"/>
                  <a:pt x="353" y="539"/>
                  <a:pt x="353" y="539"/>
                </a:cubicBezTo>
                <a:cubicBezTo>
                  <a:pt x="353" y="670"/>
                  <a:pt x="458" y="775"/>
                  <a:pt x="588" y="775"/>
                </a:cubicBezTo>
                <a:close/>
              </a:path>
            </a:pathLst>
          </a:custGeom>
          <a:ln>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lstStyle/>
          <a:p>
            <a:endParaRPr lang="zh-CN" altLang="en-US"/>
          </a:p>
        </p:txBody>
      </p:sp>
      <p:sp>
        <p:nvSpPr>
          <p:cNvPr id="65" name="矩形 56"/>
          <p:cNvSpPr>
            <a:spLocks noChangeArrowheads="1"/>
          </p:cNvSpPr>
          <p:nvPr/>
        </p:nvSpPr>
        <p:spPr bwMode="auto">
          <a:xfrm>
            <a:off x="3428405" y="2280752"/>
            <a:ext cx="420363" cy="43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latin typeface="Impact" pitchFamily="34" charset="0"/>
                <a:ea typeface="Malgun Gothic" pitchFamily="34" charset="-127"/>
                <a:cs typeface="Adobe Naskh Medium" pitchFamily="50" charset="-78"/>
              </a:rPr>
              <a:t>01</a:t>
            </a:r>
            <a:endParaRPr lang="zh-CN" altLang="en-US" sz="2400" dirty="0">
              <a:solidFill>
                <a:schemeClr val="bg1"/>
              </a:solidFill>
              <a:latin typeface="Impact" pitchFamily="34" charset="0"/>
              <a:ea typeface="Malgun Gothic" pitchFamily="34" charset="-127"/>
              <a:cs typeface="Adobe Naskh Medium" pitchFamily="50" charset="-78"/>
            </a:endParaRPr>
          </a:p>
        </p:txBody>
      </p:sp>
      <p:sp>
        <p:nvSpPr>
          <p:cNvPr id="66" name="矩形 57"/>
          <p:cNvSpPr>
            <a:spLocks noChangeArrowheads="1"/>
          </p:cNvSpPr>
          <p:nvPr/>
        </p:nvSpPr>
        <p:spPr bwMode="auto">
          <a:xfrm>
            <a:off x="4534688" y="1566156"/>
            <a:ext cx="458471" cy="43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02</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67" name="矩形 58"/>
          <p:cNvSpPr>
            <a:spLocks noChangeArrowheads="1"/>
          </p:cNvSpPr>
          <p:nvPr/>
        </p:nvSpPr>
        <p:spPr bwMode="auto">
          <a:xfrm>
            <a:off x="5443293" y="2791688"/>
            <a:ext cx="466806" cy="43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03</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68" name="矩形 59"/>
          <p:cNvSpPr>
            <a:spLocks noChangeArrowheads="1"/>
          </p:cNvSpPr>
          <p:nvPr/>
        </p:nvSpPr>
        <p:spPr bwMode="auto">
          <a:xfrm>
            <a:off x="4233407" y="3621810"/>
            <a:ext cx="457279" cy="43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04</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69" name="TextBox 57"/>
          <p:cNvSpPr txBox="1"/>
          <p:nvPr/>
        </p:nvSpPr>
        <p:spPr bwMode="auto">
          <a:xfrm>
            <a:off x="6295928" y="1591167"/>
            <a:ext cx="2382854" cy="630035"/>
          </a:xfrm>
          <a:prstGeom prst="rect">
            <a:avLst/>
          </a:prstGeom>
          <a:noFill/>
        </p:spPr>
        <p:txBody>
          <a:bodyPr lIns="68580" tIns="34290" rIns="68580" bIns="34290">
            <a:spAutoFit/>
          </a:bodyPr>
          <a:lstStyle/>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57"/>
          <p:cNvSpPr txBox="1"/>
          <p:nvPr/>
        </p:nvSpPr>
        <p:spPr bwMode="auto">
          <a:xfrm>
            <a:off x="659721" y="1591167"/>
            <a:ext cx="2382855" cy="630035"/>
          </a:xfrm>
          <a:prstGeom prst="rect">
            <a:avLst/>
          </a:prstGeom>
          <a:noFill/>
        </p:spPr>
        <p:txBody>
          <a:bodyPr lIns="68580" tIns="34290" rIns="68580" bIns="34290">
            <a:spAutoFit/>
          </a:bodyPr>
          <a:lstStyle/>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Box 57"/>
          <p:cNvSpPr txBox="1"/>
          <p:nvPr/>
        </p:nvSpPr>
        <p:spPr bwMode="auto">
          <a:xfrm>
            <a:off x="6295928" y="3496755"/>
            <a:ext cx="2382854" cy="630035"/>
          </a:xfrm>
          <a:prstGeom prst="rect">
            <a:avLst/>
          </a:prstGeom>
          <a:noFill/>
        </p:spPr>
        <p:txBody>
          <a:bodyPr lIns="68580" tIns="34290" rIns="68580" bIns="34290">
            <a:spAutoFit/>
          </a:bodyPr>
          <a:lstStyle/>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TextBox 57"/>
          <p:cNvSpPr txBox="1"/>
          <p:nvPr/>
        </p:nvSpPr>
        <p:spPr bwMode="auto">
          <a:xfrm>
            <a:off x="659721" y="3496755"/>
            <a:ext cx="2382855" cy="630035"/>
          </a:xfrm>
          <a:prstGeom prst="rect">
            <a:avLst/>
          </a:prstGeom>
          <a:noFill/>
        </p:spPr>
        <p:txBody>
          <a:bodyPr lIns="68580" tIns="34290" rIns="68580" bIns="34290">
            <a:spAutoFit/>
          </a:bodyPr>
          <a:lstStyle/>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8231631"/>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500" fill="hold"/>
                                        <p:tgtEl>
                                          <p:spTgt spid="61"/>
                                        </p:tgtEl>
                                        <p:attrNameLst>
                                          <p:attrName>ppt_w</p:attrName>
                                        </p:attrNameLst>
                                      </p:cBhvr>
                                      <p:tavLst>
                                        <p:tav tm="0">
                                          <p:val>
                                            <p:fltVal val="0"/>
                                          </p:val>
                                        </p:tav>
                                        <p:tav tm="100000">
                                          <p:val>
                                            <p:strVal val="#ppt_w"/>
                                          </p:val>
                                        </p:tav>
                                      </p:tavLst>
                                    </p:anim>
                                    <p:anim calcmode="lin" valueType="num">
                                      <p:cBhvr>
                                        <p:cTn id="24" dur="500" fill="hold"/>
                                        <p:tgtEl>
                                          <p:spTgt spid="61"/>
                                        </p:tgtEl>
                                        <p:attrNameLst>
                                          <p:attrName>ppt_h</p:attrName>
                                        </p:attrNameLst>
                                      </p:cBhvr>
                                      <p:tavLst>
                                        <p:tav tm="0">
                                          <p:val>
                                            <p:fltVal val="0"/>
                                          </p:val>
                                        </p:tav>
                                        <p:tav tm="100000">
                                          <p:val>
                                            <p:strVal val="#ppt_h"/>
                                          </p:val>
                                        </p:tav>
                                      </p:tavLst>
                                    </p:anim>
                                    <p:animEffect transition="in" filter="fade">
                                      <p:cBhvr>
                                        <p:cTn id="25" dur="500"/>
                                        <p:tgtEl>
                                          <p:spTgt spid="6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500" fill="hold"/>
                                        <p:tgtEl>
                                          <p:spTgt spid="64"/>
                                        </p:tgtEl>
                                        <p:attrNameLst>
                                          <p:attrName>ppt_w</p:attrName>
                                        </p:attrNameLst>
                                      </p:cBhvr>
                                      <p:tavLst>
                                        <p:tav tm="0">
                                          <p:val>
                                            <p:fltVal val="0"/>
                                          </p:val>
                                        </p:tav>
                                        <p:tav tm="100000">
                                          <p:val>
                                            <p:strVal val="#ppt_w"/>
                                          </p:val>
                                        </p:tav>
                                      </p:tavLst>
                                    </p:anim>
                                    <p:anim calcmode="lin" valueType="num">
                                      <p:cBhvr>
                                        <p:cTn id="42" dur="500" fill="hold"/>
                                        <p:tgtEl>
                                          <p:spTgt spid="64"/>
                                        </p:tgtEl>
                                        <p:attrNameLst>
                                          <p:attrName>ppt_h</p:attrName>
                                        </p:attrNameLst>
                                      </p:cBhvr>
                                      <p:tavLst>
                                        <p:tav tm="0">
                                          <p:val>
                                            <p:fltVal val="0"/>
                                          </p:val>
                                        </p:tav>
                                        <p:tav tm="100000">
                                          <p:val>
                                            <p:strVal val="#ppt_h"/>
                                          </p:val>
                                        </p:tav>
                                      </p:tavLst>
                                    </p:anim>
                                    <p:animEffect transition="in" filter="fade">
                                      <p:cBhvr>
                                        <p:cTn id="43" dur="500"/>
                                        <p:tgtEl>
                                          <p:spTgt spid="6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p:cTn id="59" dur="500" fill="hold"/>
                                        <p:tgtEl>
                                          <p:spTgt spid="67"/>
                                        </p:tgtEl>
                                        <p:attrNameLst>
                                          <p:attrName>ppt_w</p:attrName>
                                        </p:attrNameLst>
                                      </p:cBhvr>
                                      <p:tavLst>
                                        <p:tav tm="0">
                                          <p:val>
                                            <p:fltVal val="0"/>
                                          </p:val>
                                        </p:tav>
                                        <p:tav tm="100000">
                                          <p:val>
                                            <p:strVal val="#ppt_w"/>
                                          </p:val>
                                        </p:tav>
                                      </p:tavLst>
                                    </p:anim>
                                    <p:anim calcmode="lin" valueType="num">
                                      <p:cBhvr>
                                        <p:cTn id="60" dur="500" fill="hold"/>
                                        <p:tgtEl>
                                          <p:spTgt spid="67"/>
                                        </p:tgtEl>
                                        <p:attrNameLst>
                                          <p:attrName>ppt_h</p:attrName>
                                        </p:attrNameLst>
                                      </p:cBhvr>
                                      <p:tavLst>
                                        <p:tav tm="0">
                                          <p:val>
                                            <p:fltVal val="0"/>
                                          </p:val>
                                        </p:tav>
                                        <p:tav tm="100000">
                                          <p:val>
                                            <p:strVal val="#ppt_h"/>
                                          </p:val>
                                        </p:tav>
                                      </p:tavLst>
                                    </p:anim>
                                    <p:animEffect transition="in" filter="fade">
                                      <p:cBhvr>
                                        <p:cTn id="61" dur="500"/>
                                        <p:tgtEl>
                                          <p:spTgt spid="67"/>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p:cTn id="65" dur="500" fill="hold"/>
                                        <p:tgtEl>
                                          <p:spTgt spid="68"/>
                                        </p:tgtEl>
                                        <p:attrNameLst>
                                          <p:attrName>ppt_w</p:attrName>
                                        </p:attrNameLst>
                                      </p:cBhvr>
                                      <p:tavLst>
                                        <p:tav tm="0">
                                          <p:val>
                                            <p:fltVal val="0"/>
                                          </p:val>
                                        </p:tav>
                                        <p:tav tm="100000">
                                          <p:val>
                                            <p:strVal val="#ppt_w"/>
                                          </p:val>
                                        </p:tav>
                                      </p:tavLst>
                                    </p:anim>
                                    <p:anim calcmode="lin" valueType="num">
                                      <p:cBhvr>
                                        <p:cTn id="66" dur="500" fill="hold"/>
                                        <p:tgtEl>
                                          <p:spTgt spid="68"/>
                                        </p:tgtEl>
                                        <p:attrNameLst>
                                          <p:attrName>ppt_h</p:attrName>
                                        </p:attrNameLst>
                                      </p:cBhvr>
                                      <p:tavLst>
                                        <p:tav tm="0">
                                          <p:val>
                                            <p:fltVal val="0"/>
                                          </p:val>
                                        </p:tav>
                                        <p:tav tm="100000">
                                          <p:val>
                                            <p:strVal val="#ppt_h"/>
                                          </p:val>
                                        </p:tav>
                                      </p:tavLst>
                                    </p:anim>
                                    <p:animEffect transition="in" filter="fade">
                                      <p:cBhvr>
                                        <p:cTn id="67" dur="500"/>
                                        <p:tgtEl>
                                          <p:spTgt spid="6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500" fill="hold"/>
                                        <p:tgtEl>
                                          <p:spTgt spid="70"/>
                                        </p:tgtEl>
                                        <p:attrNameLst>
                                          <p:attrName>ppt_x</p:attrName>
                                        </p:attrNameLst>
                                      </p:cBhvr>
                                      <p:tavLst>
                                        <p:tav tm="0">
                                          <p:val>
                                            <p:strVal val="0-#ppt_w/2"/>
                                          </p:val>
                                        </p:tav>
                                        <p:tav tm="100000">
                                          <p:val>
                                            <p:strVal val="#ppt_x"/>
                                          </p:val>
                                        </p:tav>
                                      </p:tavLst>
                                    </p:anim>
                                    <p:anim calcmode="lin" valueType="num">
                                      <p:cBhvr additive="base">
                                        <p:cTn id="73" dur="500" fill="hold"/>
                                        <p:tgtEl>
                                          <p:spTgt spid="70"/>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2" fill="hold" grpId="0" nodeType="click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additive="base">
                                        <p:cTn id="82" dur="500" fill="hold"/>
                                        <p:tgtEl>
                                          <p:spTgt spid="69"/>
                                        </p:tgtEl>
                                        <p:attrNameLst>
                                          <p:attrName>ppt_x</p:attrName>
                                        </p:attrNameLst>
                                      </p:cBhvr>
                                      <p:tavLst>
                                        <p:tav tm="0">
                                          <p:val>
                                            <p:strVal val="1+#ppt_w/2"/>
                                          </p:val>
                                        </p:tav>
                                        <p:tav tm="100000">
                                          <p:val>
                                            <p:strVal val="#ppt_x"/>
                                          </p:val>
                                        </p:tav>
                                      </p:tavLst>
                                    </p:anim>
                                    <p:anim calcmode="lin" valueType="num">
                                      <p:cBhvr additive="base">
                                        <p:cTn id="83" dur="500" fill="hold"/>
                                        <p:tgtEl>
                                          <p:spTgt spid="6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500" fill="hold"/>
                                        <p:tgtEl>
                                          <p:spTgt spid="71"/>
                                        </p:tgtEl>
                                        <p:attrNameLst>
                                          <p:attrName>ppt_x</p:attrName>
                                        </p:attrNameLst>
                                      </p:cBhvr>
                                      <p:tavLst>
                                        <p:tav tm="0">
                                          <p:val>
                                            <p:strVal val="1+#ppt_w/2"/>
                                          </p:val>
                                        </p:tav>
                                        <p:tav tm="100000">
                                          <p:val>
                                            <p:strVal val="#ppt_x"/>
                                          </p:val>
                                        </p:tav>
                                      </p:tavLst>
                                    </p:anim>
                                    <p:anim calcmode="lin" valueType="num">
                                      <p:cBhvr additive="base">
                                        <p:cTn id="8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1" grpId="0" animBg="1"/>
      <p:bldP spid="62" grpId="0" animBg="1"/>
      <p:bldP spid="63" grpId="0" animBg="1"/>
      <p:bldP spid="64" grpId="0" animBg="1"/>
      <p:bldP spid="65" grpId="0"/>
      <p:bldP spid="66" grpId="0"/>
      <p:bldP spid="67" grpId="0"/>
      <p:bldP spid="68" grpId="0"/>
      <p:bldP spid="69" grpId="0"/>
      <p:bldP spid="70" grpId="0"/>
      <p:bldP spid="71" grpId="0"/>
      <p:bldP spid="7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1169362" y="1042547"/>
            <a:ext cx="3121225" cy="3120683"/>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9" name="菱形 8"/>
          <p:cNvSpPr/>
          <p:nvPr/>
        </p:nvSpPr>
        <p:spPr>
          <a:xfrm>
            <a:off x="425644" y="1772416"/>
            <a:ext cx="1711922" cy="1711624"/>
          </a:xfrm>
          <a:prstGeom prst="diamond">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4" tIns="45712" rIns="91424" bIns="45712" rtlCol="0" anchor="ctr"/>
          <a:lstStyle/>
          <a:p>
            <a:pPr algn="ctr"/>
            <a:endParaRPr lang="zh-CN" altLang="en-US"/>
          </a:p>
        </p:txBody>
      </p:sp>
      <p:sp>
        <p:nvSpPr>
          <p:cNvPr id="12" name="TextBox 11"/>
          <p:cNvSpPr txBox="1"/>
          <p:nvPr/>
        </p:nvSpPr>
        <p:spPr>
          <a:xfrm>
            <a:off x="2251244" y="3137449"/>
            <a:ext cx="966041" cy="446260"/>
          </a:xfrm>
          <a:prstGeom prst="rect">
            <a:avLst/>
          </a:prstGeom>
          <a:noFill/>
        </p:spPr>
        <p:txBody>
          <a:bodyPr wrap="none" lIns="91424" tIns="45712" rIns="91424" bIns="45712" rtlCol="0">
            <a:spAutoFit/>
          </a:bodyPr>
          <a:lstStyle/>
          <a:p>
            <a:r>
              <a:rPr lang="en-US" altLang="zh-CN" sz="2300" dirty="0">
                <a:solidFill>
                  <a:schemeClr val="bg1"/>
                </a:solidFill>
                <a:cs typeface="Arial" panose="020B0604020202020204" pitchFamily="34" charset="0"/>
              </a:rPr>
              <a:t>PART</a:t>
            </a:r>
            <a:endParaRPr lang="zh-CN" altLang="en-US" sz="2300" dirty="0">
              <a:solidFill>
                <a:schemeClr val="bg1"/>
              </a:solidFill>
              <a:cs typeface="Arial" panose="020B0604020202020204" pitchFamily="34" charset="0"/>
            </a:endParaRPr>
          </a:p>
        </p:txBody>
      </p:sp>
      <p:sp>
        <p:nvSpPr>
          <p:cNvPr id="14" name="矩形 13"/>
          <p:cNvSpPr/>
          <p:nvPr/>
        </p:nvSpPr>
        <p:spPr>
          <a:xfrm>
            <a:off x="1914708" y="1549780"/>
            <a:ext cx="1565414" cy="1915895"/>
          </a:xfrm>
          <a:prstGeom prst="rect">
            <a:avLst/>
          </a:prstGeom>
        </p:spPr>
        <p:txBody>
          <a:bodyPr wrap="none" lIns="68565" tIns="34283" rIns="68565" bIns="34283">
            <a:spAutoFit/>
          </a:bodyPr>
          <a:lstStyle/>
          <a:p>
            <a:pPr algn="ctr" fontAlgn="auto">
              <a:spcBef>
                <a:spcPts val="0"/>
              </a:spcBef>
              <a:spcAft>
                <a:spcPts val="0"/>
              </a:spcAft>
              <a:defRPr/>
            </a:pPr>
            <a:r>
              <a:rPr lang="en-US" altLang="zh-CN" sz="12000" dirty="0">
                <a:solidFill>
                  <a:schemeClr val="bg1"/>
                </a:solidFill>
                <a:latin typeface="Agency FB" panose="020B0503020202020204" pitchFamily="34" charset="0"/>
                <a:ea typeface="微软雅黑" panose="020B0503020204020204" pitchFamily="34" charset="-122"/>
              </a:rPr>
              <a:t>03</a:t>
            </a:r>
            <a:endParaRPr lang="zh-CN" altLang="en-US" sz="12000" dirty="0">
              <a:solidFill>
                <a:schemeClr val="bg1"/>
              </a:solidFill>
              <a:latin typeface="Agency FB" panose="020B0503020202020204" pitchFamily="34" charset="0"/>
              <a:ea typeface="微软雅黑" panose="020B0503020204020204" pitchFamily="34" charset="-122"/>
            </a:endParaRPr>
          </a:p>
        </p:txBody>
      </p:sp>
      <p:sp>
        <p:nvSpPr>
          <p:cNvPr id="15" name="TextBox 14"/>
          <p:cNvSpPr txBox="1"/>
          <p:nvPr/>
        </p:nvSpPr>
        <p:spPr>
          <a:xfrm>
            <a:off x="4491728" y="1910146"/>
            <a:ext cx="3878617" cy="646511"/>
          </a:xfrm>
          <a:prstGeom prst="rect">
            <a:avLst/>
          </a:prstGeom>
          <a:noFill/>
        </p:spPr>
        <p:txBody>
          <a:bodyPr wrap="none" lIns="91420" tIns="45710" rIns="91420" bIns="45710" rtlCol="0">
            <a:spAutoFit/>
          </a:bodyPr>
          <a:lstStyle/>
          <a:p>
            <a:r>
              <a:rPr lang="zh-CN" altLang="en-US" sz="3600" dirty="0">
                <a:solidFill>
                  <a:schemeClr val="accent1"/>
                </a:solidFill>
                <a:latin typeface="微软雅黑" panose="020B0503020204020204" pitchFamily="34" charset="-122"/>
                <a:ea typeface="微软雅黑" panose="020B0503020204020204" pitchFamily="34" charset="-122"/>
              </a:rPr>
              <a:t>添加第三部分标题</a:t>
            </a:r>
          </a:p>
        </p:txBody>
      </p:sp>
      <p:sp>
        <p:nvSpPr>
          <p:cNvPr id="16" name="文本框 20"/>
          <p:cNvSpPr txBox="1"/>
          <p:nvPr/>
        </p:nvSpPr>
        <p:spPr>
          <a:xfrm>
            <a:off x="4765212" y="2708871"/>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17" name="椭圆 16"/>
          <p:cNvSpPr/>
          <p:nvPr/>
        </p:nvSpPr>
        <p:spPr>
          <a:xfrm>
            <a:off x="456446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18" name="文本框 20"/>
          <p:cNvSpPr txBox="1"/>
          <p:nvPr/>
        </p:nvSpPr>
        <p:spPr>
          <a:xfrm>
            <a:off x="6050927" y="2722670"/>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0" name="椭圆 19"/>
          <p:cNvSpPr/>
          <p:nvPr/>
        </p:nvSpPr>
        <p:spPr>
          <a:xfrm>
            <a:off x="581435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2" name="文本框 20"/>
          <p:cNvSpPr txBox="1"/>
          <p:nvPr/>
        </p:nvSpPr>
        <p:spPr>
          <a:xfrm>
            <a:off x="4765212" y="2937474"/>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3" name="椭圆 22"/>
          <p:cNvSpPr/>
          <p:nvPr/>
        </p:nvSpPr>
        <p:spPr>
          <a:xfrm>
            <a:off x="456446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4" name="文本框 20"/>
          <p:cNvSpPr txBox="1"/>
          <p:nvPr/>
        </p:nvSpPr>
        <p:spPr>
          <a:xfrm>
            <a:off x="6050927" y="2951272"/>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5" name="椭圆 24"/>
          <p:cNvSpPr/>
          <p:nvPr/>
        </p:nvSpPr>
        <p:spPr>
          <a:xfrm>
            <a:off x="581435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Tree>
    <p:extLst>
      <p:ext uri="{BB962C8B-B14F-4D97-AF65-F5344CB8AC3E}">
        <p14:creationId xmlns:p14="http://schemas.microsoft.com/office/powerpoint/2010/main" val="3429880433"/>
      </p:ext>
    </p:extLst>
  </p:cSld>
  <p:clrMapOvr>
    <a:masterClrMapping/>
  </p:clrMapOvr>
  <mc:AlternateContent xmlns:mc="http://schemas.openxmlformats.org/markup-compatibility/2006" xmlns:p14="http://schemas.microsoft.com/office/powerpoint/2010/main">
    <mc:Choice Requires="p14">
      <p:transition spd="slow" p14:dur="110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350"/>
                                        <p:tgtEl>
                                          <p:spTgt spid="16"/>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350"/>
                                        <p:tgtEl>
                                          <p:spTgt spid="18"/>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350"/>
                                        <p:tgtEl>
                                          <p:spTgt spid="22"/>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3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4" grpId="0"/>
      <p:bldP spid="15" grpId="0"/>
      <p:bldP spid="16" grpId="0"/>
      <p:bldP spid="17" grpId="0" animBg="1"/>
      <p:bldP spid="18" grpId="0"/>
      <p:bldP spid="20" grpId="0" animBg="1"/>
      <p:bldP spid="22" grpId="0"/>
      <p:bldP spid="23" grpId="0" animBg="1"/>
      <p:bldP spid="24"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Freeform 5"/>
          <p:cNvSpPr>
            <a:spLocks/>
          </p:cNvSpPr>
          <p:nvPr/>
        </p:nvSpPr>
        <p:spPr bwMode="auto">
          <a:xfrm>
            <a:off x="2902456" y="1470480"/>
            <a:ext cx="2441999" cy="1553054"/>
          </a:xfrm>
          <a:custGeom>
            <a:avLst/>
            <a:gdLst>
              <a:gd name="T0" fmla="*/ 0 w 239"/>
              <a:gd name="T1" fmla="*/ 1553716 h 152"/>
              <a:gd name="T2" fmla="*/ 1389334 w 239"/>
              <a:gd name="T3" fmla="*/ 746193 h 152"/>
              <a:gd name="T4" fmla="*/ 1399550 w 239"/>
              <a:gd name="T5" fmla="*/ 746193 h 152"/>
              <a:gd name="T6" fmla="*/ 1603864 w 239"/>
              <a:gd name="T7" fmla="*/ 715527 h 152"/>
              <a:gd name="T8" fmla="*/ 2441551 w 239"/>
              <a:gd name="T9" fmla="*/ 1553716 h 152"/>
              <a:gd name="T10" fmla="*/ 1215668 w 239"/>
              <a:gd name="T11" fmla="*/ 0 h 152"/>
              <a:gd name="T12" fmla="*/ 0 w 239"/>
              <a:gd name="T13" fmla="*/ 1553716 h 1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 h="152">
                <a:moveTo>
                  <a:pt x="0" y="152"/>
                </a:moveTo>
                <a:cubicBezTo>
                  <a:pt x="27" y="105"/>
                  <a:pt x="78" y="73"/>
                  <a:pt x="136" y="73"/>
                </a:cubicBezTo>
                <a:cubicBezTo>
                  <a:pt x="137" y="73"/>
                  <a:pt x="137" y="73"/>
                  <a:pt x="137" y="73"/>
                </a:cubicBezTo>
                <a:cubicBezTo>
                  <a:pt x="143" y="71"/>
                  <a:pt x="150" y="70"/>
                  <a:pt x="157" y="70"/>
                </a:cubicBezTo>
                <a:cubicBezTo>
                  <a:pt x="202" y="70"/>
                  <a:pt x="239" y="107"/>
                  <a:pt x="239" y="152"/>
                </a:cubicBezTo>
                <a:cubicBezTo>
                  <a:pt x="239" y="79"/>
                  <a:pt x="188" y="17"/>
                  <a:pt x="119" y="0"/>
                </a:cubicBezTo>
                <a:cubicBezTo>
                  <a:pt x="51" y="17"/>
                  <a:pt x="0" y="79"/>
                  <a:pt x="0" y="15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lstStyle/>
          <a:p>
            <a:endParaRPr lang="zh-CN" altLang="en-US"/>
          </a:p>
        </p:txBody>
      </p:sp>
      <p:sp>
        <p:nvSpPr>
          <p:cNvPr id="6" name="Freeform 6"/>
          <p:cNvSpPr>
            <a:spLocks/>
          </p:cNvSpPr>
          <p:nvPr/>
        </p:nvSpPr>
        <p:spPr bwMode="auto">
          <a:xfrm>
            <a:off x="4086937" y="1284685"/>
            <a:ext cx="1840233" cy="2555076"/>
          </a:xfrm>
          <a:custGeom>
            <a:avLst/>
            <a:gdLst>
              <a:gd name="T0" fmla="*/ 0 w 180"/>
              <a:gd name="T1" fmla="*/ 194122 h 250"/>
              <a:gd name="T2" fmla="*/ 1145234 w 180"/>
              <a:gd name="T3" fmla="*/ 1328204 h 250"/>
              <a:gd name="T4" fmla="*/ 1145234 w 180"/>
              <a:gd name="T5" fmla="*/ 1328204 h 250"/>
              <a:gd name="T6" fmla="*/ 1227036 w 180"/>
              <a:gd name="T7" fmla="*/ 1522326 h 250"/>
              <a:gd name="T8" fmla="*/ 633969 w 180"/>
              <a:gd name="T9" fmla="*/ 2554238 h 250"/>
              <a:gd name="T10" fmla="*/ 1820103 w 180"/>
              <a:gd name="T11" fmla="*/ 970610 h 250"/>
              <a:gd name="T12" fmla="*/ 0 w 180"/>
              <a:gd name="T13" fmla="*/ 194122 h 2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 h="250">
                <a:moveTo>
                  <a:pt x="0" y="19"/>
                </a:moveTo>
                <a:cubicBezTo>
                  <a:pt x="53" y="33"/>
                  <a:pt x="97" y="74"/>
                  <a:pt x="112" y="130"/>
                </a:cubicBezTo>
                <a:cubicBezTo>
                  <a:pt x="112" y="130"/>
                  <a:pt x="112" y="130"/>
                  <a:pt x="112" y="130"/>
                </a:cubicBezTo>
                <a:cubicBezTo>
                  <a:pt x="115" y="136"/>
                  <a:pt x="118" y="142"/>
                  <a:pt x="120" y="149"/>
                </a:cubicBezTo>
                <a:cubicBezTo>
                  <a:pt x="132" y="193"/>
                  <a:pt x="106" y="238"/>
                  <a:pt x="62" y="250"/>
                </a:cubicBezTo>
                <a:cubicBezTo>
                  <a:pt x="133" y="231"/>
                  <a:pt x="180" y="165"/>
                  <a:pt x="178" y="95"/>
                </a:cubicBezTo>
                <a:cubicBezTo>
                  <a:pt x="144" y="33"/>
                  <a:pt x="71" y="0"/>
                  <a:pt x="0" y="19"/>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a:lstStyle/>
          <a:p>
            <a:endParaRPr lang="zh-CN" altLang="en-US"/>
          </a:p>
        </p:txBody>
      </p:sp>
      <p:sp>
        <p:nvSpPr>
          <p:cNvPr id="7" name="Freeform 7"/>
          <p:cNvSpPr>
            <a:spLocks/>
          </p:cNvSpPr>
          <p:nvPr/>
        </p:nvSpPr>
        <p:spPr bwMode="auto">
          <a:xfrm>
            <a:off x="3790024" y="2173961"/>
            <a:ext cx="2465815" cy="2199366"/>
          </a:xfrm>
          <a:custGeom>
            <a:avLst/>
            <a:gdLst>
              <a:gd name="T0" fmla="*/ 2066480 w 241"/>
              <a:gd name="T1" fmla="*/ 0 h 215"/>
              <a:gd name="T2" fmla="*/ 1319683 w 241"/>
              <a:gd name="T3" fmla="*/ 1431974 h 215"/>
              <a:gd name="T4" fmla="*/ 1319683 w 241"/>
              <a:gd name="T5" fmla="*/ 1431974 h 215"/>
              <a:gd name="T6" fmla="*/ 1156001 w 241"/>
              <a:gd name="T7" fmla="*/ 1564943 h 215"/>
              <a:gd name="T8" fmla="*/ 0 w 241"/>
              <a:gd name="T9" fmla="*/ 1299005 h 215"/>
              <a:gd name="T10" fmla="*/ 1861878 w 241"/>
              <a:gd name="T11" fmla="*/ 1963850 h 215"/>
              <a:gd name="T12" fmla="*/ 2066480 w 241"/>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1" h="215">
                <a:moveTo>
                  <a:pt x="202" y="0"/>
                </a:moveTo>
                <a:cubicBezTo>
                  <a:pt x="205" y="54"/>
                  <a:pt x="178" y="109"/>
                  <a:pt x="129" y="140"/>
                </a:cubicBezTo>
                <a:cubicBezTo>
                  <a:pt x="129" y="140"/>
                  <a:pt x="129" y="140"/>
                  <a:pt x="129" y="140"/>
                </a:cubicBezTo>
                <a:cubicBezTo>
                  <a:pt x="124" y="145"/>
                  <a:pt x="119" y="149"/>
                  <a:pt x="113" y="153"/>
                </a:cubicBezTo>
                <a:cubicBezTo>
                  <a:pt x="75" y="177"/>
                  <a:pt x="24" y="166"/>
                  <a:pt x="0" y="127"/>
                </a:cubicBezTo>
                <a:cubicBezTo>
                  <a:pt x="39" y="190"/>
                  <a:pt x="115" y="215"/>
                  <a:pt x="182" y="192"/>
                </a:cubicBezTo>
                <a:cubicBezTo>
                  <a:pt x="231" y="142"/>
                  <a:pt x="241" y="62"/>
                  <a:pt x="20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lstStyle/>
          <a:p>
            <a:endParaRPr lang="zh-CN" altLang="en-US"/>
          </a:p>
        </p:txBody>
      </p:sp>
      <p:sp>
        <p:nvSpPr>
          <p:cNvPr id="8" name="Freeform 8"/>
          <p:cNvSpPr>
            <a:spLocks/>
          </p:cNvSpPr>
          <p:nvPr/>
        </p:nvSpPr>
        <p:spPr bwMode="auto">
          <a:xfrm>
            <a:off x="3332744" y="2459799"/>
            <a:ext cx="2359435" cy="2323229"/>
          </a:xfrm>
          <a:custGeom>
            <a:avLst/>
            <a:gdLst>
              <a:gd name="T0" fmla="*/ 2359597 w 231"/>
              <a:gd name="T1" fmla="*/ 1636676 h 227"/>
              <a:gd name="T2" fmla="*/ 776318 w 231"/>
              <a:gd name="T3" fmla="*/ 1309341 h 227"/>
              <a:gd name="T4" fmla="*/ 776318 w 231"/>
              <a:gd name="T5" fmla="*/ 1309341 h 227"/>
              <a:gd name="T6" fmla="*/ 602668 w 231"/>
              <a:gd name="T7" fmla="*/ 1186590 h 227"/>
              <a:gd name="T8" fmla="*/ 541379 w 231"/>
              <a:gd name="T9" fmla="*/ 0 h 227"/>
              <a:gd name="T10" fmla="*/ 408588 w 231"/>
              <a:gd name="T11" fmla="*/ 1974240 h 227"/>
              <a:gd name="T12" fmla="*/ 2359597 w 231"/>
              <a:gd name="T13" fmla="*/ 1636676 h 2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1" h="227">
                <a:moveTo>
                  <a:pt x="231" y="160"/>
                </a:moveTo>
                <a:cubicBezTo>
                  <a:pt x="179" y="177"/>
                  <a:pt x="119" y="167"/>
                  <a:pt x="76" y="128"/>
                </a:cubicBezTo>
                <a:cubicBezTo>
                  <a:pt x="76" y="128"/>
                  <a:pt x="76" y="128"/>
                  <a:pt x="76" y="128"/>
                </a:cubicBezTo>
                <a:cubicBezTo>
                  <a:pt x="70" y="125"/>
                  <a:pt x="64" y="121"/>
                  <a:pt x="59" y="116"/>
                </a:cubicBezTo>
                <a:cubicBezTo>
                  <a:pt x="26" y="86"/>
                  <a:pt x="23" y="34"/>
                  <a:pt x="53" y="0"/>
                </a:cubicBezTo>
                <a:cubicBezTo>
                  <a:pt x="4" y="55"/>
                  <a:pt x="0" y="135"/>
                  <a:pt x="40" y="193"/>
                </a:cubicBezTo>
                <a:cubicBezTo>
                  <a:pt x="102" y="227"/>
                  <a:pt x="181" y="215"/>
                  <a:pt x="231" y="16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a:lstStyle/>
          <a:p>
            <a:endParaRPr lang="zh-CN" altLang="en-US"/>
          </a:p>
        </p:txBody>
      </p:sp>
      <p:sp>
        <p:nvSpPr>
          <p:cNvPr id="9" name="Freeform 9"/>
          <p:cNvSpPr>
            <a:spLocks/>
          </p:cNvSpPr>
          <p:nvPr/>
        </p:nvSpPr>
        <p:spPr bwMode="auto">
          <a:xfrm>
            <a:off x="2819892" y="1972284"/>
            <a:ext cx="1973606" cy="2555076"/>
          </a:xfrm>
          <a:custGeom>
            <a:avLst/>
            <a:gdLst>
              <a:gd name="T0" fmla="*/ 1124923 w 193"/>
              <a:gd name="T1" fmla="*/ 2554238 h 250"/>
              <a:gd name="T2" fmla="*/ 848805 w 193"/>
              <a:gd name="T3" fmla="*/ 960393 h 250"/>
              <a:gd name="T4" fmla="*/ 848805 w 193"/>
              <a:gd name="T5" fmla="*/ 960393 h 250"/>
              <a:gd name="T6" fmla="*/ 889712 w 193"/>
              <a:gd name="T7" fmla="*/ 756054 h 250"/>
              <a:gd name="T8" fmla="*/ 1973728 w 193"/>
              <a:gd name="T9" fmla="*/ 265641 h 250"/>
              <a:gd name="T10" fmla="*/ 92039 w 193"/>
              <a:gd name="T11" fmla="*/ 868441 h 250"/>
              <a:gd name="T12" fmla="*/ 1124923 w 193"/>
              <a:gd name="T13" fmla="*/ 2554238 h 2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3" h="250">
                <a:moveTo>
                  <a:pt x="110" y="250"/>
                </a:moveTo>
                <a:cubicBezTo>
                  <a:pt x="75" y="208"/>
                  <a:pt x="62" y="149"/>
                  <a:pt x="83" y="94"/>
                </a:cubicBezTo>
                <a:cubicBezTo>
                  <a:pt x="83" y="94"/>
                  <a:pt x="83" y="94"/>
                  <a:pt x="83" y="94"/>
                </a:cubicBezTo>
                <a:cubicBezTo>
                  <a:pt x="84" y="87"/>
                  <a:pt x="85" y="81"/>
                  <a:pt x="87" y="74"/>
                </a:cubicBezTo>
                <a:cubicBezTo>
                  <a:pt x="103" y="32"/>
                  <a:pt x="151" y="10"/>
                  <a:pt x="193" y="26"/>
                </a:cubicBezTo>
                <a:cubicBezTo>
                  <a:pt x="124" y="0"/>
                  <a:pt x="48" y="26"/>
                  <a:pt x="9" y="85"/>
                </a:cubicBezTo>
                <a:cubicBezTo>
                  <a:pt x="0" y="155"/>
                  <a:pt x="41" y="224"/>
                  <a:pt x="110" y="250"/>
                </a:cubicBezTo>
                <a:close/>
              </a:path>
            </a:pathLst>
          </a:custGeom>
          <a:solidFill>
            <a:schemeClr val="accent1">
              <a:lumMod val="75000"/>
            </a:schemeClr>
          </a:solidFill>
          <a:ln>
            <a:noFill/>
          </a:ln>
        </p:spPr>
        <p:txBody>
          <a:bodyPr lIns="91422" tIns="45711" rIns="91422" bIns="45711"/>
          <a:lstStyle/>
          <a:p>
            <a:endParaRPr lang="zh-CN" altLang="en-US"/>
          </a:p>
        </p:txBody>
      </p:sp>
      <p:sp>
        <p:nvSpPr>
          <p:cNvPr id="10" name="TextBox 9"/>
          <p:cNvSpPr txBox="1"/>
          <p:nvPr/>
        </p:nvSpPr>
        <p:spPr>
          <a:xfrm>
            <a:off x="3526788" y="1695479"/>
            <a:ext cx="1045702" cy="323262"/>
          </a:xfrm>
          <a:prstGeom prst="rect">
            <a:avLst/>
          </a:prstGeom>
          <a:noFill/>
        </p:spPr>
        <p:txBody>
          <a:bodyPr wrap="square" lIns="91422" tIns="45711" rIns="91422" bIns="45711">
            <a:spAutoFit/>
          </a:bodyPr>
          <a:lstStyle/>
          <a:p>
            <a:pPr defTabSz="685612">
              <a:defRPr/>
            </a:pPr>
            <a:r>
              <a:rPr lang="zh-CN" altLang="en-US" sz="15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TextBox 10"/>
          <p:cNvSpPr txBox="1"/>
          <p:nvPr/>
        </p:nvSpPr>
        <p:spPr>
          <a:xfrm rot="3229721">
            <a:off x="4882583" y="1972413"/>
            <a:ext cx="1005663" cy="323218"/>
          </a:xfrm>
          <a:prstGeom prst="rect">
            <a:avLst/>
          </a:prstGeom>
          <a:noFill/>
        </p:spPr>
        <p:txBody>
          <a:bodyPr wrap="square" lIns="91422" tIns="45711" rIns="91422" bIns="45711">
            <a:spAutoFit/>
          </a:bodyPr>
          <a:lstStyle/>
          <a:p>
            <a:pPr defTabSz="685612">
              <a:defRPr/>
            </a:pPr>
            <a:r>
              <a:rPr lang="zh-CN" altLang="en-US" sz="15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TextBox 11"/>
          <p:cNvSpPr txBox="1"/>
          <p:nvPr/>
        </p:nvSpPr>
        <p:spPr>
          <a:xfrm rot="18670712">
            <a:off x="5006196" y="3534961"/>
            <a:ext cx="1030709" cy="323218"/>
          </a:xfrm>
          <a:prstGeom prst="rect">
            <a:avLst/>
          </a:prstGeom>
          <a:noFill/>
        </p:spPr>
        <p:txBody>
          <a:bodyPr wrap="square" lIns="91422" tIns="45711" rIns="91422" bIns="45711">
            <a:spAutoFit/>
          </a:bodyPr>
          <a:lstStyle/>
          <a:p>
            <a:pPr defTabSz="685612">
              <a:defRPr/>
            </a:pPr>
            <a:r>
              <a:rPr lang="zh-CN" altLang="en-US" sz="15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TextBox 12"/>
          <p:cNvSpPr txBox="1"/>
          <p:nvPr/>
        </p:nvSpPr>
        <p:spPr>
          <a:xfrm rot="1296903">
            <a:off x="3806488" y="4083181"/>
            <a:ext cx="1210583" cy="323262"/>
          </a:xfrm>
          <a:prstGeom prst="rect">
            <a:avLst/>
          </a:prstGeom>
          <a:noFill/>
        </p:spPr>
        <p:txBody>
          <a:bodyPr wrap="square" lIns="91422" tIns="45711" rIns="91422" bIns="45711">
            <a:spAutoFit/>
          </a:bodyPr>
          <a:lstStyle/>
          <a:p>
            <a:pPr defTabSz="685612">
              <a:defRPr/>
            </a:pPr>
            <a:r>
              <a:rPr lang="zh-CN" altLang="en-US" sz="15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TextBox 13"/>
          <p:cNvSpPr txBox="1"/>
          <p:nvPr/>
        </p:nvSpPr>
        <p:spPr>
          <a:xfrm rot="17324608">
            <a:off x="2815425" y="2789181"/>
            <a:ext cx="1035090" cy="323218"/>
          </a:xfrm>
          <a:prstGeom prst="rect">
            <a:avLst/>
          </a:prstGeom>
          <a:noFill/>
        </p:spPr>
        <p:txBody>
          <a:bodyPr wrap="square" lIns="91422" tIns="45711" rIns="91422" bIns="45711">
            <a:spAutoFit/>
          </a:bodyPr>
          <a:lstStyle/>
          <a:p>
            <a:pPr defTabSz="685612">
              <a:defRPr/>
            </a:pPr>
            <a:r>
              <a:rPr lang="zh-CN" altLang="en-US" sz="15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Oval 26"/>
          <p:cNvSpPr/>
          <p:nvPr/>
        </p:nvSpPr>
        <p:spPr>
          <a:xfrm>
            <a:off x="1054286" y="1575288"/>
            <a:ext cx="473157" cy="4732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16" name="TextBox 15"/>
          <p:cNvSpPr txBox="1"/>
          <p:nvPr/>
        </p:nvSpPr>
        <p:spPr>
          <a:xfrm>
            <a:off x="1541733" y="1472516"/>
            <a:ext cx="1360723"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17" name="Oval 28"/>
          <p:cNvSpPr/>
          <p:nvPr/>
        </p:nvSpPr>
        <p:spPr>
          <a:xfrm>
            <a:off x="685922" y="2799630"/>
            <a:ext cx="473157" cy="4732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18" name="TextBox 17"/>
          <p:cNvSpPr txBox="1"/>
          <p:nvPr/>
        </p:nvSpPr>
        <p:spPr>
          <a:xfrm>
            <a:off x="1173368" y="2724596"/>
            <a:ext cx="1334845"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19" name="Oval 30"/>
          <p:cNvSpPr/>
          <p:nvPr/>
        </p:nvSpPr>
        <p:spPr>
          <a:xfrm>
            <a:off x="1054286" y="4025558"/>
            <a:ext cx="473157" cy="4732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20" name="TextBox 19"/>
          <p:cNvSpPr txBox="1"/>
          <p:nvPr/>
        </p:nvSpPr>
        <p:spPr>
          <a:xfrm>
            <a:off x="1541733" y="3953087"/>
            <a:ext cx="1360723"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21" name="Oval 32"/>
          <p:cNvSpPr/>
          <p:nvPr/>
        </p:nvSpPr>
        <p:spPr>
          <a:xfrm>
            <a:off x="6478127" y="1581640"/>
            <a:ext cx="473157" cy="473221"/>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22" name="TextBox 21"/>
          <p:cNvSpPr txBox="1"/>
          <p:nvPr/>
        </p:nvSpPr>
        <p:spPr>
          <a:xfrm>
            <a:off x="7009417" y="1460352"/>
            <a:ext cx="1378070"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23" name="Oval 34"/>
          <p:cNvSpPr/>
          <p:nvPr/>
        </p:nvSpPr>
        <p:spPr>
          <a:xfrm>
            <a:off x="6795683" y="2807566"/>
            <a:ext cx="473157" cy="4716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24" name="TextBox 23"/>
          <p:cNvSpPr txBox="1"/>
          <p:nvPr/>
        </p:nvSpPr>
        <p:spPr>
          <a:xfrm>
            <a:off x="7274479" y="2724596"/>
            <a:ext cx="1345581"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25" name="Oval 36"/>
          <p:cNvSpPr/>
          <p:nvPr/>
        </p:nvSpPr>
        <p:spPr>
          <a:xfrm>
            <a:off x="6478127" y="4031910"/>
            <a:ext cx="473157" cy="473221"/>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anchor="ct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gn="ctr"/>
            <a:endParaRPr lang="zh-CN" altLang="zh-CN">
              <a:solidFill>
                <a:srgbClr val="FFFFFF"/>
              </a:solidFill>
            </a:endParaRPr>
          </a:p>
        </p:txBody>
      </p:sp>
      <p:sp>
        <p:nvSpPr>
          <p:cNvPr id="26" name="TextBox 25"/>
          <p:cNvSpPr txBox="1"/>
          <p:nvPr/>
        </p:nvSpPr>
        <p:spPr>
          <a:xfrm>
            <a:off x="6965573" y="3972522"/>
            <a:ext cx="1347357" cy="692479"/>
          </a:xfrm>
          <a:prstGeom prst="rect">
            <a:avLst/>
          </a:prstGeom>
          <a:noFill/>
        </p:spPr>
        <p:txBody>
          <a:bodyPr wrap="square" lIns="91422" tIns="45711" rIns="91422" bIns="45711">
            <a:spAutoFit/>
          </a:bodyPr>
          <a:lstStyle/>
          <a:p>
            <a:pPr>
              <a:lnSpc>
                <a:spcPct val="150000"/>
              </a:lnSpc>
            </a:pPr>
            <a:r>
              <a:rPr lang="zh-CN" altLang="en-US" sz="1300" dirty="0">
                <a:solidFill>
                  <a:srgbClr val="4C6062"/>
                </a:solidFill>
                <a:latin typeface="微软雅黑" panose="020B0503020204020204" pitchFamily="34" charset="-122"/>
                <a:ea typeface="微软雅黑" panose="020B0503020204020204" pitchFamily="34" charset="-122"/>
              </a:rPr>
              <a:t>单击此处添加您的标题文字</a:t>
            </a:r>
          </a:p>
        </p:txBody>
      </p:sp>
      <p:sp>
        <p:nvSpPr>
          <p:cNvPr id="27" name="TextBox 26"/>
          <p:cNvSpPr txBox="1"/>
          <p:nvPr/>
        </p:nvSpPr>
        <p:spPr>
          <a:xfrm>
            <a:off x="1124145" y="1656277"/>
            <a:ext cx="408059" cy="531075"/>
          </a:xfrm>
          <a:prstGeom prst="rect">
            <a:avLst/>
          </a:prstGeom>
          <a:noFill/>
        </p:spPr>
        <p:txBody>
          <a:bodyPr lIns="91422" tIns="45711" rIns="91422" bIns="45711">
            <a:spAutoFit/>
          </a:bodyPr>
          <a:lstStyle/>
          <a:p>
            <a:pPr>
              <a:defRPr/>
            </a:pPr>
            <a:r>
              <a:rPr lang="en-US" sz="1400">
                <a:solidFill>
                  <a:schemeClr val="bg1"/>
                </a:solidFill>
                <a:latin typeface="+mj-lt"/>
              </a:rPr>
              <a:t>01.</a:t>
            </a:r>
          </a:p>
        </p:txBody>
      </p:sp>
      <p:sp>
        <p:nvSpPr>
          <p:cNvPr id="28" name="TextBox 27"/>
          <p:cNvSpPr txBox="1"/>
          <p:nvPr/>
        </p:nvSpPr>
        <p:spPr>
          <a:xfrm>
            <a:off x="754196" y="2882205"/>
            <a:ext cx="408058" cy="531075"/>
          </a:xfrm>
          <a:prstGeom prst="rect">
            <a:avLst/>
          </a:prstGeom>
          <a:noFill/>
        </p:spPr>
        <p:txBody>
          <a:bodyPr lIns="91422" tIns="45711" rIns="91422" bIns="45711">
            <a:spAutoFit/>
          </a:bodyPr>
          <a:lstStyle/>
          <a:p>
            <a:pPr>
              <a:defRPr/>
            </a:pPr>
            <a:r>
              <a:rPr lang="en-US" sz="1400">
                <a:solidFill>
                  <a:schemeClr val="bg1"/>
                </a:solidFill>
                <a:latin typeface="+mj-lt"/>
              </a:rPr>
              <a:t>02.</a:t>
            </a:r>
          </a:p>
        </p:txBody>
      </p:sp>
      <p:sp>
        <p:nvSpPr>
          <p:cNvPr id="29" name="TextBox 28"/>
          <p:cNvSpPr txBox="1"/>
          <p:nvPr/>
        </p:nvSpPr>
        <p:spPr>
          <a:xfrm>
            <a:off x="1141614" y="4116073"/>
            <a:ext cx="408058" cy="531075"/>
          </a:xfrm>
          <a:prstGeom prst="rect">
            <a:avLst/>
          </a:prstGeom>
          <a:noFill/>
        </p:spPr>
        <p:txBody>
          <a:bodyPr lIns="91422" tIns="45711" rIns="91422" bIns="45711">
            <a:spAutoFit/>
          </a:bodyPr>
          <a:lstStyle/>
          <a:p>
            <a:pPr>
              <a:defRPr/>
            </a:pPr>
            <a:r>
              <a:rPr lang="en-US" sz="1400">
                <a:solidFill>
                  <a:schemeClr val="bg1"/>
                </a:solidFill>
                <a:latin typeface="+mj-lt"/>
              </a:rPr>
              <a:t>03.</a:t>
            </a:r>
          </a:p>
        </p:txBody>
      </p:sp>
      <p:sp>
        <p:nvSpPr>
          <p:cNvPr id="30" name="TextBox 29"/>
          <p:cNvSpPr txBox="1"/>
          <p:nvPr/>
        </p:nvSpPr>
        <p:spPr>
          <a:xfrm>
            <a:off x="6555929" y="1672157"/>
            <a:ext cx="408058" cy="531075"/>
          </a:xfrm>
          <a:prstGeom prst="rect">
            <a:avLst/>
          </a:prstGeom>
          <a:noFill/>
        </p:spPr>
        <p:txBody>
          <a:bodyPr lIns="91422" tIns="45711" rIns="91422" bIns="45711">
            <a:spAutoFit/>
          </a:bodyPr>
          <a:lstStyle/>
          <a:p>
            <a:pPr>
              <a:defRPr/>
            </a:pPr>
            <a:r>
              <a:rPr lang="en-US" sz="1400">
                <a:solidFill>
                  <a:schemeClr val="bg1"/>
                </a:solidFill>
                <a:latin typeface="+mj-lt"/>
              </a:rPr>
              <a:t>04.</a:t>
            </a:r>
          </a:p>
        </p:txBody>
      </p:sp>
      <p:sp>
        <p:nvSpPr>
          <p:cNvPr id="31" name="TextBox 30"/>
          <p:cNvSpPr txBox="1"/>
          <p:nvPr/>
        </p:nvSpPr>
        <p:spPr>
          <a:xfrm>
            <a:off x="6860782" y="2907613"/>
            <a:ext cx="408058" cy="531075"/>
          </a:xfrm>
          <a:prstGeom prst="rect">
            <a:avLst/>
          </a:prstGeom>
          <a:noFill/>
        </p:spPr>
        <p:txBody>
          <a:bodyPr lIns="91422" tIns="45711" rIns="91422" bIns="45711">
            <a:spAutoFit/>
          </a:bodyPr>
          <a:lstStyle/>
          <a:p>
            <a:pPr>
              <a:defRPr/>
            </a:pPr>
            <a:r>
              <a:rPr lang="en-US" sz="1400">
                <a:solidFill>
                  <a:schemeClr val="bg1"/>
                </a:solidFill>
                <a:latin typeface="+mj-lt"/>
              </a:rPr>
              <a:t>05.</a:t>
            </a:r>
          </a:p>
        </p:txBody>
      </p:sp>
      <p:sp>
        <p:nvSpPr>
          <p:cNvPr id="32" name="TextBox 31"/>
          <p:cNvSpPr txBox="1"/>
          <p:nvPr/>
        </p:nvSpPr>
        <p:spPr>
          <a:xfrm>
            <a:off x="6554338" y="4116073"/>
            <a:ext cx="408059" cy="531075"/>
          </a:xfrm>
          <a:prstGeom prst="rect">
            <a:avLst/>
          </a:prstGeom>
          <a:noFill/>
        </p:spPr>
        <p:txBody>
          <a:bodyPr lIns="91422" tIns="45711" rIns="91422" bIns="45711">
            <a:spAutoFit/>
          </a:bodyPr>
          <a:lstStyle/>
          <a:p>
            <a:pPr>
              <a:defRPr/>
            </a:pPr>
            <a:r>
              <a:rPr lang="en-US" sz="1400">
                <a:solidFill>
                  <a:schemeClr val="bg1"/>
                </a:solidFill>
                <a:latin typeface="+mj-lt"/>
              </a:rPr>
              <a:t>06.</a:t>
            </a:r>
          </a:p>
        </p:txBody>
      </p:sp>
    </p:spTree>
    <p:extLst>
      <p:ext uri="{BB962C8B-B14F-4D97-AF65-F5344CB8AC3E}">
        <p14:creationId xmlns:p14="http://schemas.microsoft.com/office/powerpoint/2010/main" val="1507374193"/>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par>
                          <p:cTn id="40" fill="hold">
                            <p:stCondLst>
                              <p:cond delay="4000"/>
                            </p:stCondLst>
                            <p:childTnLst>
                              <p:par>
                                <p:cTn id="41" presetID="14" presetClass="entr" presetSubtype="1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horizontal)">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animBg="1"/>
      <p:bldP spid="8" grpId="0" animBg="1"/>
      <p:bldP spid="9"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49669" y="1287520"/>
            <a:ext cx="3807063" cy="2228291"/>
          </a:xfrm>
          <a:prstGeom prst="rect">
            <a:avLst/>
          </a:prstGeom>
          <a:noFill/>
          <a:ln w="9525">
            <a:noFill/>
            <a:miter lim="800000"/>
            <a:headEnd/>
            <a:tailEnd/>
          </a:ln>
        </p:spPr>
      </p:pic>
      <p:sp>
        <p:nvSpPr>
          <p:cNvPr id="45" name="矩形 44"/>
          <p:cNvSpPr/>
          <p:nvPr/>
        </p:nvSpPr>
        <p:spPr>
          <a:xfrm>
            <a:off x="4428753" y="1254117"/>
            <a:ext cx="4716835" cy="2261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fontAlgn="auto">
              <a:spcBef>
                <a:spcPts val="0"/>
              </a:spcBef>
              <a:spcAft>
                <a:spcPts val="0"/>
              </a:spcAft>
              <a:defRPr/>
            </a:pPr>
            <a:endParaRPr lang="zh-CN" altLang="en-US"/>
          </a:p>
        </p:txBody>
      </p:sp>
      <p:sp>
        <p:nvSpPr>
          <p:cNvPr id="46" name="矩形 45"/>
          <p:cNvSpPr>
            <a:spLocks noChangeArrowheads="1"/>
          </p:cNvSpPr>
          <p:nvPr/>
        </p:nvSpPr>
        <p:spPr bwMode="auto">
          <a:xfrm>
            <a:off x="4882661" y="1495368"/>
            <a:ext cx="3758016" cy="1741391"/>
          </a:xfrm>
          <a:prstGeom prst="rect">
            <a:avLst/>
          </a:prstGeom>
          <a:noFill/>
          <a:ln w="9525">
            <a:noFill/>
            <a:miter lim="800000"/>
            <a:headEnd/>
            <a:tailEnd/>
          </a:ln>
        </p:spPr>
        <p:txBody>
          <a:bodyPr wrap="square" lIns="68571" tIns="34286" rIns="68571" bIns="34286">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100" dirty="0">
              <a:solidFill>
                <a:srgbClr val="F8F8F8"/>
              </a:solidFill>
              <a:latin typeface="微软雅黑" pitchFamily="34" charset="-122"/>
              <a:ea typeface="微软雅黑" pitchFamily="34" charset="-122"/>
              <a:sym typeface="微软雅黑" pitchFamily="34" charset="-122"/>
            </a:endParaRPr>
          </a:p>
        </p:txBody>
      </p:sp>
      <p:sp>
        <p:nvSpPr>
          <p:cNvPr id="47" name="矩形 47"/>
          <p:cNvSpPr>
            <a:spLocks noChangeArrowheads="1"/>
          </p:cNvSpPr>
          <p:nvPr/>
        </p:nvSpPr>
        <p:spPr bwMode="auto">
          <a:xfrm>
            <a:off x="1062223" y="3755201"/>
            <a:ext cx="7137845" cy="744657"/>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32"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8" name="矩形 47"/>
          <p:cNvSpPr/>
          <p:nvPr/>
        </p:nvSpPr>
        <p:spPr>
          <a:xfrm>
            <a:off x="5015" y="1254117"/>
            <a:ext cx="436211" cy="2261695"/>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79" tIns="34289" rIns="68579" bIns="34289" anchor="ctr"/>
          <a:lstStyle/>
          <a:p>
            <a:pPr algn="ctr" defTabSz="685732" fontAlgn="auto">
              <a:spcBef>
                <a:spcPts val="0"/>
              </a:spcBef>
              <a:spcAft>
                <a:spcPts val="0"/>
              </a:spcAft>
              <a:defRPr/>
            </a:pPr>
            <a:endParaRPr lang="zh-CN" altLang="en-US"/>
          </a:p>
        </p:txBody>
      </p:sp>
    </p:spTree>
    <p:extLst>
      <p:ext uri="{BB962C8B-B14F-4D97-AF65-F5344CB8AC3E}">
        <p14:creationId xmlns:p14="http://schemas.microsoft.com/office/powerpoint/2010/main" val="1021729647"/>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1000"/>
                                        <p:tgtEl>
                                          <p:spTgt spid="4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right)">
                                      <p:cBhvr>
                                        <p:cTn id="26" dur="1000"/>
                                        <p:tgtEl>
                                          <p:spTgt spid="4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1000"/>
                                        <p:tgtEl>
                                          <p:spTgt spid="45"/>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750"/>
                                        <p:tgtEl>
                                          <p:spTgt spid="46"/>
                                        </p:tgtEl>
                                      </p:cBhvr>
                                    </p:animEffect>
                                  </p:childTnLst>
                                </p:cTn>
                              </p:par>
                            </p:childTnLst>
                          </p:cTn>
                        </p:par>
                        <p:par>
                          <p:cTn id="34" fill="hold">
                            <p:stCondLst>
                              <p:cond delay="3750"/>
                            </p:stCondLst>
                            <p:childTnLst>
                              <p:par>
                                <p:cTn id="35" presetID="16" presetClass="entr" presetSubtype="37"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barn(outVertical)">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5" grpId="0" animBg="1"/>
      <p:bldP spid="46" grpId="0"/>
      <p:bldP spid="47" grpId="0"/>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021923" y="1176553"/>
            <a:ext cx="1941178" cy="194137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8563" tIns="49281" rIns="98563" bIns="49281" rtlCol="0" anchor="ctr"/>
          <a:lstStyle/>
          <a:p>
            <a:pPr algn="ctr"/>
            <a:endParaRPr lang="zh-CN" altLang="en-US">
              <a:solidFill>
                <a:schemeClr val="tx1"/>
              </a:solidFill>
            </a:endParaRPr>
          </a:p>
        </p:txBody>
      </p:sp>
      <p:sp>
        <p:nvSpPr>
          <p:cNvPr id="6" name="椭圆 5"/>
          <p:cNvSpPr/>
          <p:nvPr/>
        </p:nvSpPr>
        <p:spPr>
          <a:xfrm>
            <a:off x="905292" y="1059910"/>
            <a:ext cx="2174441" cy="2174656"/>
          </a:xfrm>
          <a:prstGeom prst="ellipse">
            <a:avLst/>
          </a:prstGeom>
          <a:noFill/>
          <a:ln/>
        </p:spPr>
        <p:style>
          <a:lnRef idx="2">
            <a:schemeClr val="accent1"/>
          </a:lnRef>
          <a:fillRef idx="1">
            <a:schemeClr val="lt1"/>
          </a:fillRef>
          <a:effectRef idx="0">
            <a:schemeClr val="accent1"/>
          </a:effectRef>
          <a:fontRef idx="minor">
            <a:schemeClr val="dk1"/>
          </a:fontRef>
        </p:style>
        <p:txBody>
          <a:bodyPr lIns="98563" tIns="49281" rIns="98563" bIns="49281" rtlCol="0" anchor="ctr"/>
          <a:lstStyle/>
          <a:p>
            <a:pPr algn="ctr"/>
            <a:endParaRPr lang="zh-CN" altLang="en-US">
              <a:solidFill>
                <a:schemeClr val="tx1"/>
              </a:solidFill>
            </a:endParaRPr>
          </a:p>
        </p:txBody>
      </p:sp>
      <p:sp>
        <p:nvSpPr>
          <p:cNvPr id="7" name="矩形 6"/>
          <p:cNvSpPr/>
          <p:nvPr/>
        </p:nvSpPr>
        <p:spPr>
          <a:xfrm>
            <a:off x="1146402" y="1652554"/>
            <a:ext cx="1692220" cy="1059730"/>
          </a:xfrm>
          <a:prstGeom prst="rect">
            <a:avLst/>
          </a:prstGeom>
        </p:spPr>
        <p:txBody>
          <a:bodyPr wrap="square" lIns="98563" tIns="49281" rIns="98563" bIns="49281">
            <a:spAutoFit/>
          </a:bodyPr>
          <a:lstStyle/>
          <a:p>
            <a:pPr algn="ctr">
              <a:spcBef>
                <a:spcPts val="1294"/>
              </a:spcBef>
            </a:pPr>
            <a:r>
              <a:rPr lang="zh-CN" altLang="en-US" sz="2600" dirty="0">
                <a:solidFill>
                  <a:schemeClr val="bg1"/>
                </a:solidFill>
                <a:latin typeface="微软雅黑" pitchFamily="34" charset="-122"/>
                <a:ea typeface="微软雅黑" pitchFamily="34" charset="-122"/>
              </a:rPr>
              <a:t>添加标题</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8" name="文本框 7"/>
          <p:cNvSpPr txBox="1">
            <a:spLocks noChangeArrowheads="1"/>
          </p:cNvSpPr>
          <p:nvPr/>
        </p:nvSpPr>
        <p:spPr bwMode="auto">
          <a:xfrm>
            <a:off x="1015840" y="3467210"/>
            <a:ext cx="1953345" cy="112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3" tIns="49281" rIns="98563" bIns="4928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dirty="0">
                <a:latin typeface="微软雅黑" pitchFamily="34" charset="-122"/>
              </a:rPr>
              <a:t>添加文本信息</a:t>
            </a:r>
            <a:endParaRPr lang="en-US" altLang="zh-CN" sz="1500"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9" name="椭圆 8"/>
          <p:cNvSpPr/>
          <p:nvPr/>
        </p:nvSpPr>
        <p:spPr>
          <a:xfrm>
            <a:off x="3532957" y="1176553"/>
            <a:ext cx="1941178" cy="194137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8563" tIns="49281" rIns="98563" bIns="49281" rtlCol="0" anchor="ctr"/>
          <a:lstStyle/>
          <a:p>
            <a:pPr algn="ctr"/>
            <a:endParaRPr lang="zh-CN" altLang="en-US">
              <a:solidFill>
                <a:schemeClr val="tx1"/>
              </a:solidFill>
            </a:endParaRPr>
          </a:p>
        </p:txBody>
      </p:sp>
      <p:sp>
        <p:nvSpPr>
          <p:cNvPr id="10" name="椭圆 9"/>
          <p:cNvSpPr/>
          <p:nvPr/>
        </p:nvSpPr>
        <p:spPr>
          <a:xfrm>
            <a:off x="3416325" y="1059910"/>
            <a:ext cx="2174441" cy="2174656"/>
          </a:xfrm>
          <a:prstGeom prst="ellipse">
            <a:avLst/>
          </a:prstGeom>
          <a:noFill/>
          <a:ln/>
        </p:spPr>
        <p:style>
          <a:lnRef idx="2">
            <a:schemeClr val="accent2"/>
          </a:lnRef>
          <a:fillRef idx="1">
            <a:schemeClr val="lt1"/>
          </a:fillRef>
          <a:effectRef idx="0">
            <a:schemeClr val="accent2"/>
          </a:effectRef>
          <a:fontRef idx="minor">
            <a:schemeClr val="dk1"/>
          </a:fontRef>
        </p:style>
        <p:txBody>
          <a:bodyPr lIns="98563" tIns="49281" rIns="98563" bIns="49281" rtlCol="0" anchor="ctr"/>
          <a:lstStyle/>
          <a:p>
            <a:pPr algn="ctr"/>
            <a:endParaRPr lang="zh-CN" altLang="en-US">
              <a:solidFill>
                <a:schemeClr val="tx1"/>
              </a:solidFill>
            </a:endParaRPr>
          </a:p>
        </p:txBody>
      </p:sp>
      <p:sp>
        <p:nvSpPr>
          <p:cNvPr id="11" name="矩形 10"/>
          <p:cNvSpPr/>
          <p:nvPr/>
        </p:nvSpPr>
        <p:spPr>
          <a:xfrm>
            <a:off x="3657434" y="1652554"/>
            <a:ext cx="1692220" cy="1022854"/>
          </a:xfrm>
          <a:prstGeom prst="rect">
            <a:avLst/>
          </a:prstGeom>
        </p:spPr>
        <p:txBody>
          <a:bodyPr wrap="square" lIns="98563" tIns="49281" rIns="98563" bIns="49281">
            <a:spAutoFit/>
          </a:bodyPr>
          <a:lstStyle/>
          <a:p>
            <a:pPr lvl="0" algn="ctr"/>
            <a:r>
              <a:rPr lang="zh-CN" altLang="en-US" sz="2600" dirty="0">
                <a:solidFill>
                  <a:schemeClr val="bg1"/>
                </a:solidFill>
                <a:latin typeface="微软雅黑" pitchFamily="34" charset="-122"/>
                <a:ea typeface="微软雅黑" pitchFamily="34" charset="-122"/>
              </a:rPr>
              <a:t>添加标题</a:t>
            </a:r>
            <a:endParaRPr lang="en-US" altLang="zh-CN" sz="2600" dirty="0">
              <a:solidFill>
                <a:schemeClr val="bg1"/>
              </a:solidFill>
              <a:latin typeface="微软雅黑" pitchFamily="34" charset="-122"/>
              <a:ea typeface="微软雅黑" pitchFamily="34" charset="-122"/>
            </a:endParaRPr>
          </a:p>
          <a:p>
            <a:pPr lvl="0" algn="ctr"/>
            <a:endParaRPr lang="en-US" altLang="zh-CN" sz="800" dirty="0">
              <a:solidFill>
                <a:schemeClr val="bg1"/>
              </a:solidFill>
              <a:latin typeface="微软雅黑" pitchFamily="34" charset="-122"/>
              <a:ea typeface="微软雅黑" pitchFamily="34" charset="-122"/>
            </a:endParaRPr>
          </a:p>
          <a:p>
            <a:pPr lvl="0" algn="ct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2" name="文本框 7"/>
          <p:cNvSpPr txBox="1">
            <a:spLocks noChangeArrowheads="1"/>
          </p:cNvSpPr>
          <p:nvPr/>
        </p:nvSpPr>
        <p:spPr bwMode="auto">
          <a:xfrm>
            <a:off x="3526872" y="3467210"/>
            <a:ext cx="1953345" cy="112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3" tIns="49281" rIns="98563" bIns="4928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dirty="0">
                <a:latin typeface="微软雅黑" pitchFamily="34" charset="-122"/>
              </a:rPr>
              <a:t>添加文本信息</a:t>
            </a:r>
            <a:endParaRPr lang="en-US" altLang="zh-CN" sz="1500"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13" name="椭圆 12"/>
          <p:cNvSpPr/>
          <p:nvPr/>
        </p:nvSpPr>
        <p:spPr>
          <a:xfrm>
            <a:off x="6043991" y="1176553"/>
            <a:ext cx="1941178" cy="1941370"/>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98563" tIns="49281" rIns="98563" bIns="49281" rtlCol="0" anchor="ctr"/>
          <a:lstStyle/>
          <a:p>
            <a:pPr algn="ctr"/>
            <a:endParaRPr lang="zh-CN" altLang="en-US">
              <a:solidFill>
                <a:schemeClr val="tx1"/>
              </a:solidFill>
            </a:endParaRPr>
          </a:p>
        </p:txBody>
      </p:sp>
      <p:sp>
        <p:nvSpPr>
          <p:cNvPr id="14" name="椭圆 13"/>
          <p:cNvSpPr/>
          <p:nvPr/>
        </p:nvSpPr>
        <p:spPr>
          <a:xfrm>
            <a:off x="5927359" y="1059910"/>
            <a:ext cx="2174441" cy="2174656"/>
          </a:xfrm>
          <a:prstGeom prst="ellipse">
            <a:avLst/>
          </a:prstGeom>
          <a:noFill/>
          <a:ln/>
        </p:spPr>
        <p:style>
          <a:lnRef idx="2">
            <a:schemeClr val="accent3"/>
          </a:lnRef>
          <a:fillRef idx="1">
            <a:schemeClr val="lt1"/>
          </a:fillRef>
          <a:effectRef idx="0">
            <a:schemeClr val="accent3"/>
          </a:effectRef>
          <a:fontRef idx="minor">
            <a:schemeClr val="dk1"/>
          </a:fontRef>
        </p:style>
        <p:txBody>
          <a:bodyPr lIns="98563" tIns="49281" rIns="98563" bIns="49281" rtlCol="0" anchor="ctr"/>
          <a:lstStyle/>
          <a:p>
            <a:pPr algn="ctr"/>
            <a:endParaRPr lang="zh-CN" altLang="en-US">
              <a:solidFill>
                <a:schemeClr val="tx1"/>
              </a:solidFill>
            </a:endParaRPr>
          </a:p>
        </p:txBody>
      </p:sp>
      <p:sp>
        <p:nvSpPr>
          <p:cNvPr id="15" name="矩形 14"/>
          <p:cNvSpPr/>
          <p:nvPr/>
        </p:nvSpPr>
        <p:spPr>
          <a:xfrm>
            <a:off x="6168468" y="1652554"/>
            <a:ext cx="1692220" cy="1022854"/>
          </a:xfrm>
          <a:prstGeom prst="rect">
            <a:avLst/>
          </a:prstGeom>
        </p:spPr>
        <p:txBody>
          <a:bodyPr wrap="square" lIns="98563" tIns="49281" rIns="98563" bIns="49281">
            <a:spAutoFit/>
          </a:bodyPr>
          <a:lstStyle/>
          <a:p>
            <a:pPr lvl="0" algn="ctr"/>
            <a:r>
              <a:rPr lang="zh-CN" altLang="en-US" sz="2600" dirty="0">
                <a:solidFill>
                  <a:schemeClr val="bg1"/>
                </a:solidFill>
                <a:latin typeface="微软雅黑" pitchFamily="34" charset="-122"/>
                <a:ea typeface="微软雅黑" pitchFamily="34" charset="-122"/>
              </a:rPr>
              <a:t>添加标题</a:t>
            </a:r>
            <a:endParaRPr lang="en-US" altLang="zh-CN" sz="2600" dirty="0">
              <a:solidFill>
                <a:schemeClr val="bg1"/>
              </a:solidFill>
              <a:latin typeface="微软雅黑" pitchFamily="34" charset="-122"/>
              <a:ea typeface="微软雅黑" pitchFamily="34" charset="-122"/>
            </a:endParaRPr>
          </a:p>
          <a:p>
            <a:pPr lvl="0" algn="ctr"/>
            <a:endParaRPr lang="en-US" altLang="zh-CN" sz="800" dirty="0">
              <a:solidFill>
                <a:schemeClr val="bg1"/>
              </a:solidFill>
              <a:latin typeface="微软雅黑" pitchFamily="34" charset="-122"/>
              <a:ea typeface="微软雅黑" pitchFamily="34" charset="-122"/>
            </a:endParaRPr>
          </a:p>
          <a:p>
            <a:pPr lvl="0" algn="ct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6" name="文本框 7"/>
          <p:cNvSpPr txBox="1">
            <a:spLocks noChangeArrowheads="1"/>
          </p:cNvSpPr>
          <p:nvPr/>
        </p:nvSpPr>
        <p:spPr bwMode="auto">
          <a:xfrm>
            <a:off x="6037905" y="3467210"/>
            <a:ext cx="1953345" cy="112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3" tIns="49281" rIns="98563" bIns="4928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dirty="0">
                <a:latin typeface="微软雅黑" pitchFamily="34" charset="-122"/>
              </a:rPr>
              <a:t>添加文本信息</a:t>
            </a:r>
            <a:endParaRPr lang="en-US" altLang="zh-CN" sz="1500"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843871714"/>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750"/>
                                        <p:tgtEl>
                                          <p:spTgt spid="6"/>
                                        </p:tgtEl>
                                      </p:cBhvr>
                                    </p:animEffect>
                                  </p:childTnLst>
                                </p:cTn>
                              </p:par>
                            </p:childTnLst>
                          </p:cTn>
                        </p:par>
                        <p:par>
                          <p:cTn id="24" fill="hold">
                            <p:stCondLst>
                              <p:cond delay="225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75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par>
                          <p:cTn id="37" fill="hold">
                            <p:stCondLst>
                              <p:cond delay="3250"/>
                            </p:stCondLst>
                            <p:childTnLst>
                              <p:par>
                                <p:cTn id="38" presetID="21"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heel(1)">
                                      <p:cBhvr>
                                        <p:cTn id="40" dur="750"/>
                                        <p:tgtEl>
                                          <p:spTgt spid="10"/>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4500"/>
                            </p:stCondLst>
                            <p:childTnLst>
                              <p:par>
                                <p:cTn id="48" presetID="2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5000"/>
                            </p:stCondLst>
                            <p:childTnLst>
                              <p:par>
                                <p:cTn id="55" presetID="21"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heel(1)">
                                      <p:cBhvr>
                                        <p:cTn id="57" dur="750"/>
                                        <p:tgtEl>
                                          <p:spTgt spid="14"/>
                                        </p:tgtEl>
                                      </p:cBhvr>
                                    </p:animEffect>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6250"/>
                            </p:stCondLst>
                            <p:childTnLst>
                              <p:par>
                                <p:cTn id="65" presetID="22" presetClass="entr" presetSubtype="4"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down)">
                                      <p:cBhvr>
                                        <p:cTn id="67" dur="500"/>
                                        <p:tgtEl>
                                          <p:spTgt spid="1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up)">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animBg="1"/>
      <p:bldP spid="7" grpId="0"/>
      <p:bldP spid="8" grpId="0"/>
      <p:bldP spid="9" grpId="0" animBg="1"/>
      <p:bldP spid="10" grpId="0" animBg="1"/>
      <p:bldP spid="11" grpId="0"/>
      <p:bldP spid="12" grpId="0"/>
      <p:bldP spid="13" grpId="0" animBg="1"/>
      <p:bldP spid="14" grpId="0" animBg="1"/>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322493" y="1353344"/>
            <a:ext cx="3288901" cy="3124200"/>
            <a:chOff x="-877094" y="-4168775"/>
            <a:chExt cx="4612482" cy="4381500"/>
          </a:xfrm>
        </p:grpSpPr>
        <p:sp>
          <p:nvSpPr>
            <p:cNvPr id="19" name="圆角矩形 18"/>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77094" y="-4168775"/>
              <a:ext cx="4600575" cy="3232150"/>
              <a:chOff x="2362994" y="438944"/>
              <a:chExt cx="4600575" cy="3232150"/>
            </a:xfrm>
            <a:solidFill>
              <a:srgbClr val="0067B4"/>
            </a:solidFill>
          </p:grpSpPr>
          <p:sp>
            <p:nvSpPr>
              <p:cNvPr id="30" name="圆角矩形 29"/>
              <p:cNvSpPr/>
              <p:nvPr/>
            </p:nvSpPr>
            <p:spPr>
              <a:xfrm>
                <a:off x="2362994" y="2680494"/>
                <a:ext cx="1447800" cy="990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5515769" y="438944"/>
                <a:ext cx="1447800" cy="990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3940176" y="1559719"/>
                <a:ext cx="1447800" cy="990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00088" y="-3048000"/>
              <a:ext cx="3024187" cy="3260725"/>
              <a:chOff x="3940176" y="1559719"/>
              <a:chExt cx="3024187" cy="3260725"/>
            </a:xfrm>
            <a:solidFill>
              <a:srgbClr val="202A36"/>
            </a:solidFill>
          </p:grpSpPr>
          <p:sp>
            <p:nvSpPr>
              <p:cNvPr id="25" name="圆角矩形 24"/>
              <p:cNvSpPr/>
              <p:nvPr/>
            </p:nvSpPr>
            <p:spPr>
              <a:xfrm>
                <a:off x="5516563" y="1559719"/>
                <a:ext cx="1447800" cy="99060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6" name="圆角矩形 25"/>
              <p:cNvSpPr/>
              <p:nvPr/>
            </p:nvSpPr>
            <p:spPr>
              <a:xfrm>
                <a:off x="5515769" y="3829844"/>
                <a:ext cx="1447800" cy="99060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7" name="圆角矩形 26"/>
              <p:cNvSpPr/>
              <p:nvPr/>
            </p:nvSpPr>
            <p:spPr>
              <a:xfrm>
                <a:off x="3940176" y="2677319"/>
                <a:ext cx="1447800" cy="99060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8"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9"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sp>
          <p:nvSpPr>
            <p:cNvPr id="24" name="圆角矩形 23"/>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15"/>
          <p:cNvSpPr>
            <a:spLocks noChangeArrowheads="1"/>
          </p:cNvSpPr>
          <p:nvPr/>
        </p:nvSpPr>
        <p:spPr bwMode="auto">
          <a:xfrm>
            <a:off x="672293" y="3936310"/>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Rectangle 11"/>
          <p:cNvSpPr>
            <a:spLocks noChangeArrowheads="1"/>
          </p:cNvSpPr>
          <p:nvPr/>
        </p:nvSpPr>
        <p:spPr bwMode="auto">
          <a:xfrm>
            <a:off x="672294" y="2749721"/>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37"/>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9" name="TextBox 38"/>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40" name="TextBox 39"/>
          <p:cNvSpPr txBox="1"/>
          <p:nvPr/>
        </p:nvSpPr>
        <p:spPr>
          <a:xfrm>
            <a:off x="827089"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41" name="TextBox 40"/>
          <p:cNvSpPr txBox="1"/>
          <p:nvPr/>
        </p:nvSpPr>
        <p:spPr>
          <a:xfrm>
            <a:off x="762795"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42" name="TextBox 41"/>
          <p:cNvSpPr txBox="1"/>
          <p:nvPr/>
        </p:nvSpPr>
        <p:spPr>
          <a:xfrm>
            <a:off x="762795"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43" name="TextBox 42"/>
          <p:cNvSpPr txBox="1"/>
          <p:nvPr/>
        </p:nvSpPr>
        <p:spPr>
          <a:xfrm>
            <a:off x="848099"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val="1226449688"/>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500"/>
                                        <p:tgtEl>
                                          <p:spTgt spid="18"/>
                                        </p:tgtEl>
                                      </p:cBhvr>
                                    </p:animEffect>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1+#ppt_w/2"/>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1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2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1+#ppt_w/2"/>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par>
                          <p:cTn id="37" fill="hold">
                            <p:stCondLst>
                              <p:cond delay="2700"/>
                            </p:stCondLst>
                            <p:childTnLst>
                              <p:par>
                                <p:cTn id="38" presetID="22" presetClass="entr" presetSubtype="8"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childTnLst>
                          </p:cTn>
                        </p:par>
                        <p:par>
                          <p:cTn id="47" fill="hold">
                            <p:stCondLst>
                              <p:cond delay="3200"/>
                            </p:stCondLst>
                            <p:childTnLst>
                              <p:par>
                                <p:cTn id="48" presetID="22" presetClass="entr" presetSubtype="1"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up)">
                                      <p:cBhvr>
                                        <p:cTn id="50" dur="500"/>
                                        <p:tgtEl>
                                          <p:spTgt spid="4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up)">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5" grpId="0" animBg="1"/>
      <p:bldP spid="36" grpId="0" animBg="1"/>
      <p:bldP spid="37" grpId="0" animBg="1"/>
      <p:bldP spid="38" grpId="0"/>
      <p:bldP spid="39" grpId="0"/>
      <p:bldP spid="40"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图片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79692" y="1417175"/>
            <a:ext cx="3630972" cy="272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47"/>
          <p:cNvSpPr>
            <a:spLocks noChangeArrowheads="1"/>
          </p:cNvSpPr>
          <p:nvPr/>
        </p:nvSpPr>
        <p:spPr bwMode="auto">
          <a:xfrm>
            <a:off x="7439124" y="1105082"/>
            <a:ext cx="1232511" cy="12314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endParaRPr>
          </a:p>
        </p:txBody>
      </p:sp>
      <p:cxnSp>
        <p:nvCxnSpPr>
          <p:cNvPr id="7" name="直接连接符 6"/>
          <p:cNvCxnSpPr/>
          <p:nvPr/>
        </p:nvCxnSpPr>
        <p:spPr>
          <a:xfrm>
            <a:off x="3734448" y="1247854"/>
            <a:ext cx="0" cy="317103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24766" y="1249774"/>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9" name="矩形 47"/>
          <p:cNvSpPr>
            <a:spLocks noChangeArrowheads="1"/>
          </p:cNvSpPr>
          <p:nvPr/>
        </p:nvSpPr>
        <p:spPr bwMode="auto">
          <a:xfrm>
            <a:off x="824767" y="1541088"/>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0" name="矩形 9"/>
          <p:cNvSpPr/>
          <p:nvPr/>
        </p:nvSpPr>
        <p:spPr>
          <a:xfrm>
            <a:off x="824766" y="2393072"/>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11" name="矩形 10"/>
          <p:cNvSpPr>
            <a:spLocks noChangeArrowheads="1"/>
          </p:cNvSpPr>
          <p:nvPr/>
        </p:nvSpPr>
        <p:spPr bwMode="auto">
          <a:xfrm>
            <a:off x="824767" y="2684384"/>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2" name="矩形 11"/>
          <p:cNvSpPr/>
          <p:nvPr/>
        </p:nvSpPr>
        <p:spPr>
          <a:xfrm>
            <a:off x="824766" y="3536368"/>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13" name="矩形 47"/>
          <p:cNvSpPr>
            <a:spLocks noChangeArrowheads="1"/>
          </p:cNvSpPr>
          <p:nvPr/>
        </p:nvSpPr>
        <p:spPr bwMode="auto">
          <a:xfrm>
            <a:off x="824767" y="3827679"/>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grpSp>
        <p:nvGrpSpPr>
          <p:cNvPr id="14" name="Group 37"/>
          <p:cNvGrpSpPr/>
          <p:nvPr/>
        </p:nvGrpSpPr>
        <p:grpSpPr>
          <a:xfrm>
            <a:off x="7804489" y="1512063"/>
            <a:ext cx="387239" cy="405134"/>
            <a:chOff x="8385175" y="3870325"/>
            <a:chExt cx="473075" cy="473075"/>
          </a:xfrm>
          <a:solidFill>
            <a:schemeClr val="bg1"/>
          </a:solidFill>
        </p:grpSpPr>
        <p:sp>
          <p:nvSpPr>
            <p:cNvPr id="15" name="Freeform 38"/>
            <p:cNvSpPr>
              <a:spLocks/>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16" name="Freeform 39"/>
            <p:cNvSpPr>
              <a:spLocks/>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Tree>
    <p:extLst>
      <p:ext uri="{BB962C8B-B14F-4D97-AF65-F5344CB8AC3E}">
        <p14:creationId xmlns:p14="http://schemas.microsoft.com/office/powerpoint/2010/main" val="3529845027"/>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Horizontal)">
                                      <p:cBhvr>
                                        <p:cTn id="23" dur="250"/>
                                        <p:tgtEl>
                                          <p:spTgt spid="7"/>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250"/>
                            </p:stCondLst>
                            <p:childTnLst>
                              <p:par>
                                <p:cTn id="46" presetID="53" presetClass="entr" presetSubtype="16"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par>
                          <p:cTn id="51" fill="hold">
                            <p:stCondLst>
                              <p:cond delay="3750"/>
                            </p:stCondLst>
                            <p:childTnLst>
                              <p:par>
                                <p:cTn id="52" presetID="14" presetClass="entr" presetSubtype="1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randombar(horizontal)">
                                      <p:cBhvr>
                                        <p:cTn id="54" dur="500"/>
                                        <p:tgtEl>
                                          <p:spTgt spid="6"/>
                                        </p:tgtEl>
                                      </p:cBhvr>
                                    </p:animEffect>
                                  </p:childTnLst>
                                </p:cTn>
                              </p:par>
                            </p:childTnLst>
                          </p:cTn>
                        </p:par>
                        <p:par>
                          <p:cTn id="55" fill="hold">
                            <p:stCondLst>
                              <p:cond delay="4250"/>
                            </p:stCondLst>
                            <p:childTnLst>
                              <p:par>
                                <p:cTn id="56" presetID="14" presetClass="entr" presetSubtype="1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六边形 56"/>
          <p:cNvSpPr/>
          <p:nvPr/>
        </p:nvSpPr>
        <p:spPr>
          <a:xfrm>
            <a:off x="1017811" y="1665037"/>
            <a:ext cx="2272748" cy="19595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rtlCol="0" anchor="ctr"/>
          <a:lstStyle/>
          <a:p>
            <a:pPr algn="ctr"/>
            <a:endParaRPr lang="zh-CN" altLang="en-US"/>
          </a:p>
        </p:txBody>
      </p:sp>
      <p:sp>
        <p:nvSpPr>
          <p:cNvPr id="58" name="前言"/>
          <p:cNvSpPr>
            <a:spLocks noChangeArrowheads="1"/>
          </p:cNvSpPr>
          <p:nvPr/>
        </p:nvSpPr>
        <p:spPr bwMode="auto">
          <a:xfrm>
            <a:off x="1354797" y="2088354"/>
            <a:ext cx="1598781" cy="1092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2" tIns="45701" rIns="91402" bIns="4570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500" dirty="0">
                <a:solidFill>
                  <a:schemeClr val="bg1"/>
                </a:solidFill>
              </a:rPr>
              <a:t>目录</a:t>
            </a:r>
            <a:endParaRPr lang="en-US" altLang="zh-CN" sz="4500" dirty="0">
              <a:solidFill>
                <a:schemeClr val="bg1"/>
              </a:solidFill>
            </a:endParaRPr>
          </a:p>
          <a:p>
            <a:pPr algn="ctr">
              <a:spcBef>
                <a:spcPct val="0"/>
              </a:spcBef>
              <a:buNone/>
            </a:pPr>
            <a:r>
              <a:rPr lang="en-US" altLang="zh-CN" sz="2000" dirty="0">
                <a:solidFill>
                  <a:schemeClr val="bg1"/>
                </a:solidFill>
                <a:latin typeface="Impact MT Std" pitchFamily="34" charset="0"/>
              </a:rPr>
              <a:t>CONTENTS</a:t>
            </a:r>
            <a:endParaRPr lang="zh-CN" altLang="en-US" sz="2000" dirty="0">
              <a:solidFill>
                <a:schemeClr val="bg1"/>
              </a:solidFill>
              <a:latin typeface="Impact MT Std" pitchFamily="34" charset="0"/>
              <a:sym typeface="Impact" pitchFamily="34" charset="0"/>
            </a:endParaRPr>
          </a:p>
        </p:txBody>
      </p:sp>
      <p:sp>
        <p:nvSpPr>
          <p:cNvPr id="59" name="六边形 58"/>
          <p:cNvSpPr/>
          <p:nvPr/>
        </p:nvSpPr>
        <p:spPr>
          <a:xfrm rot="16200000">
            <a:off x="3754727" y="555944"/>
            <a:ext cx="797612" cy="75059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zh-CN" altLang="en-US">
              <a:solidFill>
                <a:schemeClr val="bg1"/>
              </a:solidFill>
            </a:endParaRPr>
          </a:p>
        </p:txBody>
      </p:sp>
      <p:sp>
        <p:nvSpPr>
          <p:cNvPr id="60" name="TextBox 59"/>
          <p:cNvSpPr txBox="1"/>
          <p:nvPr/>
        </p:nvSpPr>
        <p:spPr>
          <a:xfrm>
            <a:off x="3834486" y="667787"/>
            <a:ext cx="691299" cy="584756"/>
          </a:xfrm>
          <a:prstGeom prst="rect">
            <a:avLst/>
          </a:prstGeom>
          <a:noFill/>
          <a:ln>
            <a:noFill/>
          </a:ln>
        </p:spPr>
        <p:txBody>
          <a:bodyPr wrap="none" lIns="91406" tIns="45703" rIns="91406" bIns="45703"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bwMode="auto">
          <a:xfrm>
            <a:off x="4622008" y="867865"/>
            <a:ext cx="2952841" cy="646527"/>
          </a:xfrm>
          <a:prstGeom prst="rect">
            <a:avLst/>
          </a:prstGeom>
          <a:noFill/>
          <a:ln>
            <a:noFill/>
          </a:ln>
        </p:spPr>
        <p:txBody>
          <a:bodyPr wrap="square" lIns="91406" tIns="45703" rIns="91406" bIns="45703">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62" name="矩形 61"/>
          <p:cNvSpPr/>
          <p:nvPr/>
        </p:nvSpPr>
        <p:spPr bwMode="auto">
          <a:xfrm>
            <a:off x="4642485" y="592773"/>
            <a:ext cx="2021238" cy="369298"/>
          </a:xfrm>
          <a:prstGeom prst="rect">
            <a:avLst/>
          </a:prstGeom>
          <a:ln>
            <a:noFill/>
          </a:ln>
        </p:spPr>
        <p:txBody>
          <a:bodyPr lIns="91406" tIns="45703" rIns="91406" bIns="45703">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63" name="六边形 62"/>
          <p:cNvSpPr/>
          <p:nvPr/>
        </p:nvSpPr>
        <p:spPr>
          <a:xfrm rot="16200000">
            <a:off x="3754727" y="2669901"/>
            <a:ext cx="797612" cy="75059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zh-CN" altLang="en-US">
              <a:solidFill>
                <a:schemeClr val="bg1"/>
              </a:solidFill>
            </a:endParaRPr>
          </a:p>
        </p:txBody>
      </p:sp>
      <p:sp>
        <p:nvSpPr>
          <p:cNvPr id="64" name="TextBox 63"/>
          <p:cNvSpPr txBox="1"/>
          <p:nvPr/>
        </p:nvSpPr>
        <p:spPr>
          <a:xfrm>
            <a:off x="3834486" y="2781740"/>
            <a:ext cx="691299" cy="584756"/>
          </a:xfrm>
          <a:prstGeom prst="rect">
            <a:avLst/>
          </a:prstGeom>
          <a:noFill/>
          <a:ln>
            <a:noFill/>
          </a:ln>
        </p:spPr>
        <p:txBody>
          <a:bodyPr wrap="none" lIns="91406" tIns="45703" rIns="91406" bIns="45703"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bwMode="auto">
          <a:xfrm>
            <a:off x="4622008" y="3033015"/>
            <a:ext cx="2952841" cy="646527"/>
          </a:xfrm>
          <a:prstGeom prst="rect">
            <a:avLst/>
          </a:prstGeom>
          <a:noFill/>
          <a:ln>
            <a:noFill/>
          </a:ln>
        </p:spPr>
        <p:txBody>
          <a:bodyPr wrap="square" lIns="91406" tIns="45703" rIns="91406" bIns="45703">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66" name="矩形 65"/>
          <p:cNvSpPr/>
          <p:nvPr/>
        </p:nvSpPr>
        <p:spPr bwMode="auto">
          <a:xfrm>
            <a:off x="4642485" y="2757925"/>
            <a:ext cx="2021238" cy="369298"/>
          </a:xfrm>
          <a:prstGeom prst="rect">
            <a:avLst/>
          </a:prstGeom>
          <a:ln>
            <a:noFill/>
          </a:ln>
        </p:spPr>
        <p:txBody>
          <a:bodyPr lIns="91406" tIns="45703" rIns="91406" bIns="45703">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67" name="六边形 66"/>
          <p:cNvSpPr/>
          <p:nvPr/>
        </p:nvSpPr>
        <p:spPr>
          <a:xfrm rot="16200000">
            <a:off x="3722976" y="1592811"/>
            <a:ext cx="797612" cy="750592"/>
          </a:xfrm>
          <a:prstGeom prst="hexagon">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06" tIns="45703" rIns="91406" bIns="45703" rtlCol="0" anchor="ctr"/>
          <a:lstStyle/>
          <a:p>
            <a:pPr algn="ctr"/>
            <a:endParaRPr lang="zh-CN" altLang="en-US">
              <a:solidFill>
                <a:schemeClr val="tx1">
                  <a:lumMod val="85000"/>
                  <a:lumOff val="15000"/>
                </a:schemeClr>
              </a:solidFill>
            </a:endParaRPr>
          </a:p>
        </p:txBody>
      </p:sp>
      <p:sp>
        <p:nvSpPr>
          <p:cNvPr id="68" name="TextBox 67"/>
          <p:cNvSpPr txBox="1"/>
          <p:nvPr/>
        </p:nvSpPr>
        <p:spPr>
          <a:xfrm>
            <a:off x="3802734" y="1704652"/>
            <a:ext cx="691299" cy="584756"/>
          </a:xfrm>
          <a:prstGeom prst="rect">
            <a:avLst/>
          </a:prstGeom>
          <a:noFill/>
          <a:ln>
            <a:noFill/>
          </a:ln>
        </p:spPr>
        <p:txBody>
          <a:bodyPr wrap="none" lIns="91406" tIns="45703" rIns="91406" bIns="45703"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bwMode="auto">
          <a:xfrm>
            <a:off x="4590258" y="1904730"/>
            <a:ext cx="2952841" cy="646527"/>
          </a:xfrm>
          <a:prstGeom prst="rect">
            <a:avLst/>
          </a:prstGeom>
          <a:noFill/>
        </p:spPr>
        <p:txBody>
          <a:bodyPr wrap="square" lIns="91406" tIns="45703" rIns="91406" bIns="45703">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70" name="矩形 69"/>
          <p:cNvSpPr/>
          <p:nvPr/>
        </p:nvSpPr>
        <p:spPr bwMode="auto">
          <a:xfrm>
            <a:off x="4610733" y="1629639"/>
            <a:ext cx="2021238" cy="369298"/>
          </a:xfrm>
          <a:prstGeom prst="rect">
            <a:avLst/>
          </a:prstGeom>
        </p:spPr>
        <p:txBody>
          <a:bodyPr lIns="91406" tIns="45703" rIns="91406" bIns="45703">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71" name="六边形 70"/>
          <p:cNvSpPr/>
          <p:nvPr/>
        </p:nvSpPr>
        <p:spPr>
          <a:xfrm rot="16200000">
            <a:off x="3733213" y="3741936"/>
            <a:ext cx="797612" cy="750592"/>
          </a:xfrm>
          <a:prstGeom prst="hexagon">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06" tIns="45703" rIns="91406" bIns="45703" rtlCol="0" anchor="ctr"/>
          <a:lstStyle/>
          <a:p>
            <a:pPr algn="ctr"/>
            <a:endParaRPr lang="zh-CN" altLang="en-US">
              <a:solidFill>
                <a:schemeClr val="tx1">
                  <a:lumMod val="85000"/>
                  <a:lumOff val="15000"/>
                </a:schemeClr>
              </a:solidFill>
            </a:endParaRPr>
          </a:p>
        </p:txBody>
      </p:sp>
      <p:sp>
        <p:nvSpPr>
          <p:cNvPr id="72" name="TextBox 71"/>
          <p:cNvSpPr txBox="1"/>
          <p:nvPr/>
        </p:nvSpPr>
        <p:spPr>
          <a:xfrm>
            <a:off x="3782258" y="3853775"/>
            <a:ext cx="691299" cy="584756"/>
          </a:xfrm>
          <a:prstGeom prst="rect">
            <a:avLst/>
          </a:prstGeom>
          <a:noFill/>
          <a:ln>
            <a:noFill/>
          </a:ln>
        </p:spPr>
        <p:txBody>
          <a:bodyPr wrap="none" lIns="91406" tIns="45703" rIns="91406" bIns="45703"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3" name="TextBox 72"/>
          <p:cNvSpPr txBox="1"/>
          <p:nvPr/>
        </p:nvSpPr>
        <p:spPr bwMode="auto">
          <a:xfrm>
            <a:off x="4590258" y="4176723"/>
            <a:ext cx="2952841" cy="646527"/>
          </a:xfrm>
          <a:prstGeom prst="rect">
            <a:avLst/>
          </a:prstGeom>
          <a:noFill/>
        </p:spPr>
        <p:txBody>
          <a:bodyPr wrap="square" lIns="91406" tIns="45703" rIns="91406" bIns="45703">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74" name="矩形 73"/>
          <p:cNvSpPr/>
          <p:nvPr/>
        </p:nvSpPr>
        <p:spPr bwMode="auto">
          <a:xfrm>
            <a:off x="4590258" y="3829957"/>
            <a:ext cx="2021238" cy="369298"/>
          </a:xfrm>
          <a:prstGeom prst="rect">
            <a:avLst/>
          </a:prstGeom>
        </p:spPr>
        <p:txBody>
          <a:bodyPr lIns="91406" tIns="45703" rIns="91406" bIns="45703">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921195033"/>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Effect transition="in" filter="wipe(left)">
                                      <p:cBhvr>
                                        <p:cTn id="12" dur="500"/>
                                        <p:tgtEl>
                                          <p:spTgt spid="58"/>
                                        </p:tgtEl>
                                      </p:cBhvr>
                                    </p:animEffect>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0-#ppt_w/2"/>
                                          </p:val>
                                        </p:tav>
                                        <p:tav tm="100000">
                                          <p:val>
                                            <p:strVal val="#ppt_x"/>
                                          </p:val>
                                        </p:tav>
                                      </p:tavLst>
                                    </p:anim>
                                    <p:anim calcmode="lin" valueType="num">
                                      <p:cBhvr additive="base">
                                        <p:cTn id="17" dur="500" fill="hold"/>
                                        <p:tgtEl>
                                          <p:spTgt spid="5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500" fill="hold"/>
                                        <p:tgtEl>
                                          <p:spTgt spid="60"/>
                                        </p:tgtEl>
                                        <p:attrNameLst>
                                          <p:attrName>ppt_x</p:attrName>
                                        </p:attrNameLst>
                                      </p:cBhvr>
                                      <p:tavLst>
                                        <p:tav tm="0">
                                          <p:val>
                                            <p:strVal val="0-#ppt_w/2"/>
                                          </p:val>
                                        </p:tav>
                                        <p:tav tm="100000">
                                          <p:val>
                                            <p:strVal val="#ppt_x"/>
                                          </p:val>
                                        </p:tav>
                                      </p:tavLst>
                                    </p:anim>
                                    <p:anim calcmode="lin" valueType="num">
                                      <p:cBhvr additive="base">
                                        <p:cTn id="21" dur="500" fill="hold"/>
                                        <p:tgtEl>
                                          <p:spTgt spid="60"/>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1000"/>
                                        <p:tgtEl>
                                          <p:spTgt spid="62"/>
                                        </p:tgtEl>
                                      </p:cBhvr>
                                    </p:animEffect>
                                    <p:anim calcmode="lin" valueType="num">
                                      <p:cBhvr>
                                        <p:cTn id="26" dur="1000" fill="hold"/>
                                        <p:tgtEl>
                                          <p:spTgt spid="62"/>
                                        </p:tgtEl>
                                        <p:attrNameLst>
                                          <p:attrName>ppt_x</p:attrName>
                                        </p:attrNameLst>
                                      </p:cBhvr>
                                      <p:tavLst>
                                        <p:tav tm="0">
                                          <p:val>
                                            <p:strVal val="#ppt_x"/>
                                          </p:val>
                                        </p:tav>
                                        <p:tav tm="100000">
                                          <p:val>
                                            <p:strVal val="#ppt_x"/>
                                          </p:val>
                                        </p:tav>
                                      </p:tavLst>
                                    </p:anim>
                                    <p:anim calcmode="lin" valueType="num">
                                      <p:cBhvr>
                                        <p:cTn id="27" dur="1000" fill="hold"/>
                                        <p:tgtEl>
                                          <p:spTgt spid="6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 presetClass="entr" presetSubtype="8"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0-#ppt_w/2"/>
                                          </p:val>
                                        </p:tav>
                                        <p:tav tm="100000">
                                          <p:val>
                                            <p:strVal val="#ppt_x"/>
                                          </p:val>
                                        </p:tav>
                                      </p:tavLst>
                                    </p:anim>
                                    <p:anim calcmode="lin" valueType="num">
                                      <p:cBhvr additive="base">
                                        <p:cTn id="37" dur="500" fill="hold"/>
                                        <p:tgtEl>
                                          <p:spTgt spid="6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fill="hold"/>
                                        <p:tgtEl>
                                          <p:spTgt spid="67"/>
                                        </p:tgtEl>
                                        <p:attrNameLst>
                                          <p:attrName>ppt_x</p:attrName>
                                        </p:attrNameLst>
                                      </p:cBhvr>
                                      <p:tavLst>
                                        <p:tav tm="0">
                                          <p:val>
                                            <p:strVal val="0-#ppt_w/2"/>
                                          </p:val>
                                        </p:tav>
                                        <p:tav tm="100000">
                                          <p:val>
                                            <p:strVal val="#ppt_x"/>
                                          </p:val>
                                        </p:tav>
                                      </p:tavLst>
                                    </p:anim>
                                    <p:anim calcmode="lin" valueType="num">
                                      <p:cBhvr additive="base">
                                        <p:cTn id="41" dur="500" fill="hold"/>
                                        <p:tgtEl>
                                          <p:spTgt spid="67"/>
                                        </p:tgtEl>
                                        <p:attrNameLst>
                                          <p:attrName>ppt_y</p:attrName>
                                        </p:attrNameLst>
                                      </p:cBhvr>
                                      <p:tavLst>
                                        <p:tav tm="0">
                                          <p:val>
                                            <p:strVal val="#ppt_y"/>
                                          </p:val>
                                        </p:tav>
                                        <p:tav tm="100000">
                                          <p:val>
                                            <p:strVal val="#ppt_y"/>
                                          </p:val>
                                        </p:tav>
                                      </p:tavLst>
                                    </p:anim>
                                  </p:childTnLst>
                                </p:cTn>
                              </p:par>
                            </p:childTnLst>
                          </p:cTn>
                        </p:par>
                        <p:par>
                          <p:cTn id="42" fill="hold">
                            <p:stCondLst>
                              <p:cond delay="2750"/>
                            </p:stCondLst>
                            <p:childTnLst>
                              <p:par>
                                <p:cTn id="43" presetID="42" presetClass="entr" presetSubtype="0"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1000"/>
                                        <p:tgtEl>
                                          <p:spTgt spid="70"/>
                                        </p:tgtEl>
                                      </p:cBhvr>
                                    </p:animEffect>
                                    <p:anim calcmode="lin" valueType="num">
                                      <p:cBhvr>
                                        <p:cTn id="46" dur="1000" fill="hold"/>
                                        <p:tgtEl>
                                          <p:spTgt spid="70"/>
                                        </p:tgtEl>
                                        <p:attrNameLst>
                                          <p:attrName>ppt_x</p:attrName>
                                        </p:attrNameLst>
                                      </p:cBhvr>
                                      <p:tavLst>
                                        <p:tav tm="0">
                                          <p:val>
                                            <p:strVal val="#ppt_x"/>
                                          </p:val>
                                        </p:tav>
                                        <p:tav tm="100000">
                                          <p:val>
                                            <p:strVal val="#ppt_x"/>
                                          </p:val>
                                        </p:tav>
                                      </p:tavLst>
                                    </p:anim>
                                    <p:anim calcmode="lin" valueType="num">
                                      <p:cBhvr>
                                        <p:cTn id="47" dur="1000" fill="hold"/>
                                        <p:tgtEl>
                                          <p:spTgt spid="7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1000"/>
                                        <p:tgtEl>
                                          <p:spTgt spid="69"/>
                                        </p:tgtEl>
                                      </p:cBhvr>
                                    </p:animEffect>
                                    <p:anim calcmode="lin" valueType="num">
                                      <p:cBhvr>
                                        <p:cTn id="51" dur="1000" fill="hold"/>
                                        <p:tgtEl>
                                          <p:spTgt spid="69"/>
                                        </p:tgtEl>
                                        <p:attrNameLst>
                                          <p:attrName>ppt_x</p:attrName>
                                        </p:attrNameLst>
                                      </p:cBhvr>
                                      <p:tavLst>
                                        <p:tav tm="0">
                                          <p:val>
                                            <p:strVal val="#ppt_x"/>
                                          </p:val>
                                        </p:tav>
                                        <p:tav tm="100000">
                                          <p:val>
                                            <p:strVal val="#ppt_x"/>
                                          </p:val>
                                        </p:tav>
                                      </p:tavLst>
                                    </p:anim>
                                    <p:anim calcmode="lin" valueType="num">
                                      <p:cBhvr>
                                        <p:cTn id="52" dur="1000" fill="hold"/>
                                        <p:tgtEl>
                                          <p:spTgt spid="69"/>
                                        </p:tgtEl>
                                        <p:attrNameLst>
                                          <p:attrName>ppt_y</p:attrName>
                                        </p:attrNameLst>
                                      </p:cBhvr>
                                      <p:tavLst>
                                        <p:tav tm="0">
                                          <p:val>
                                            <p:strVal val="#ppt_y+.1"/>
                                          </p:val>
                                        </p:tav>
                                        <p:tav tm="100000">
                                          <p:val>
                                            <p:strVal val="#ppt_y"/>
                                          </p:val>
                                        </p:tav>
                                      </p:tavLst>
                                    </p:anim>
                                  </p:childTnLst>
                                </p:cTn>
                              </p:par>
                            </p:childTnLst>
                          </p:cTn>
                        </p:par>
                        <p:par>
                          <p:cTn id="53" fill="hold">
                            <p:stCondLst>
                              <p:cond delay="375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additive="base">
                                        <p:cTn id="60" dur="500" fill="hold"/>
                                        <p:tgtEl>
                                          <p:spTgt spid="63"/>
                                        </p:tgtEl>
                                        <p:attrNameLst>
                                          <p:attrName>ppt_x</p:attrName>
                                        </p:attrNameLst>
                                      </p:cBhvr>
                                      <p:tavLst>
                                        <p:tav tm="0">
                                          <p:val>
                                            <p:strVal val="0-#ppt_w/2"/>
                                          </p:val>
                                        </p:tav>
                                        <p:tav tm="100000">
                                          <p:val>
                                            <p:strVal val="#ppt_x"/>
                                          </p:val>
                                        </p:tav>
                                      </p:tavLst>
                                    </p:anim>
                                    <p:anim calcmode="lin" valueType="num">
                                      <p:cBhvr additive="base">
                                        <p:cTn id="61" dur="500" fill="hold"/>
                                        <p:tgtEl>
                                          <p:spTgt spid="63"/>
                                        </p:tgtEl>
                                        <p:attrNameLst>
                                          <p:attrName>ppt_y</p:attrName>
                                        </p:attrNameLst>
                                      </p:cBhvr>
                                      <p:tavLst>
                                        <p:tav tm="0">
                                          <p:val>
                                            <p:strVal val="#ppt_y"/>
                                          </p:val>
                                        </p:tav>
                                        <p:tav tm="100000">
                                          <p:val>
                                            <p:strVal val="#ppt_y"/>
                                          </p:val>
                                        </p:tav>
                                      </p:tavLst>
                                    </p:anim>
                                  </p:childTnLst>
                                </p:cTn>
                              </p:par>
                            </p:childTnLst>
                          </p:cTn>
                        </p:par>
                        <p:par>
                          <p:cTn id="62" fill="hold">
                            <p:stCondLst>
                              <p:cond delay="4250"/>
                            </p:stCondLst>
                            <p:childTnLst>
                              <p:par>
                                <p:cTn id="63" presetID="42"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1000"/>
                                        <p:tgtEl>
                                          <p:spTgt spid="66"/>
                                        </p:tgtEl>
                                      </p:cBhvr>
                                    </p:animEffect>
                                    <p:anim calcmode="lin" valueType="num">
                                      <p:cBhvr>
                                        <p:cTn id="66" dur="1000" fill="hold"/>
                                        <p:tgtEl>
                                          <p:spTgt spid="66"/>
                                        </p:tgtEl>
                                        <p:attrNameLst>
                                          <p:attrName>ppt_x</p:attrName>
                                        </p:attrNameLst>
                                      </p:cBhvr>
                                      <p:tavLst>
                                        <p:tav tm="0">
                                          <p:val>
                                            <p:strVal val="#ppt_x"/>
                                          </p:val>
                                        </p:tav>
                                        <p:tav tm="100000">
                                          <p:val>
                                            <p:strVal val="#ppt_x"/>
                                          </p:val>
                                        </p:tav>
                                      </p:tavLst>
                                    </p:anim>
                                    <p:anim calcmode="lin" valueType="num">
                                      <p:cBhvr>
                                        <p:cTn id="67" dur="1000" fill="hold"/>
                                        <p:tgtEl>
                                          <p:spTgt spid="6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childTnLst>
                          </p:cTn>
                        </p:par>
                        <p:par>
                          <p:cTn id="73" fill="hold">
                            <p:stCondLst>
                              <p:cond delay="5250"/>
                            </p:stCondLst>
                            <p:childTnLst>
                              <p:par>
                                <p:cTn id="74" presetID="2" presetClass="entr" presetSubtype="8"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71"/>
                                        </p:tgtEl>
                                        <p:attrNameLst>
                                          <p:attrName>style.visibility</p:attrName>
                                        </p:attrNameLst>
                                      </p:cBhvr>
                                      <p:to>
                                        <p:strVal val="visible"/>
                                      </p:to>
                                    </p:set>
                                    <p:anim calcmode="lin" valueType="num">
                                      <p:cBhvr additive="base">
                                        <p:cTn id="80" dur="500" fill="hold"/>
                                        <p:tgtEl>
                                          <p:spTgt spid="71"/>
                                        </p:tgtEl>
                                        <p:attrNameLst>
                                          <p:attrName>ppt_x</p:attrName>
                                        </p:attrNameLst>
                                      </p:cBhvr>
                                      <p:tavLst>
                                        <p:tav tm="0">
                                          <p:val>
                                            <p:strVal val="0-#ppt_w/2"/>
                                          </p:val>
                                        </p:tav>
                                        <p:tav tm="100000">
                                          <p:val>
                                            <p:strVal val="#ppt_x"/>
                                          </p:val>
                                        </p:tav>
                                      </p:tavLst>
                                    </p:anim>
                                    <p:anim calcmode="lin" valueType="num">
                                      <p:cBhvr additive="base">
                                        <p:cTn id="81" dur="500" fill="hold"/>
                                        <p:tgtEl>
                                          <p:spTgt spid="71"/>
                                        </p:tgtEl>
                                        <p:attrNameLst>
                                          <p:attrName>ppt_y</p:attrName>
                                        </p:attrNameLst>
                                      </p:cBhvr>
                                      <p:tavLst>
                                        <p:tav tm="0">
                                          <p:val>
                                            <p:strVal val="#ppt_y"/>
                                          </p:val>
                                        </p:tav>
                                        <p:tav tm="100000">
                                          <p:val>
                                            <p:strVal val="#ppt_y"/>
                                          </p:val>
                                        </p:tav>
                                      </p:tavLst>
                                    </p:anim>
                                  </p:childTnLst>
                                </p:cTn>
                              </p:par>
                            </p:childTnLst>
                          </p:cTn>
                        </p:par>
                        <p:par>
                          <p:cTn id="82" fill="hold">
                            <p:stCondLst>
                              <p:cond delay="5750"/>
                            </p:stCondLst>
                            <p:childTnLst>
                              <p:par>
                                <p:cTn id="83" presetID="42" presetClass="entr" presetSubtype="0"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1000"/>
                                        <p:tgtEl>
                                          <p:spTgt spid="74"/>
                                        </p:tgtEl>
                                      </p:cBhvr>
                                    </p:animEffect>
                                    <p:anim calcmode="lin" valueType="num">
                                      <p:cBhvr>
                                        <p:cTn id="86" dur="1000" fill="hold"/>
                                        <p:tgtEl>
                                          <p:spTgt spid="74"/>
                                        </p:tgtEl>
                                        <p:attrNameLst>
                                          <p:attrName>ppt_x</p:attrName>
                                        </p:attrNameLst>
                                      </p:cBhvr>
                                      <p:tavLst>
                                        <p:tav tm="0">
                                          <p:val>
                                            <p:strVal val="#ppt_x"/>
                                          </p:val>
                                        </p:tav>
                                        <p:tav tm="100000">
                                          <p:val>
                                            <p:strVal val="#ppt_x"/>
                                          </p:val>
                                        </p:tav>
                                      </p:tavLst>
                                    </p:anim>
                                    <p:anim calcmode="lin" valueType="num">
                                      <p:cBhvr>
                                        <p:cTn id="87" dur="1000" fill="hold"/>
                                        <p:tgtEl>
                                          <p:spTgt spid="7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1000"/>
                                        <p:tgtEl>
                                          <p:spTgt spid="73"/>
                                        </p:tgtEl>
                                      </p:cBhvr>
                                    </p:animEffect>
                                    <p:anim calcmode="lin" valueType="num">
                                      <p:cBhvr>
                                        <p:cTn id="91" dur="1000" fill="hold"/>
                                        <p:tgtEl>
                                          <p:spTgt spid="73"/>
                                        </p:tgtEl>
                                        <p:attrNameLst>
                                          <p:attrName>ppt_x</p:attrName>
                                        </p:attrNameLst>
                                      </p:cBhvr>
                                      <p:tavLst>
                                        <p:tav tm="0">
                                          <p:val>
                                            <p:strVal val="#ppt_x"/>
                                          </p:val>
                                        </p:tav>
                                        <p:tav tm="100000">
                                          <p:val>
                                            <p:strVal val="#ppt_x"/>
                                          </p:val>
                                        </p:tav>
                                      </p:tavLst>
                                    </p:anim>
                                    <p:anim calcmode="lin" valueType="num">
                                      <p:cBhvr>
                                        <p:cTn id="92"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p:bldP spid="61" grpId="0"/>
      <p:bldP spid="62" grpId="0"/>
      <p:bldP spid="63" grpId="0" animBg="1"/>
      <p:bldP spid="64" grpId="0"/>
      <p:bldP spid="65" grpId="0"/>
      <p:bldP spid="66" grpId="0"/>
      <p:bldP spid="67" grpId="0" animBg="1"/>
      <p:bldP spid="68" grpId="0"/>
      <p:bldP spid="69" grpId="0"/>
      <p:bldP spid="70" grpId="0"/>
      <p:bldP spid="71" grpId="0" animBg="1"/>
      <p:bldP spid="7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1169362" y="1042547"/>
            <a:ext cx="3121225" cy="3120683"/>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9" name="菱形 8"/>
          <p:cNvSpPr/>
          <p:nvPr/>
        </p:nvSpPr>
        <p:spPr>
          <a:xfrm>
            <a:off x="425644" y="1772416"/>
            <a:ext cx="1711922" cy="1711624"/>
          </a:xfrm>
          <a:prstGeom prst="diamond">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4" tIns="45712" rIns="91424" bIns="45712" rtlCol="0" anchor="ctr"/>
          <a:lstStyle/>
          <a:p>
            <a:pPr algn="ctr"/>
            <a:endParaRPr lang="zh-CN" altLang="en-US"/>
          </a:p>
        </p:txBody>
      </p:sp>
      <p:sp>
        <p:nvSpPr>
          <p:cNvPr id="12" name="TextBox 11"/>
          <p:cNvSpPr txBox="1"/>
          <p:nvPr/>
        </p:nvSpPr>
        <p:spPr>
          <a:xfrm>
            <a:off x="2251244" y="3137449"/>
            <a:ext cx="966041" cy="446260"/>
          </a:xfrm>
          <a:prstGeom prst="rect">
            <a:avLst/>
          </a:prstGeom>
          <a:noFill/>
        </p:spPr>
        <p:txBody>
          <a:bodyPr wrap="none" lIns="91424" tIns="45712" rIns="91424" bIns="45712" rtlCol="0">
            <a:spAutoFit/>
          </a:bodyPr>
          <a:lstStyle/>
          <a:p>
            <a:r>
              <a:rPr lang="en-US" altLang="zh-CN" sz="2300" dirty="0">
                <a:solidFill>
                  <a:schemeClr val="bg1"/>
                </a:solidFill>
                <a:cs typeface="Arial" panose="020B0604020202020204" pitchFamily="34" charset="0"/>
              </a:rPr>
              <a:t>PART</a:t>
            </a:r>
            <a:endParaRPr lang="zh-CN" altLang="en-US" sz="2300" dirty="0">
              <a:solidFill>
                <a:schemeClr val="bg1"/>
              </a:solidFill>
              <a:cs typeface="Arial" panose="020B0604020202020204" pitchFamily="34" charset="0"/>
            </a:endParaRPr>
          </a:p>
        </p:txBody>
      </p:sp>
      <p:sp>
        <p:nvSpPr>
          <p:cNvPr id="14" name="矩形 13"/>
          <p:cNvSpPr/>
          <p:nvPr/>
        </p:nvSpPr>
        <p:spPr>
          <a:xfrm>
            <a:off x="1918717" y="1549780"/>
            <a:ext cx="1557397" cy="1915895"/>
          </a:xfrm>
          <a:prstGeom prst="rect">
            <a:avLst/>
          </a:prstGeom>
        </p:spPr>
        <p:txBody>
          <a:bodyPr wrap="none" lIns="68565" tIns="34283" rIns="68565" bIns="34283">
            <a:spAutoFit/>
          </a:bodyPr>
          <a:lstStyle/>
          <a:p>
            <a:pPr algn="ctr" fontAlgn="auto">
              <a:spcBef>
                <a:spcPts val="0"/>
              </a:spcBef>
              <a:spcAft>
                <a:spcPts val="0"/>
              </a:spcAft>
              <a:defRPr/>
            </a:pPr>
            <a:r>
              <a:rPr lang="en-US" altLang="zh-CN" sz="12000" dirty="0">
                <a:solidFill>
                  <a:schemeClr val="bg1"/>
                </a:solidFill>
                <a:latin typeface="Agency FB" panose="020B0503020202020204" pitchFamily="34" charset="0"/>
                <a:ea typeface="微软雅黑" panose="020B0503020204020204" pitchFamily="34" charset="-122"/>
              </a:rPr>
              <a:t>04</a:t>
            </a:r>
            <a:endParaRPr lang="zh-CN" altLang="en-US" sz="12000" dirty="0">
              <a:solidFill>
                <a:schemeClr val="bg1"/>
              </a:solidFill>
              <a:latin typeface="Agency FB" panose="020B0503020202020204" pitchFamily="34" charset="0"/>
              <a:ea typeface="微软雅黑" panose="020B0503020204020204" pitchFamily="34" charset="-122"/>
            </a:endParaRPr>
          </a:p>
        </p:txBody>
      </p:sp>
      <p:sp>
        <p:nvSpPr>
          <p:cNvPr id="15" name="TextBox 14"/>
          <p:cNvSpPr txBox="1"/>
          <p:nvPr/>
        </p:nvSpPr>
        <p:spPr>
          <a:xfrm>
            <a:off x="4491728" y="1910146"/>
            <a:ext cx="3878617" cy="646511"/>
          </a:xfrm>
          <a:prstGeom prst="rect">
            <a:avLst/>
          </a:prstGeom>
          <a:noFill/>
        </p:spPr>
        <p:txBody>
          <a:bodyPr wrap="none" lIns="91420" tIns="45710" rIns="91420" bIns="45710" rtlCol="0">
            <a:spAutoFit/>
          </a:bodyPr>
          <a:lstStyle/>
          <a:p>
            <a:r>
              <a:rPr lang="zh-CN" altLang="en-US" sz="3600" dirty="0">
                <a:solidFill>
                  <a:schemeClr val="accent1"/>
                </a:solidFill>
                <a:latin typeface="微软雅黑" panose="020B0503020204020204" pitchFamily="34" charset="-122"/>
                <a:ea typeface="微软雅黑" panose="020B0503020204020204" pitchFamily="34" charset="-122"/>
              </a:rPr>
              <a:t>添加第四部分标题</a:t>
            </a:r>
          </a:p>
        </p:txBody>
      </p:sp>
      <p:sp>
        <p:nvSpPr>
          <p:cNvPr id="16" name="文本框 20"/>
          <p:cNvSpPr txBox="1"/>
          <p:nvPr/>
        </p:nvSpPr>
        <p:spPr>
          <a:xfrm>
            <a:off x="4765212" y="2708871"/>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17" name="椭圆 16"/>
          <p:cNvSpPr/>
          <p:nvPr/>
        </p:nvSpPr>
        <p:spPr>
          <a:xfrm>
            <a:off x="456446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18" name="文本框 20"/>
          <p:cNvSpPr txBox="1"/>
          <p:nvPr/>
        </p:nvSpPr>
        <p:spPr>
          <a:xfrm>
            <a:off x="6050927" y="2722670"/>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0" name="椭圆 19"/>
          <p:cNvSpPr/>
          <p:nvPr/>
        </p:nvSpPr>
        <p:spPr>
          <a:xfrm>
            <a:off x="581435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2" name="文本框 20"/>
          <p:cNvSpPr txBox="1"/>
          <p:nvPr/>
        </p:nvSpPr>
        <p:spPr>
          <a:xfrm>
            <a:off x="4765212" y="2937474"/>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3" name="椭圆 22"/>
          <p:cNvSpPr/>
          <p:nvPr/>
        </p:nvSpPr>
        <p:spPr>
          <a:xfrm>
            <a:off x="456446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4" name="文本框 20"/>
          <p:cNvSpPr txBox="1"/>
          <p:nvPr/>
        </p:nvSpPr>
        <p:spPr>
          <a:xfrm>
            <a:off x="6050927" y="2951272"/>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5" name="椭圆 24"/>
          <p:cNvSpPr/>
          <p:nvPr/>
        </p:nvSpPr>
        <p:spPr>
          <a:xfrm>
            <a:off x="581435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Tree>
    <p:extLst>
      <p:ext uri="{BB962C8B-B14F-4D97-AF65-F5344CB8AC3E}">
        <p14:creationId xmlns:p14="http://schemas.microsoft.com/office/powerpoint/2010/main" val="2623781731"/>
      </p:ext>
    </p:extLst>
  </p:cSld>
  <p:clrMapOvr>
    <a:masterClrMapping/>
  </p:clrMapOvr>
  <mc:AlternateContent xmlns:mc="http://schemas.openxmlformats.org/markup-compatibility/2006" xmlns:p14="http://schemas.microsoft.com/office/powerpoint/2010/main">
    <mc:Choice Requires="p14">
      <p:transition spd="slow" p14:dur="110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350"/>
                                        <p:tgtEl>
                                          <p:spTgt spid="16"/>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350"/>
                                        <p:tgtEl>
                                          <p:spTgt spid="18"/>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350"/>
                                        <p:tgtEl>
                                          <p:spTgt spid="22"/>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3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4" grpId="0"/>
      <p:bldP spid="15" grpId="0"/>
      <p:bldP spid="16" grpId="0"/>
      <p:bldP spid="17" grpId="0" animBg="1"/>
      <p:bldP spid="18" grpId="0"/>
      <p:bldP spid="20" grpId="0" animBg="1"/>
      <p:bldP spid="22" grpId="0"/>
      <p:bldP spid="23" grpId="0" animBg="1"/>
      <p:bldP spid="24" grpId="0"/>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712" y="1372365"/>
            <a:ext cx="4572122" cy="3034594"/>
          </a:xfrm>
          <a:prstGeom prst="rect">
            <a:avLst/>
          </a:prstGeom>
        </p:spPr>
      </p:pic>
      <p:sp>
        <p:nvSpPr>
          <p:cNvPr id="30" name="Rounded Rectangle 4"/>
          <p:cNvSpPr>
            <a:spLocks noChangeArrowheads="1"/>
          </p:cNvSpPr>
          <p:nvPr/>
        </p:nvSpPr>
        <p:spPr bwMode="auto">
          <a:xfrm>
            <a:off x="694258" y="1393461"/>
            <a:ext cx="2110154" cy="872998"/>
          </a:xfrm>
          <a:prstGeom prst="roundRect">
            <a:avLst>
              <a:gd name="adj" fmla="val 10134"/>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68548" tIns="34274" rIns="68548" bIns="34274"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31" name="Rounded Rectangle 91"/>
          <p:cNvSpPr>
            <a:spLocks noChangeArrowheads="1"/>
          </p:cNvSpPr>
          <p:nvPr/>
        </p:nvSpPr>
        <p:spPr bwMode="auto">
          <a:xfrm>
            <a:off x="694258" y="2468931"/>
            <a:ext cx="2110154" cy="872997"/>
          </a:xfrm>
          <a:prstGeom prst="roundRect">
            <a:avLst>
              <a:gd name="adj" fmla="val 10134"/>
            </a:avLst>
          </a:prstGeom>
          <a:ln>
            <a:noFill/>
          </a:ln>
          <a:extLst/>
        </p:spPr>
        <p:style>
          <a:lnRef idx="2">
            <a:schemeClr val="accent2">
              <a:shade val="50000"/>
            </a:schemeClr>
          </a:lnRef>
          <a:fillRef idx="1">
            <a:schemeClr val="accent2"/>
          </a:fillRef>
          <a:effectRef idx="0">
            <a:schemeClr val="accent2"/>
          </a:effectRef>
          <a:fontRef idx="minor">
            <a:schemeClr val="lt1"/>
          </a:fontRef>
        </p:style>
        <p:txBody>
          <a:bodyPr lIns="68548" tIns="34274" rIns="68548" bIns="34274"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32" name="Rounded Rectangle 94"/>
          <p:cNvSpPr>
            <a:spLocks noChangeArrowheads="1"/>
          </p:cNvSpPr>
          <p:nvPr/>
        </p:nvSpPr>
        <p:spPr bwMode="auto">
          <a:xfrm>
            <a:off x="694258" y="3544394"/>
            <a:ext cx="2110154" cy="872998"/>
          </a:xfrm>
          <a:prstGeom prst="roundRect">
            <a:avLst>
              <a:gd name="adj" fmla="val 10134"/>
            </a:avLst>
          </a:prstGeom>
          <a:ln>
            <a:noFill/>
          </a:ln>
          <a:extLst/>
        </p:spPr>
        <p:style>
          <a:lnRef idx="2">
            <a:schemeClr val="accent3">
              <a:shade val="50000"/>
            </a:schemeClr>
          </a:lnRef>
          <a:fillRef idx="1">
            <a:schemeClr val="accent3"/>
          </a:fillRef>
          <a:effectRef idx="0">
            <a:schemeClr val="accent3"/>
          </a:effectRef>
          <a:fontRef idx="minor">
            <a:schemeClr val="lt1"/>
          </a:fontRef>
        </p:style>
        <p:txBody>
          <a:bodyPr lIns="68548" tIns="34274" rIns="68548" bIns="34274"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cxnSp>
        <p:nvCxnSpPr>
          <p:cNvPr id="33" name="Elbow Connector 106"/>
          <p:cNvCxnSpPr>
            <a:cxnSpLocks noChangeShapeType="1"/>
          </p:cNvCxnSpPr>
          <p:nvPr/>
        </p:nvCxnSpPr>
        <p:spPr bwMode="auto">
          <a:xfrm>
            <a:off x="2899676" y="1830556"/>
            <a:ext cx="903841"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34" name="Elbow Connector 107"/>
          <p:cNvCxnSpPr>
            <a:cxnSpLocks noChangeShapeType="1"/>
          </p:cNvCxnSpPr>
          <p:nvPr/>
        </p:nvCxnSpPr>
        <p:spPr bwMode="auto">
          <a:xfrm flipV="1">
            <a:off x="2899676" y="3341925"/>
            <a:ext cx="903841"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35" name="Straight Connector 109"/>
          <p:cNvCxnSpPr>
            <a:cxnSpLocks noChangeShapeType="1"/>
          </p:cNvCxnSpPr>
          <p:nvPr/>
        </p:nvCxnSpPr>
        <p:spPr bwMode="auto">
          <a:xfrm>
            <a:off x="2899676" y="2940561"/>
            <a:ext cx="903841" cy="2382"/>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36" name="Freeform 228"/>
          <p:cNvSpPr>
            <a:spLocks/>
          </p:cNvSpPr>
          <p:nvPr/>
        </p:nvSpPr>
        <p:spPr bwMode="auto">
          <a:xfrm>
            <a:off x="824057" y="1623323"/>
            <a:ext cx="409646" cy="413274"/>
          </a:xfrm>
          <a:custGeom>
            <a:avLst/>
            <a:gdLst>
              <a:gd name="T0" fmla="*/ 546100 w 68"/>
              <a:gd name="T1" fmla="*/ 24303 h 68"/>
              <a:gd name="T2" fmla="*/ 465791 w 68"/>
              <a:gd name="T3" fmla="*/ 494156 h 68"/>
              <a:gd name="T4" fmla="*/ 457760 w 68"/>
              <a:gd name="T5" fmla="*/ 510357 h 68"/>
              <a:gd name="T6" fmla="*/ 449729 w 68"/>
              <a:gd name="T7" fmla="*/ 510357 h 68"/>
              <a:gd name="T8" fmla="*/ 441699 w 68"/>
              <a:gd name="T9" fmla="*/ 510357 h 68"/>
              <a:gd name="T10" fmla="*/ 305174 w 68"/>
              <a:gd name="T11" fmla="*/ 453651 h 68"/>
              <a:gd name="T12" fmla="*/ 224865 w 68"/>
              <a:gd name="T13" fmla="*/ 542761 h 68"/>
              <a:gd name="T14" fmla="*/ 208803 w 68"/>
              <a:gd name="T15" fmla="*/ 550862 h 68"/>
              <a:gd name="T16" fmla="*/ 208803 w 68"/>
              <a:gd name="T17" fmla="*/ 550862 h 68"/>
              <a:gd name="T18" fmla="*/ 192741 w 68"/>
              <a:gd name="T19" fmla="*/ 526559 h 68"/>
              <a:gd name="T20" fmla="*/ 192741 w 68"/>
              <a:gd name="T21" fmla="*/ 421247 h 68"/>
              <a:gd name="T22" fmla="*/ 457760 w 68"/>
              <a:gd name="T23" fmla="*/ 97211 h 68"/>
              <a:gd name="T24" fmla="*/ 128494 w 68"/>
              <a:gd name="T25" fmla="*/ 380743 h 68"/>
              <a:gd name="T26" fmla="*/ 8031 w 68"/>
              <a:gd name="T27" fmla="*/ 332137 h 68"/>
              <a:gd name="T28" fmla="*/ 0 w 68"/>
              <a:gd name="T29" fmla="*/ 315936 h 68"/>
              <a:gd name="T30" fmla="*/ 8031 w 68"/>
              <a:gd name="T31" fmla="*/ 291633 h 68"/>
              <a:gd name="T32" fmla="*/ 513976 w 68"/>
              <a:gd name="T33" fmla="*/ 0 h 68"/>
              <a:gd name="T34" fmla="*/ 522007 w 68"/>
              <a:gd name="T35" fmla="*/ 0 h 68"/>
              <a:gd name="T36" fmla="*/ 538069 w 68"/>
              <a:gd name="T37" fmla="*/ 0 h 68"/>
              <a:gd name="T38" fmla="*/ 546100 w 68"/>
              <a:gd name="T39" fmla="*/ 2430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19" tIns="45609" rIns="91219" bIns="45609"/>
          <a:lstStyle/>
          <a:p>
            <a:endParaRPr lang="zh-CN" altLang="en-US"/>
          </a:p>
        </p:txBody>
      </p:sp>
      <p:sp>
        <p:nvSpPr>
          <p:cNvPr id="37" name="Freeform 135"/>
          <p:cNvSpPr>
            <a:spLocks noEditPoints="1"/>
          </p:cNvSpPr>
          <p:nvPr/>
        </p:nvSpPr>
        <p:spPr bwMode="auto">
          <a:xfrm>
            <a:off x="824060" y="2752386"/>
            <a:ext cx="402501" cy="377544"/>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19" tIns="45609" rIns="91219" bIns="45609"/>
          <a:lstStyle/>
          <a:p>
            <a:endParaRPr lang="zh-CN" altLang="en-US"/>
          </a:p>
        </p:txBody>
      </p:sp>
      <p:sp>
        <p:nvSpPr>
          <p:cNvPr id="38" name="Freeform 103"/>
          <p:cNvSpPr>
            <a:spLocks noEditPoints="1"/>
          </p:cNvSpPr>
          <p:nvPr/>
        </p:nvSpPr>
        <p:spPr bwMode="auto">
          <a:xfrm>
            <a:off x="876457" y="3749249"/>
            <a:ext cx="307234" cy="451387"/>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19" tIns="45609" rIns="91219" bIns="45609"/>
          <a:lstStyle/>
          <a:p>
            <a:endParaRPr lang="zh-CN" altLang="en-US"/>
          </a:p>
        </p:txBody>
      </p:sp>
      <p:sp>
        <p:nvSpPr>
          <p:cNvPr id="39" name="TextBox 13"/>
          <p:cNvSpPr txBox="1">
            <a:spLocks noChangeArrowheads="1"/>
          </p:cNvSpPr>
          <p:nvPr/>
        </p:nvSpPr>
        <p:spPr bwMode="auto">
          <a:xfrm>
            <a:off x="1407565" y="1645952"/>
            <a:ext cx="1171778" cy="18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solidFill>
                <a:latin typeface="Arial" pitchFamily="34" charset="0"/>
                <a:ea typeface="微软雅黑" pitchFamily="34" charset="-122"/>
                <a:sym typeface="Arial" pitchFamily="34" charset="0"/>
              </a:rPr>
              <a:t>ADD TITLE</a:t>
            </a:r>
          </a:p>
        </p:txBody>
      </p:sp>
      <p:sp>
        <p:nvSpPr>
          <p:cNvPr id="40" name="TextBox 13"/>
          <p:cNvSpPr txBox="1">
            <a:spLocks noChangeArrowheads="1"/>
          </p:cNvSpPr>
          <p:nvPr/>
        </p:nvSpPr>
        <p:spPr bwMode="auto">
          <a:xfrm>
            <a:off x="1411136" y="1860334"/>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dirty="0">
                <a:solidFill>
                  <a:schemeClr val="bg1"/>
                </a:solidFill>
                <a:latin typeface="Arial" pitchFamily="34" charset="0"/>
                <a:ea typeface="微软雅黑" pitchFamily="34" charset="-122"/>
                <a:sym typeface="Arial" pitchFamily="34" charset="0"/>
              </a:rPr>
              <a:t>add your words here</a:t>
            </a:r>
          </a:p>
        </p:txBody>
      </p:sp>
      <p:sp>
        <p:nvSpPr>
          <p:cNvPr id="41" name="TextBox 13"/>
          <p:cNvSpPr txBox="1">
            <a:spLocks noChangeArrowheads="1"/>
          </p:cNvSpPr>
          <p:nvPr/>
        </p:nvSpPr>
        <p:spPr bwMode="auto">
          <a:xfrm>
            <a:off x="1407565" y="2728567"/>
            <a:ext cx="1171778" cy="18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42" name="TextBox 13"/>
          <p:cNvSpPr txBox="1">
            <a:spLocks noChangeArrowheads="1"/>
          </p:cNvSpPr>
          <p:nvPr/>
        </p:nvSpPr>
        <p:spPr bwMode="auto">
          <a:xfrm>
            <a:off x="1411136" y="2942944"/>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
        <p:nvSpPr>
          <p:cNvPr id="43" name="TextBox 13"/>
          <p:cNvSpPr txBox="1">
            <a:spLocks noChangeArrowheads="1"/>
          </p:cNvSpPr>
          <p:nvPr/>
        </p:nvSpPr>
        <p:spPr bwMode="auto">
          <a:xfrm>
            <a:off x="1407565" y="3784976"/>
            <a:ext cx="1171778" cy="18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44" name="TextBox 13"/>
          <p:cNvSpPr txBox="1">
            <a:spLocks noChangeArrowheads="1"/>
          </p:cNvSpPr>
          <p:nvPr/>
        </p:nvSpPr>
        <p:spPr bwMode="auto">
          <a:xfrm>
            <a:off x="1411136" y="3999354"/>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Tree>
    <p:extLst>
      <p:ext uri="{BB962C8B-B14F-4D97-AF65-F5344CB8AC3E}">
        <p14:creationId xmlns:p14="http://schemas.microsoft.com/office/powerpoint/2010/main" val="2501486100"/>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right)">
                                      <p:cBhvr>
                                        <p:cTn id="31" dur="500"/>
                                        <p:tgtEl>
                                          <p:spTgt spid="35"/>
                                        </p:tgtEl>
                                      </p:cBhvr>
                                    </p:animEffect>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0-#ppt_w/2"/>
                                          </p:val>
                                        </p:tav>
                                        <p:tav tm="100000">
                                          <p:val>
                                            <p:strVal val="#ppt_x"/>
                                          </p:val>
                                        </p:tav>
                                      </p:tavLst>
                                    </p:anim>
                                    <p:anim calcmode="lin" valueType="num">
                                      <p:cBhvr additive="base">
                                        <p:cTn id="49" dur="50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fill="hold"/>
                                        <p:tgtEl>
                                          <p:spTgt spid="37"/>
                                        </p:tgtEl>
                                        <p:attrNameLst>
                                          <p:attrName>ppt_x</p:attrName>
                                        </p:attrNameLst>
                                      </p:cBhvr>
                                      <p:tavLst>
                                        <p:tav tm="0">
                                          <p:val>
                                            <p:strVal val="0-#ppt_w/2"/>
                                          </p:val>
                                        </p:tav>
                                        <p:tav tm="100000">
                                          <p:val>
                                            <p:strVal val="#ppt_x"/>
                                          </p:val>
                                        </p:tav>
                                      </p:tavLst>
                                    </p:anim>
                                    <p:anim calcmode="lin" valueType="num">
                                      <p:cBhvr additive="base">
                                        <p:cTn id="57" dur="500" fill="hold"/>
                                        <p:tgtEl>
                                          <p:spTgt spid="37"/>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0-#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fill="hold"/>
                                        <p:tgtEl>
                                          <p:spTgt spid="39"/>
                                        </p:tgtEl>
                                        <p:attrNameLst>
                                          <p:attrName>ppt_x</p:attrName>
                                        </p:attrNameLst>
                                      </p:cBhvr>
                                      <p:tavLst>
                                        <p:tav tm="0">
                                          <p:val>
                                            <p:strVal val="0-#ppt_w/2"/>
                                          </p:val>
                                        </p:tav>
                                        <p:tav tm="100000">
                                          <p:val>
                                            <p:strVal val="#ppt_x"/>
                                          </p:val>
                                        </p:tav>
                                      </p:tavLst>
                                    </p:anim>
                                    <p:anim calcmode="lin" valueType="num">
                                      <p:cBhvr additive="base">
                                        <p:cTn id="65" dur="500" fill="hold"/>
                                        <p:tgtEl>
                                          <p:spTgt spid="3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additive="base">
                                        <p:cTn id="68" dur="500" fill="hold"/>
                                        <p:tgtEl>
                                          <p:spTgt spid="40"/>
                                        </p:tgtEl>
                                        <p:attrNameLst>
                                          <p:attrName>ppt_x</p:attrName>
                                        </p:attrNameLst>
                                      </p:cBhvr>
                                      <p:tavLst>
                                        <p:tav tm="0">
                                          <p:val>
                                            <p:strVal val="0-#ppt_w/2"/>
                                          </p:val>
                                        </p:tav>
                                        <p:tav tm="100000">
                                          <p:val>
                                            <p:strVal val="#ppt_x"/>
                                          </p:val>
                                        </p:tav>
                                      </p:tavLst>
                                    </p:anim>
                                    <p:anim calcmode="lin" valueType="num">
                                      <p:cBhvr additive="base">
                                        <p:cTn id="69" dur="500" fill="hold"/>
                                        <p:tgtEl>
                                          <p:spTgt spid="40"/>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0-#ppt_w/2"/>
                                          </p:val>
                                        </p:tav>
                                        <p:tav tm="100000">
                                          <p:val>
                                            <p:strVal val="#ppt_x"/>
                                          </p:val>
                                        </p:tav>
                                      </p:tavLst>
                                    </p:anim>
                                    <p:anim calcmode="lin" valueType="num">
                                      <p:cBhvr additive="base">
                                        <p:cTn id="73" dur="500" fill="hold"/>
                                        <p:tgtEl>
                                          <p:spTgt spid="41"/>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0-#ppt_w/2"/>
                                          </p:val>
                                        </p:tav>
                                        <p:tav tm="100000">
                                          <p:val>
                                            <p:strVal val="#ppt_x"/>
                                          </p:val>
                                        </p:tav>
                                      </p:tavLst>
                                    </p:anim>
                                    <p:anim calcmode="lin" valueType="num">
                                      <p:cBhvr additive="base">
                                        <p:cTn id="77" dur="500" fill="hold"/>
                                        <p:tgtEl>
                                          <p:spTgt spid="42"/>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fill="hold"/>
                                        <p:tgtEl>
                                          <p:spTgt spid="43"/>
                                        </p:tgtEl>
                                        <p:attrNameLst>
                                          <p:attrName>ppt_x</p:attrName>
                                        </p:attrNameLst>
                                      </p:cBhvr>
                                      <p:tavLst>
                                        <p:tav tm="0">
                                          <p:val>
                                            <p:strVal val="0-#ppt_w/2"/>
                                          </p:val>
                                        </p:tav>
                                        <p:tav tm="100000">
                                          <p:val>
                                            <p:strVal val="#ppt_x"/>
                                          </p:val>
                                        </p:tav>
                                      </p:tavLst>
                                    </p:anim>
                                    <p:anim calcmode="lin" valueType="num">
                                      <p:cBhvr additive="base">
                                        <p:cTn id="81" dur="500" fill="hold"/>
                                        <p:tgtEl>
                                          <p:spTgt spid="43"/>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fill="hold"/>
                                        <p:tgtEl>
                                          <p:spTgt spid="44"/>
                                        </p:tgtEl>
                                        <p:attrNameLst>
                                          <p:attrName>ppt_x</p:attrName>
                                        </p:attrNameLst>
                                      </p:cBhvr>
                                      <p:tavLst>
                                        <p:tav tm="0">
                                          <p:val>
                                            <p:strVal val="0-#ppt_w/2"/>
                                          </p:val>
                                        </p:tav>
                                        <p:tav tm="100000">
                                          <p:val>
                                            <p:strVal val="#ppt_x"/>
                                          </p:val>
                                        </p:tav>
                                      </p:tavLst>
                                    </p:anim>
                                    <p:anim calcmode="lin" valueType="num">
                                      <p:cBhvr additive="base">
                                        <p:cTn id="8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0" grpId="0" animBg="1"/>
      <p:bldP spid="31" grpId="0" animBg="1"/>
      <p:bldP spid="32" grpId="0" animBg="1"/>
      <p:bldP spid="36" grpId="0" animBg="1"/>
      <p:bldP spid="37" grpId="0" animBg="1"/>
      <p:bldP spid="38" grpId="0" animBg="1"/>
      <p:bldP spid="39" grpId="0"/>
      <p:bldP spid="40" grpId="0"/>
      <p:bldP spid="41" grpId="0"/>
      <p:bldP spid="42" grpId="0"/>
      <p:bldP spid="43"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76" name="椭圆 12"/>
          <p:cNvSpPr>
            <a:spLocks noChangeArrowheads="1"/>
          </p:cNvSpPr>
          <p:nvPr/>
        </p:nvSpPr>
        <p:spPr bwMode="auto">
          <a:xfrm>
            <a:off x="711847" y="937555"/>
            <a:ext cx="3940859" cy="3941391"/>
          </a:xfrm>
          <a:prstGeom prst="ellipse">
            <a:avLst/>
          </a:prstGeom>
          <a:noFill/>
          <a:ln w="9525" cmpd="sng">
            <a:solidFill>
              <a:srgbClr val="08A810"/>
            </a:solidFill>
            <a:prstDash val="dash"/>
            <a:round/>
            <a:headEnd/>
            <a:tailEnd/>
          </a:ln>
          <a:extLst>
            <a:ext uri="{909E8E84-426E-40DD-AFC4-6F175D3DCCD1}">
              <a14:hiddenFill xmlns:a14="http://schemas.microsoft.com/office/drawing/2010/main">
                <a:solidFill>
                  <a:srgbClr val="FFFFFF"/>
                </a:solidFill>
              </a14:hiddenFill>
            </a:ext>
          </a:extLst>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77" name="TextBox 76"/>
          <p:cNvSpPr txBox="1"/>
          <p:nvPr/>
        </p:nvSpPr>
        <p:spPr>
          <a:xfrm>
            <a:off x="5751732" y="1348031"/>
            <a:ext cx="2780290" cy="677317"/>
          </a:xfrm>
          <a:prstGeom prst="rect">
            <a:avLst/>
          </a:prstGeom>
          <a:noFill/>
        </p:spPr>
        <p:txBody>
          <a:bodyPr wrap="square" lIns="91424" tIns="45712" rIns="91424" bIns="45712" rtlCol="0">
            <a:spAutoFit/>
          </a:bodyPr>
          <a:lstStyle/>
          <a:p>
            <a:r>
              <a:rPr lang="en-US" altLang="zh-CN" sz="1400" dirty="0">
                <a:solidFill>
                  <a:schemeClr val="accent2"/>
                </a:solidFill>
                <a:latin typeface="微软雅黑" pitchFamily="34" charset="-122"/>
                <a:ea typeface="微软雅黑" panose="020B0503020204020204" pitchFamily="34" charset="-122"/>
              </a:rPr>
              <a:t>01</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78" name="TextBox 77"/>
          <p:cNvSpPr txBox="1"/>
          <p:nvPr/>
        </p:nvSpPr>
        <p:spPr>
          <a:xfrm>
            <a:off x="5753635" y="2442154"/>
            <a:ext cx="2780290" cy="677317"/>
          </a:xfrm>
          <a:prstGeom prst="rect">
            <a:avLst/>
          </a:prstGeom>
          <a:noFill/>
        </p:spPr>
        <p:txBody>
          <a:bodyPr wrap="square" lIns="91424" tIns="45712" rIns="91424" bIns="45712" rtlCol="0">
            <a:spAutoFit/>
          </a:bodyPr>
          <a:lstStyle/>
          <a:p>
            <a:r>
              <a:rPr lang="en-US" altLang="zh-CN" sz="1400" dirty="0">
                <a:solidFill>
                  <a:schemeClr val="accent1"/>
                </a:solidFill>
                <a:latin typeface="微软雅黑" pitchFamily="34" charset="-122"/>
                <a:ea typeface="微软雅黑" panose="020B0503020204020204" pitchFamily="34" charset="-122"/>
              </a:rPr>
              <a:t>02</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79" name="TextBox 78"/>
          <p:cNvSpPr txBox="1"/>
          <p:nvPr/>
        </p:nvSpPr>
        <p:spPr>
          <a:xfrm>
            <a:off x="5753635" y="3501081"/>
            <a:ext cx="2780290" cy="677317"/>
          </a:xfrm>
          <a:prstGeom prst="rect">
            <a:avLst/>
          </a:prstGeom>
          <a:noFill/>
        </p:spPr>
        <p:txBody>
          <a:bodyPr wrap="square" lIns="91424" tIns="45712" rIns="91424" bIns="45712" rtlCol="0">
            <a:spAutoFit/>
          </a:bodyPr>
          <a:lstStyle/>
          <a:p>
            <a:r>
              <a:rPr lang="en-US" altLang="zh-CN" sz="1400" dirty="0">
                <a:solidFill>
                  <a:srgbClr val="E95332"/>
                </a:solidFill>
                <a:latin typeface="微软雅黑" pitchFamily="34" charset="-122"/>
                <a:ea typeface="微软雅黑" panose="020B0503020204020204" pitchFamily="34" charset="-122"/>
              </a:rPr>
              <a:t>03</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80" name="直接连接符 79"/>
          <p:cNvCxnSpPr/>
          <p:nvPr/>
        </p:nvCxnSpPr>
        <p:spPr>
          <a:xfrm>
            <a:off x="5070126" y="2201128"/>
            <a:ext cx="3319756" cy="0"/>
          </a:xfrm>
          <a:prstGeom prst="line">
            <a:avLst/>
          </a:prstGeom>
          <a:noFill/>
          <a:ln w="9525" cap="flat" cmpd="sng" algn="ctr">
            <a:solidFill>
              <a:schemeClr val="tx1">
                <a:lumMod val="50000"/>
                <a:lumOff val="50000"/>
              </a:schemeClr>
            </a:solidFill>
            <a:prstDash val="dash"/>
          </a:ln>
          <a:effectLst/>
        </p:spPr>
      </p:cxnSp>
      <p:cxnSp>
        <p:nvCxnSpPr>
          <p:cNvPr id="81" name="直接连接符 80"/>
          <p:cNvCxnSpPr/>
          <p:nvPr/>
        </p:nvCxnSpPr>
        <p:spPr>
          <a:xfrm>
            <a:off x="5069515" y="3356171"/>
            <a:ext cx="3320368" cy="0"/>
          </a:xfrm>
          <a:prstGeom prst="line">
            <a:avLst/>
          </a:prstGeom>
          <a:noFill/>
          <a:ln w="9525" cap="flat" cmpd="sng" algn="ctr">
            <a:solidFill>
              <a:schemeClr val="tx1">
                <a:lumMod val="50000"/>
                <a:lumOff val="50000"/>
              </a:schemeClr>
            </a:solidFill>
            <a:prstDash val="dash"/>
          </a:ln>
          <a:effectLst/>
        </p:spPr>
      </p:cxnSp>
      <p:grpSp>
        <p:nvGrpSpPr>
          <p:cNvPr id="82" name="组合 81"/>
          <p:cNvGrpSpPr/>
          <p:nvPr/>
        </p:nvGrpSpPr>
        <p:grpSpPr>
          <a:xfrm>
            <a:off x="5028305" y="1385986"/>
            <a:ext cx="599552" cy="599633"/>
            <a:chOff x="4499992" y="267494"/>
            <a:chExt cx="599448" cy="599448"/>
          </a:xfrm>
        </p:grpSpPr>
        <p:grpSp>
          <p:nvGrpSpPr>
            <p:cNvPr id="83" name="组合 82"/>
            <p:cNvGrpSpPr/>
            <p:nvPr/>
          </p:nvGrpSpPr>
          <p:grpSpPr>
            <a:xfrm>
              <a:off x="4499992" y="267494"/>
              <a:ext cx="599448" cy="599448"/>
              <a:chOff x="4131160" y="713581"/>
              <a:chExt cx="881684" cy="881684"/>
            </a:xfrm>
          </p:grpSpPr>
          <p:sp>
            <p:nvSpPr>
              <p:cNvPr id="85" name="椭圆 8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86" name="椭圆 85"/>
              <p:cNvSpPr/>
              <p:nvPr/>
            </p:nvSpPr>
            <p:spPr>
              <a:xfrm>
                <a:off x="4237176" y="819597"/>
                <a:ext cx="669652" cy="66965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84"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87" name="组合 86"/>
          <p:cNvGrpSpPr/>
          <p:nvPr/>
        </p:nvGrpSpPr>
        <p:grpSpPr>
          <a:xfrm>
            <a:off x="5043738" y="2442155"/>
            <a:ext cx="599552" cy="599633"/>
            <a:chOff x="5418452" y="307702"/>
            <a:chExt cx="599448" cy="599448"/>
          </a:xfrm>
        </p:grpSpPr>
        <p:grpSp>
          <p:nvGrpSpPr>
            <p:cNvPr id="88" name="组合 87"/>
            <p:cNvGrpSpPr/>
            <p:nvPr/>
          </p:nvGrpSpPr>
          <p:grpSpPr>
            <a:xfrm>
              <a:off x="5418452" y="307702"/>
              <a:ext cx="599448" cy="599448"/>
              <a:chOff x="4131160" y="713581"/>
              <a:chExt cx="881684" cy="881684"/>
            </a:xfrm>
          </p:grpSpPr>
          <p:sp>
            <p:nvSpPr>
              <p:cNvPr id="90" name="椭圆 8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91" name="椭圆 90"/>
              <p:cNvSpPr/>
              <p:nvPr/>
            </p:nvSpPr>
            <p:spPr>
              <a:xfrm>
                <a:off x="4237176" y="819597"/>
                <a:ext cx="669652" cy="66965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89"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92" name="组合 91"/>
          <p:cNvGrpSpPr/>
          <p:nvPr/>
        </p:nvGrpSpPr>
        <p:grpSpPr>
          <a:xfrm>
            <a:off x="5061496" y="3480130"/>
            <a:ext cx="599552" cy="599633"/>
            <a:chOff x="6516216" y="334289"/>
            <a:chExt cx="599448" cy="599448"/>
          </a:xfrm>
        </p:grpSpPr>
        <p:grpSp>
          <p:nvGrpSpPr>
            <p:cNvPr id="93" name="组合 92"/>
            <p:cNvGrpSpPr/>
            <p:nvPr/>
          </p:nvGrpSpPr>
          <p:grpSpPr>
            <a:xfrm>
              <a:off x="6516216" y="334289"/>
              <a:ext cx="599448" cy="599448"/>
              <a:chOff x="4131160" y="713581"/>
              <a:chExt cx="881684" cy="881684"/>
            </a:xfrm>
          </p:grpSpPr>
          <p:sp>
            <p:nvSpPr>
              <p:cNvPr id="95" name="椭圆 9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96" name="椭圆 95"/>
              <p:cNvSpPr/>
              <p:nvPr/>
            </p:nvSpPr>
            <p:spPr>
              <a:xfrm>
                <a:off x="4237176" y="819597"/>
                <a:ext cx="669652" cy="66965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400" dirty="0">
                  <a:solidFill>
                    <a:schemeClr val="tx1">
                      <a:lumMod val="65000"/>
                      <a:lumOff val="35000"/>
                    </a:schemeClr>
                  </a:solidFill>
                </a:endParaRPr>
              </a:p>
            </p:txBody>
          </p:sp>
        </p:grpSp>
        <p:sp>
          <p:nvSpPr>
            <p:cNvPr id="9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97" name="组合 96"/>
          <p:cNvGrpSpPr/>
          <p:nvPr/>
        </p:nvGrpSpPr>
        <p:grpSpPr>
          <a:xfrm>
            <a:off x="1034389" y="720914"/>
            <a:ext cx="2651102" cy="2490851"/>
            <a:chOff x="7336845" y="1472423"/>
            <a:chExt cx="2182597" cy="2050388"/>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6845" y="1472423"/>
              <a:ext cx="2182597" cy="2050388"/>
            </a:xfrm>
            <a:prstGeom prst="rect">
              <a:avLst/>
            </a:prstGeom>
          </p:spPr>
        </p:pic>
        <p:sp>
          <p:nvSpPr>
            <p:cNvPr id="99" name="椭圆 98"/>
            <p:cNvSpPr/>
            <p:nvPr/>
          </p:nvSpPr>
          <p:spPr bwMode="auto">
            <a:xfrm>
              <a:off x="8067053" y="1892977"/>
              <a:ext cx="1041180" cy="1040858"/>
            </a:xfrm>
            <a:prstGeom prst="ellipse">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1899" tIns="60949" rIns="121899" bIns="60949" numCol="1" rtlCol="0" anchor="t" anchorCtr="0" compatLnSpc="1">
              <a:prstTxWarp prst="textNoShape">
                <a:avLst/>
              </a:prstTxWarp>
            </a:bodyPr>
            <a:lstStyle/>
            <a:p>
              <a:pPr defTabSz="914080"/>
              <a:endParaRPr lang="zh-CN" altLang="en-US">
                <a:solidFill>
                  <a:schemeClr val="bg1"/>
                </a:solidFill>
                <a:latin typeface="Arial" pitchFamily="34" charset="0"/>
                <a:ea typeface="微软雅黑" pitchFamily="34" charset="-122"/>
              </a:endParaRPr>
            </a:p>
          </p:txBody>
        </p:sp>
      </p:grpSp>
      <p:sp>
        <p:nvSpPr>
          <p:cNvPr id="100" name="TextBox 25"/>
          <p:cNvSpPr txBox="1">
            <a:spLocks noChangeArrowheads="1"/>
          </p:cNvSpPr>
          <p:nvPr/>
        </p:nvSpPr>
        <p:spPr bwMode="auto">
          <a:xfrm>
            <a:off x="2087618" y="1491251"/>
            <a:ext cx="877267" cy="646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文本一</a:t>
            </a:r>
          </a:p>
        </p:txBody>
      </p:sp>
      <p:grpSp>
        <p:nvGrpSpPr>
          <p:cNvPr id="101" name="组合 100"/>
          <p:cNvGrpSpPr/>
          <p:nvPr/>
        </p:nvGrpSpPr>
        <p:grpSpPr>
          <a:xfrm>
            <a:off x="377250" y="2306805"/>
            <a:ext cx="2651102" cy="2490851"/>
            <a:chOff x="7336845" y="1472423"/>
            <a:chExt cx="2182597" cy="2050388"/>
          </a:xfrm>
        </p:grpSpPr>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6845" y="1472423"/>
              <a:ext cx="2182597" cy="2050388"/>
            </a:xfrm>
            <a:prstGeom prst="rect">
              <a:avLst/>
            </a:prstGeom>
          </p:spPr>
        </p:pic>
        <p:sp>
          <p:nvSpPr>
            <p:cNvPr id="103" name="椭圆 102"/>
            <p:cNvSpPr/>
            <p:nvPr/>
          </p:nvSpPr>
          <p:spPr bwMode="auto">
            <a:xfrm>
              <a:off x="8067053" y="1892977"/>
              <a:ext cx="1041180" cy="104085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99" tIns="60949" rIns="121899" bIns="60949" numCol="1" rtlCol="0" anchor="t" anchorCtr="0" compatLnSpc="1">
              <a:prstTxWarp prst="textNoShape">
                <a:avLst/>
              </a:prstTxWarp>
            </a:bodyPr>
            <a:lstStyle/>
            <a:p>
              <a:pPr defTabSz="914080"/>
              <a:endParaRPr lang="zh-CN" altLang="en-US">
                <a:solidFill>
                  <a:schemeClr val="bg1"/>
                </a:solidFill>
                <a:latin typeface="Arial" pitchFamily="34" charset="0"/>
                <a:ea typeface="微软雅黑" pitchFamily="34" charset="-122"/>
              </a:endParaRPr>
            </a:p>
          </p:txBody>
        </p:sp>
      </p:grpSp>
      <p:sp>
        <p:nvSpPr>
          <p:cNvPr id="104" name="TextBox 93"/>
          <p:cNvSpPr txBox="1">
            <a:spLocks noChangeArrowheads="1"/>
          </p:cNvSpPr>
          <p:nvPr/>
        </p:nvSpPr>
        <p:spPr bwMode="auto">
          <a:xfrm>
            <a:off x="1457904" y="3152831"/>
            <a:ext cx="877267" cy="646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grpSp>
        <p:nvGrpSpPr>
          <p:cNvPr id="105" name="组合 104"/>
          <p:cNvGrpSpPr/>
          <p:nvPr/>
        </p:nvGrpSpPr>
        <p:grpSpPr>
          <a:xfrm>
            <a:off x="2210185" y="2106155"/>
            <a:ext cx="2651102" cy="2490851"/>
            <a:chOff x="7336845" y="1472423"/>
            <a:chExt cx="2182597" cy="2050388"/>
          </a:xfrm>
        </p:grpSpPr>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6845" y="1472423"/>
              <a:ext cx="2182597" cy="2050388"/>
            </a:xfrm>
            <a:prstGeom prst="rect">
              <a:avLst/>
            </a:prstGeom>
          </p:spPr>
        </p:pic>
        <p:sp>
          <p:nvSpPr>
            <p:cNvPr id="107" name="椭圆 106"/>
            <p:cNvSpPr/>
            <p:nvPr/>
          </p:nvSpPr>
          <p:spPr bwMode="auto">
            <a:xfrm>
              <a:off x="8067053" y="1892977"/>
              <a:ext cx="1041180" cy="1040858"/>
            </a:xfrm>
            <a:prstGeom prst="ellipse">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21899" tIns="60949" rIns="121899" bIns="60949" numCol="1" rtlCol="0" anchor="t" anchorCtr="0" compatLnSpc="1">
              <a:prstTxWarp prst="textNoShape">
                <a:avLst/>
              </a:prstTxWarp>
            </a:bodyPr>
            <a:lstStyle/>
            <a:p>
              <a:pPr defTabSz="914080"/>
              <a:endParaRPr lang="zh-CN" altLang="en-US">
                <a:solidFill>
                  <a:schemeClr val="bg1"/>
                </a:solidFill>
                <a:latin typeface="Arial" pitchFamily="34" charset="0"/>
                <a:ea typeface="微软雅黑" pitchFamily="34" charset="-122"/>
              </a:endParaRPr>
            </a:p>
          </p:txBody>
        </p:sp>
      </p:grpSp>
      <p:sp>
        <p:nvSpPr>
          <p:cNvPr id="108" name="TextBox 94"/>
          <p:cNvSpPr txBox="1">
            <a:spLocks noChangeArrowheads="1"/>
          </p:cNvSpPr>
          <p:nvPr/>
        </p:nvSpPr>
        <p:spPr bwMode="auto">
          <a:xfrm>
            <a:off x="3290838" y="2926017"/>
            <a:ext cx="877267" cy="646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文本三</a:t>
            </a:r>
          </a:p>
        </p:txBody>
      </p:sp>
    </p:spTree>
    <p:extLst>
      <p:ext uri="{BB962C8B-B14F-4D97-AF65-F5344CB8AC3E}">
        <p14:creationId xmlns:p14="http://schemas.microsoft.com/office/powerpoint/2010/main" val="3884990792"/>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heel(1)">
                                      <p:cBhvr>
                                        <p:cTn id="23" dur="1000"/>
                                        <p:tgtEl>
                                          <p:spTgt spid="7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randombar(horizontal)">
                                      <p:cBhvr>
                                        <p:cTn id="27" dur="500"/>
                                        <p:tgtEl>
                                          <p:spTgt spid="97"/>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100"/>
                                        </p:tgtEl>
                                        <p:attrNameLst>
                                          <p:attrName>style.visibility</p:attrName>
                                        </p:attrNameLst>
                                      </p:cBhvr>
                                      <p:to>
                                        <p:strVal val="visible"/>
                                      </p:to>
                                    </p:set>
                                    <p:animScale>
                                      <p:cBhvr>
                                        <p:cTn id="30"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100"/>
                                        </p:tgtEl>
                                        <p:attrNameLst>
                                          <p:attrName>ppt_x,ppt_y</p:attrName>
                                        </p:attrNameLst>
                                      </p:cBhvr>
                                      <p:rCtr x="0" y="0"/>
                                    </p:animMotion>
                                    <p:animEffect transition="in" filter="fade">
                                      <p:cBhvr>
                                        <p:cTn id="32" dur="1000"/>
                                        <p:tgtEl>
                                          <p:spTgt spid="100"/>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randombar(horizontal)">
                                      <p:cBhvr>
                                        <p:cTn id="36" dur="500"/>
                                        <p:tgtEl>
                                          <p:spTgt spid="10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04"/>
                                        </p:tgtEl>
                                        <p:attrNameLst>
                                          <p:attrName>style.visibility</p:attrName>
                                        </p:attrNameLst>
                                      </p:cBhvr>
                                      <p:to>
                                        <p:strVal val="visible"/>
                                      </p:to>
                                    </p:set>
                                    <p:animScale>
                                      <p:cBhvr>
                                        <p:cTn id="39" dur="100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04"/>
                                        </p:tgtEl>
                                        <p:attrNameLst>
                                          <p:attrName>ppt_x,ppt_y</p:attrName>
                                        </p:attrNameLst>
                                      </p:cBhvr>
                                      <p:rCtr x="0" y="0"/>
                                    </p:animMotion>
                                    <p:animEffect transition="in" filter="fade">
                                      <p:cBhvr>
                                        <p:cTn id="41" dur="1000"/>
                                        <p:tgtEl>
                                          <p:spTgt spid="104"/>
                                        </p:tgtEl>
                                      </p:cBhvr>
                                    </p:animEffect>
                                  </p:childTnLst>
                                </p:cTn>
                              </p:par>
                            </p:childTnLst>
                          </p:cTn>
                        </p:par>
                        <p:par>
                          <p:cTn id="42" fill="hold">
                            <p:stCondLst>
                              <p:cond delay="4500"/>
                            </p:stCondLst>
                            <p:childTnLst>
                              <p:par>
                                <p:cTn id="43" presetID="14" presetClass="entr" presetSubtype="10" fill="hold"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randombar(horizontal)">
                                      <p:cBhvr>
                                        <p:cTn id="45" dur="500"/>
                                        <p:tgtEl>
                                          <p:spTgt spid="105"/>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08"/>
                                        </p:tgtEl>
                                        <p:attrNameLst>
                                          <p:attrName>style.visibility</p:attrName>
                                        </p:attrNameLst>
                                      </p:cBhvr>
                                      <p:to>
                                        <p:strVal val="visible"/>
                                      </p:to>
                                    </p:set>
                                    <p:animScale>
                                      <p:cBhvr>
                                        <p:cTn id="48"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08"/>
                                        </p:tgtEl>
                                        <p:attrNameLst>
                                          <p:attrName>ppt_x,ppt_y</p:attrName>
                                        </p:attrNameLst>
                                      </p:cBhvr>
                                      <p:rCtr x="0" y="0"/>
                                    </p:animMotion>
                                    <p:animEffect transition="in" filter="fade">
                                      <p:cBhvr>
                                        <p:cTn id="50" dur="1000"/>
                                        <p:tgtEl>
                                          <p:spTgt spid="108"/>
                                        </p:tgtEl>
                                      </p:cBhvr>
                                    </p:animEffect>
                                  </p:childTnLst>
                                </p:cTn>
                              </p:par>
                              <p:par>
                                <p:cTn id="51" presetID="22" presetClass="entr" presetSubtype="8" fill="hold" nodeType="withEffect">
                                  <p:stCondLst>
                                    <p:cond delay="500"/>
                                  </p:stCondLst>
                                  <p:childTnLst>
                                    <p:set>
                                      <p:cBhvr>
                                        <p:cTn id="52" dur="1" fill="hold">
                                          <p:stCondLst>
                                            <p:cond delay="0"/>
                                          </p:stCondLst>
                                        </p:cTn>
                                        <p:tgtEl>
                                          <p:spTgt spid="80"/>
                                        </p:tgtEl>
                                        <p:attrNameLst>
                                          <p:attrName>style.visibility</p:attrName>
                                        </p:attrNameLst>
                                      </p:cBhvr>
                                      <p:to>
                                        <p:strVal val="visible"/>
                                      </p:to>
                                    </p:set>
                                    <p:animEffect transition="in" filter="wipe(left)">
                                      <p:cBhvr>
                                        <p:cTn id="53" dur="500"/>
                                        <p:tgtEl>
                                          <p:spTgt spid="80"/>
                                        </p:tgtEl>
                                      </p:cBhvr>
                                    </p:animEffect>
                                  </p:childTnLst>
                                </p:cTn>
                              </p:par>
                              <p:par>
                                <p:cTn id="54" presetID="10" presetClass="entr" presetSubtype="0" fill="hold" nodeType="withEffect">
                                  <p:stCondLst>
                                    <p:cond delay="500"/>
                                  </p:stCondLst>
                                  <p:childTnLst>
                                    <p:set>
                                      <p:cBhvr>
                                        <p:cTn id="55" dur="1" fill="hold">
                                          <p:stCondLst>
                                            <p:cond delay="0"/>
                                          </p:stCondLst>
                                        </p:cTn>
                                        <p:tgtEl>
                                          <p:spTgt spid="82"/>
                                        </p:tgtEl>
                                        <p:attrNameLst>
                                          <p:attrName>style.visibility</p:attrName>
                                        </p:attrNameLst>
                                      </p:cBhvr>
                                      <p:to>
                                        <p:strVal val="visible"/>
                                      </p:to>
                                    </p:set>
                                    <p:animEffect transition="in" filter="fade">
                                      <p:cBhvr>
                                        <p:cTn id="56" dur="500"/>
                                        <p:tgtEl>
                                          <p:spTgt spid="82"/>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par>
                                <p:cTn id="63" presetID="22" presetClass="entr" presetSubtype="8" fill="hold" nodeType="withEffect">
                                  <p:stCondLst>
                                    <p:cond delay="1000"/>
                                  </p:stCondLst>
                                  <p:childTnLst>
                                    <p:set>
                                      <p:cBhvr>
                                        <p:cTn id="64" dur="1" fill="hold">
                                          <p:stCondLst>
                                            <p:cond delay="0"/>
                                          </p:stCondLst>
                                        </p:cTn>
                                        <p:tgtEl>
                                          <p:spTgt spid="81"/>
                                        </p:tgtEl>
                                        <p:attrNameLst>
                                          <p:attrName>style.visibility</p:attrName>
                                        </p:attrNameLst>
                                      </p:cBhvr>
                                      <p:to>
                                        <p:strVal val="visible"/>
                                      </p:to>
                                    </p:set>
                                    <p:animEffect transition="in" filter="wipe(left)">
                                      <p:cBhvr>
                                        <p:cTn id="65" dur="500"/>
                                        <p:tgtEl>
                                          <p:spTgt spid="81"/>
                                        </p:tgtEl>
                                      </p:cBhvr>
                                    </p:animEffect>
                                  </p:childTnLst>
                                </p:cTn>
                              </p:par>
                              <p:par>
                                <p:cTn id="66" presetID="10" presetClass="entr" presetSubtype="0" fill="hold" nodeType="withEffect">
                                  <p:stCondLst>
                                    <p:cond delay="1000"/>
                                  </p:stCondLst>
                                  <p:childTnLst>
                                    <p:set>
                                      <p:cBhvr>
                                        <p:cTn id="67" dur="1" fill="hold">
                                          <p:stCondLst>
                                            <p:cond delay="0"/>
                                          </p:stCondLst>
                                        </p:cTn>
                                        <p:tgtEl>
                                          <p:spTgt spid="87"/>
                                        </p:tgtEl>
                                        <p:attrNameLst>
                                          <p:attrName>style.visibility</p:attrName>
                                        </p:attrNameLst>
                                      </p:cBhvr>
                                      <p:to>
                                        <p:strVal val="visible"/>
                                      </p:to>
                                    </p:set>
                                    <p:animEffect transition="in" filter="fade">
                                      <p:cBhvr>
                                        <p:cTn id="68" dur="500"/>
                                        <p:tgtEl>
                                          <p:spTgt spid="87"/>
                                        </p:tgtEl>
                                      </p:cBhvr>
                                    </p:animEffect>
                                  </p:childTnLst>
                                </p:cTn>
                              </p:par>
                              <p:par>
                                <p:cTn id="69" presetID="10" presetClass="entr" presetSubtype="0" fill="hold" grpId="0" nodeType="withEffect">
                                  <p:stCondLst>
                                    <p:cond delay="150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par>
                                <p:cTn id="72" presetID="10" presetClass="entr" presetSubtype="0" fill="hold" nodeType="withEffect">
                                  <p:stCondLst>
                                    <p:cond delay="1500"/>
                                  </p:stCondLst>
                                  <p:childTnLst>
                                    <p:set>
                                      <p:cBhvr>
                                        <p:cTn id="73" dur="1" fill="hold">
                                          <p:stCondLst>
                                            <p:cond delay="0"/>
                                          </p:stCondLst>
                                        </p:cTn>
                                        <p:tgtEl>
                                          <p:spTgt spid="92"/>
                                        </p:tgtEl>
                                        <p:attrNameLst>
                                          <p:attrName>style.visibility</p:attrName>
                                        </p:attrNameLst>
                                      </p:cBhvr>
                                      <p:to>
                                        <p:strVal val="visible"/>
                                      </p:to>
                                    </p:set>
                                    <p:animEffect transition="in" filter="fade">
                                      <p:cBhvr>
                                        <p:cTn id="7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76" grpId="0" animBg="1" autoUpdateAnimBg="0"/>
      <p:bldP spid="77" grpId="0"/>
      <p:bldP spid="78" grpId="0"/>
      <p:bldP spid="79" grpId="0"/>
      <p:bldP spid="100" grpId="0" autoUpdateAnimBg="0"/>
      <p:bldP spid="104" grpId="0" autoUpdateAnimBg="0"/>
      <p:bldP spid="10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任意多边形 11"/>
          <p:cNvSpPr>
            <a:spLocks noChangeArrowheads="1"/>
          </p:cNvSpPr>
          <p:nvPr/>
        </p:nvSpPr>
        <p:spPr bwMode="auto">
          <a:xfrm>
            <a:off x="2628167" y="2374841"/>
            <a:ext cx="1814828" cy="276548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zh-CN">
              <a:solidFill>
                <a:srgbClr val="FFFFFF"/>
              </a:solidFill>
              <a:latin typeface="Calibri" pitchFamily="34" charset="0"/>
              <a:sym typeface="Calibri" pitchFamily="34" charset="0"/>
            </a:endParaRPr>
          </a:p>
        </p:txBody>
      </p:sp>
      <p:sp>
        <p:nvSpPr>
          <p:cNvPr id="6" name="任意多边形 14"/>
          <p:cNvSpPr>
            <a:spLocks noChangeArrowheads="1"/>
          </p:cNvSpPr>
          <p:nvPr/>
        </p:nvSpPr>
        <p:spPr bwMode="auto">
          <a:xfrm>
            <a:off x="3599886" y="1917498"/>
            <a:ext cx="993153" cy="3222826"/>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ln>
            <a:noFill/>
            <a:headEnd/>
            <a:tailEnd/>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anchor="ctr"/>
          <a:lstStyle/>
          <a:p>
            <a:pPr algn="ctr"/>
            <a:endParaRPr lang="zh-CN" altLang="zh-CN">
              <a:solidFill>
                <a:srgbClr val="FFFFFF"/>
              </a:solidFill>
              <a:latin typeface="Calibri" pitchFamily="34" charset="0"/>
              <a:sym typeface="Calibri" pitchFamily="34" charset="0"/>
            </a:endParaRPr>
          </a:p>
        </p:txBody>
      </p:sp>
      <p:sp>
        <p:nvSpPr>
          <p:cNvPr id="7" name="任意多边形 18"/>
          <p:cNvSpPr>
            <a:spLocks noChangeArrowheads="1"/>
          </p:cNvSpPr>
          <p:nvPr/>
        </p:nvSpPr>
        <p:spPr bwMode="auto">
          <a:xfrm flipH="1">
            <a:off x="4743084" y="2374841"/>
            <a:ext cx="1814828" cy="276548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ln>
            <a:noFill/>
            <a:headEnd/>
            <a:tailEnd/>
          </a:ln>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anchor="ctr"/>
          <a:lstStyle/>
          <a:p>
            <a:pPr algn="ctr"/>
            <a:endParaRPr lang="zh-CN" altLang="zh-CN">
              <a:solidFill>
                <a:srgbClr val="FFFFFF"/>
              </a:solidFill>
              <a:latin typeface="Calibri" pitchFamily="34" charset="0"/>
              <a:sym typeface="Calibri" pitchFamily="34" charset="0"/>
            </a:endParaRPr>
          </a:p>
        </p:txBody>
      </p:sp>
      <p:sp>
        <p:nvSpPr>
          <p:cNvPr id="8" name="任意多边形 19"/>
          <p:cNvSpPr>
            <a:spLocks noChangeArrowheads="1"/>
          </p:cNvSpPr>
          <p:nvPr/>
        </p:nvSpPr>
        <p:spPr bwMode="auto">
          <a:xfrm flipH="1">
            <a:off x="4593040" y="1917498"/>
            <a:ext cx="993153" cy="3222826"/>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anchor="ctr"/>
          <a:lstStyle/>
          <a:p>
            <a:pPr algn="ctr"/>
            <a:endParaRPr lang="zh-CN" altLang="zh-CN">
              <a:solidFill>
                <a:srgbClr val="FFFFFF"/>
              </a:solidFill>
              <a:latin typeface="Calibri" pitchFamily="34" charset="0"/>
              <a:sym typeface="Calibri" pitchFamily="34" charset="0"/>
            </a:endParaRPr>
          </a:p>
        </p:txBody>
      </p:sp>
      <p:grpSp>
        <p:nvGrpSpPr>
          <p:cNvPr id="9" name="组合 20"/>
          <p:cNvGrpSpPr>
            <a:grpSpLocks/>
          </p:cNvGrpSpPr>
          <p:nvPr/>
        </p:nvGrpSpPr>
        <p:grpSpPr bwMode="auto">
          <a:xfrm>
            <a:off x="3224773" y="4799700"/>
            <a:ext cx="350105" cy="265592"/>
            <a:chOff x="0" y="0"/>
            <a:chExt cx="509646" cy="387231"/>
          </a:xfrm>
        </p:grpSpPr>
        <p:sp>
          <p:nvSpPr>
            <p:cNvPr id="10"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11"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12" name="组合 23"/>
          <p:cNvGrpSpPr>
            <a:grpSpLocks/>
          </p:cNvGrpSpPr>
          <p:nvPr/>
        </p:nvGrpSpPr>
        <p:grpSpPr bwMode="auto">
          <a:xfrm>
            <a:off x="5769581" y="4804464"/>
            <a:ext cx="254838" cy="251300"/>
            <a:chOff x="0" y="0"/>
            <a:chExt cx="453105" cy="448433"/>
          </a:xfrm>
          <a:solidFill>
            <a:schemeClr val="bg1"/>
          </a:solidFill>
        </p:grpSpPr>
        <p:sp>
          <p:nvSpPr>
            <p:cNvPr id="13"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14"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15" name="组合 26"/>
          <p:cNvGrpSpPr>
            <a:grpSpLocks/>
          </p:cNvGrpSpPr>
          <p:nvPr/>
        </p:nvGrpSpPr>
        <p:grpSpPr bwMode="auto">
          <a:xfrm>
            <a:off x="4052401" y="4815184"/>
            <a:ext cx="261983" cy="250108"/>
            <a:chOff x="0" y="0"/>
            <a:chExt cx="2438400" cy="2332038"/>
          </a:xfrm>
          <a:solidFill>
            <a:schemeClr val="bg1"/>
          </a:solidFill>
        </p:grpSpPr>
        <p:sp>
          <p:nvSpPr>
            <p:cNvPr id="16"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17" name="任意多边形 28"/>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18" name="组合 31"/>
          <p:cNvGrpSpPr>
            <a:grpSpLocks/>
          </p:cNvGrpSpPr>
          <p:nvPr/>
        </p:nvGrpSpPr>
        <p:grpSpPr bwMode="auto">
          <a:xfrm>
            <a:off x="4895511" y="4763970"/>
            <a:ext cx="227448" cy="291794"/>
            <a:chOff x="0" y="0"/>
            <a:chExt cx="563562" cy="720725"/>
          </a:xfrm>
        </p:grpSpPr>
        <p:sp>
          <p:nvSpPr>
            <p:cNvPr id="19"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2" name="文本框 20"/>
          <p:cNvSpPr txBox="1"/>
          <p:nvPr/>
        </p:nvSpPr>
        <p:spPr>
          <a:xfrm>
            <a:off x="1448656" y="2746862"/>
            <a:ext cx="1373029" cy="300131"/>
          </a:xfrm>
          <a:prstGeom prst="rect">
            <a:avLst/>
          </a:prstGeom>
          <a:noFill/>
        </p:spPr>
        <p:txBody>
          <a:bodyPr lIns="68574" tIns="34286" rIns="68574" bIns="34286">
            <a:spAutoFit/>
          </a:bodyPr>
          <a:lstStyle/>
          <a:p>
            <a:pPr algn="r" defTabSz="685732">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1"/>
          <p:cNvSpPr txBox="1"/>
          <p:nvPr/>
        </p:nvSpPr>
        <p:spPr>
          <a:xfrm>
            <a:off x="1345707" y="3035081"/>
            <a:ext cx="1995123" cy="692704"/>
          </a:xfrm>
          <a:prstGeom prst="rect">
            <a:avLst/>
          </a:prstGeom>
          <a:noFill/>
        </p:spPr>
        <p:txBody>
          <a:bodyPr wrap="square" lIns="68574" tIns="34286" rIns="68574" bIns="34286">
            <a:spAutoFit/>
          </a:bodyPr>
          <a:lstStyle/>
          <a:p>
            <a:pPr algn="ctr" defTabSz="685732">
              <a:lnSpc>
                <a:spcPct val="120000"/>
              </a:lnSpc>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4" name="文本框 20"/>
          <p:cNvSpPr txBox="1"/>
          <p:nvPr/>
        </p:nvSpPr>
        <p:spPr>
          <a:xfrm>
            <a:off x="2614048" y="944832"/>
            <a:ext cx="1373029" cy="300131"/>
          </a:xfrm>
          <a:prstGeom prst="rect">
            <a:avLst/>
          </a:prstGeom>
          <a:noFill/>
        </p:spPr>
        <p:txBody>
          <a:bodyPr lIns="68574" tIns="34286" rIns="68574" bIns="34286">
            <a:spAutoFit/>
          </a:bodyPr>
          <a:lstStyle/>
          <a:p>
            <a:pPr algn="r" defTabSz="685732">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1"/>
          <p:cNvSpPr txBox="1"/>
          <p:nvPr/>
        </p:nvSpPr>
        <p:spPr>
          <a:xfrm>
            <a:off x="2511100" y="1233052"/>
            <a:ext cx="1995123" cy="692704"/>
          </a:xfrm>
          <a:prstGeom prst="rect">
            <a:avLst/>
          </a:prstGeom>
          <a:noFill/>
        </p:spPr>
        <p:txBody>
          <a:bodyPr wrap="square" lIns="68574" tIns="34286" rIns="68574" bIns="34286">
            <a:spAutoFit/>
          </a:bodyPr>
          <a:lstStyle/>
          <a:p>
            <a:pPr algn="ctr" defTabSz="685732">
              <a:lnSpc>
                <a:spcPct val="120000"/>
              </a:lnSpc>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6" name="文本框 20"/>
          <p:cNvSpPr txBox="1"/>
          <p:nvPr/>
        </p:nvSpPr>
        <p:spPr>
          <a:xfrm>
            <a:off x="4782921" y="936869"/>
            <a:ext cx="1373029" cy="300131"/>
          </a:xfrm>
          <a:prstGeom prst="rect">
            <a:avLst/>
          </a:prstGeom>
          <a:noFill/>
        </p:spPr>
        <p:txBody>
          <a:bodyPr lIns="68574" tIns="34286" rIns="68574" bIns="34286">
            <a:spAutoFit/>
          </a:bodyPr>
          <a:lstStyle/>
          <a:p>
            <a:pPr algn="r" defTabSz="685732">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1"/>
          <p:cNvSpPr txBox="1"/>
          <p:nvPr/>
        </p:nvSpPr>
        <p:spPr>
          <a:xfrm>
            <a:off x="4679973" y="1225089"/>
            <a:ext cx="1995123" cy="692704"/>
          </a:xfrm>
          <a:prstGeom prst="rect">
            <a:avLst/>
          </a:prstGeom>
          <a:noFill/>
        </p:spPr>
        <p:txBody>
          <a:bodyPr wrap="square" lIns="68574" tIns="34286" rIns="68574" bIns="34286">
            <a:spAutoFit/>
          </a:bodyPr>
          <a:lstStyle/>
          <a:p>
            <a:pPr algn="ctr" defTabSz="685732">
              <a:lnSpc>
                <a:spcPct val="120000"/>
              </a:lnSpc>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8" name="文本框 20"/>
          <p:cNvSpPr txBox="1"/>
          <p:nvPr/>
        </p:nvSpPr>
        <p:spPr>
          <a:xfrm>
            <a:off x="6204946" y="2717177"/>
            <a:ext cx="1373029" cy="300131"/>
          </a:xfrm>
          <a:prstGeom prst="rect">
            <a:avLst/>
          </a:prstGeom>
          <a:noFill/>
        </p:spPr>
        <p:txBody>
          <a:bodyPr lIns="68574" tIns="34286" rIns="68574" bIns="34286">
            <a:spAutoFit/>
          </a:bodyPr>
          <a:lstStyle/>
          <a:p>
            <a:pPr algn="r" defTabSz="685732">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1"/>
          <p:cNvSpPr txBox="1"/>
          <p:nvPr/>
        </p:nvSpPr>
        <p:spPr>
          <a:xfrm>
            <a:off x="6101998" y="3005397"/>
            <a:ext cx="1995123" cy="692704"/>
          </a:xfrm>
          <a:prstGeom prst="rect">
            <a:avLst/>
          </a:prstGeom>
          <a:noFill/>
        </p:spPr>
        <p:txBody>
          <a:bodyPr wrap="square" lIns="68574" tIns="34286" rIns="68574" bIns="34286">
            <a:spAutoFit/>
          </a:bodyPr>
          <a:lstStyle/>
          <a:p>
            <a:pPr algn="ctr" defTabSz="685732">
              <a:lnSpc>
                <a:spcPct val="120000"/>
              </a:lnSpc>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Tree>
    <p:extLst>
      <p:ext uri="{BB962C8B-B14F-4D97-AF65-F5344CB8AC3E}">
        <p14:creationId xmlns:p14="http://schemas.microsoft.com/office/powerpoint/2010/main" val="2261417270"/>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42" presetClass="entr" presetSubtype="0"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8500"/>
                            </p:stCondLst>
                            <p:childTnLst>
                              <p:par>
                                <p:cTn id="63" presetID="42"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par>
                                <p:cTn id="68" presetID="22" presetClass="entr" presetSubtype="2"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right)">
                                      <p:cBhvr>
                                        <p:cTn id="70" dur="750"/>
                                        <p:tgtEl>
                                          <p:spTgt spid="23"/>
                                        </p:tgtEl>
                                      </p:cBhvr>
                                    </p:animEffect>
                                  </p:childTnLst>
                                </p:cTn>
                              </p:par>
                              <p:par>
                                <p:cTn id="71" presetID="22" presetClass="entr" presetSubtype="2" fill="hold" grpId="0" nodeType="withEffect">
                                  <p:stCondLst>
                                    <p:cond delay="300"/>
                                  </p:stCondLst>
                                  <p:childTnLst>
                                    <p:set>
                                      <p:cBhvr>
                                        <p:cTn id="72" dur="1" fill="hold">
                                          <p:stCondLst>
                                            <p:cond delay="0"/>
                                          </p:stCondLst>
                                        </p:cTn>
                                        <p:tgtEl>
                                          <p:spTgt spid="22"/>
                                        </p:tgtEl>
                                        <p:attrNameLst>
                                          <p:attrName>style.visibility</p:attrName>
                                        </p:attrNameLst>
                                      </p:cBhvr>
                                      <p:to>
                                        <p:strVal val="visible"/>
                                      </p:to>
                                    </p:set>
                                    <p:animEffect transition="in" filter="wipe(right)">
                                      <p:cBhvr>
                                        <p:cTn id="73" dur="350"/>
                                        <p:tgtEl>
                                          <p:spTgt spid="22"/>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750"/>
                                        <p:tgtEl>
                                          <p:spTgt spid="25"/>
                                        </p:tgtEl>
                                      </p:cBhvr>
                                    </p:animEffect>
                                  </p:childTnLst>
                                </p:cTn>
                              </p:par>
                              <p:par>
                                <p:cTn id="77" presetID="22" presetClass="entr" presetSubtype="2" fill="hold" grpId="0" nodeType="withEffect">
                                  <p:stCondLst>
                                    <p:cond delay="300"/>
                                  </p:stCondLst>
                                  <p:childTnLst>
                                    <p:set>
                                      <p:cBhvr>
                                        <p:cTn id="78" dur="1" fill="hold">
                                          <p:stCondLst>
                                            <p:cond delay="0"/>
                                          </p:stCondLst>
                                        </p:cTn>
                                        <p:tgtEl>
                                          <p:spTgt spid="24"/>
                                        </p:tgtEl>
                                        <p:attrNameLst>
                                          <p:attrName>style.visibility</p:attrName>
                                        </p:attrNameLst>
                                      </p:cBhvr>
                                      <p:to>
                                        <p:strVal val="visible"/>
                                      </p:to>
                                    </p:set>
                                    <p:animEffect transition="in" filter="wipe(right)">
                                      <p:cBhvr>
                                        <p:cTn id="79" dur="350"/>
                                        <p:tgtEl>
                                          <p:spTgt spid="2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right)">
                                      <p:cBhvr>
                                        <p:cTn id="82" dur="750"/>
                                        <p:tgtEl>
                                          <p:spTgt spid="27"/>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26"/>
                                        </p:tgtEl>
                                        <p:attrNameLst>
                                          <p:attrName>style.visibility</p:attrName>
                                        </p:attrNameLst>
                                      </p:cBhvr>
                                      <p:to>
                                        <p:strVal val="visible"/>
                                      </p:to>
                                    </p:set>
                                    <p:animEffect transition="in" filter="wipe(right)">
                                      <p:cBhvr>
                                        <p:cTn id="85" dur="350"/>
                                        <p:tgtEl>
                                          <p:spTgt spid="2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right)">
                                      <p:cBhvr>
                                        <p:cTn id="88" dur="750"/>
                                        <p:tgtEl>
                                          <p:spTgt spid="29"/>
                                        </p:tgtEl>
                                      </p:cBhvr>
                                    </p:animEffect>
                                  </p:childTnLst>
                                </p:cTn>
                              </p:par>
                              <p:par>
                                <p:cTn id="89" presetID="22" presetClass="entr" presetSubtype="2" fill="hold" grpId="0" nodeType="withEffect">
                                  <p:stCondLst>
                                    <p:cond delay="300"/>
                                  </p:stCondLst>
                                  <p:childTnLst>
                                    <p:set>
                                      <p:cBhvr>
                                        <p:cTn id="90" dur="1" fill="hold">
                                          <p:stCondLst>
                                            <p:cond delay="0"/>
                                          </p:stCondLst>
                                        </p:cTn>
                                        <p:tgtEl>
                                          <p:spTgt spid="28"/>
                                        </p:tgtEl>
                                        <p:attrNameLst>
                                          <p:attrName>style.visibility</p:attrName>
                                        </p:attrNameLst>
                                      </p:cBhvr>
                                      <p:to>
                                        <p:strVal val="visible"/>
                                      </p:to>
                                    </p:set>
                                    <p:animEffect transition="in" filter="wipe(right)">
                                      <p:cBhvr>
                                        <p:cTn id="91" dur="3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animBg="1"/>
      <p:bldP spid="7" grpId="0" animBg="1"/>
      <p:bldP spid="8" grpId="0" animBg="1"/>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855" y="1936602"/>
            <a:ext cx="1778188" cy="1230516"/>
          </a:xfrm>
          <a:prstGeom prst="rect">
            <a:avLst/>
          </a:prstGeom>
        </p:spPr>
      </p:pic>
      <p:pic>
        <p:nvPicPr>
          <p:cNvPr id="6"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2692" y="3237428"/>
            <a:ext cx="1732797" cy="12079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161" y="3257348"/>
            <a:ext cx="1751860" cy="1168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212692" y="1936602"/>
            <a:ext cx="1732797" cy="1222418"/>
            <a:chOff x="3946913" y="1827911"/>
            <a:chExt cx="1958168" cy="1283142"/>
          </a:xfrm>
          <a:solidFill>
            <a:srgbClr val="0070C0"/>
          </a:solidFill>
        </p:grpSpPr>
        <p:sp>
          <p:nvSpPr>
            <p:cNvPr id="9" name="矩形 8"/>
            <p:cNvSpPr/>
            <p:nvPr/>
          </p:nvSpPr>
          <p:spPr>
            <a:xfrm>
              <a:off x="3946913" y="1827911"/>
              <a:ext cx="1958168" cy="128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579">
                <a:defRPr/>
              </a:pPr>
              <a:endParaRPr lang="zh-CN" altLang="en-US" sz="1300">
                <a:solidFill>
                  <a:schemeClr val="bg1"/>
                </a:solidFill>
                <a:latin typeface="+mj-ea"/>
                <a:ea typeface="+mj-ea"/>
              </a:endParaRPr>
            </a:p>
          </p:txBody>
        </p:sp>
        <p:sp>
          <p:nvSpPr>
            <p:cNvPr id="10" name="TextBox 17"/>
            <p:cNvSpPr txBox="1">
              <a:spLocks noChangeArrowheads="1"/>
            </p:cNvSpPr>
            <p:nvPr/>
          </p:nvSpPr>
          <p:spPr bwMode="auto">
            <a:xfrm flipH="1">
              <a:off x="4238882" y="2259958"/>
              <a:ext cx="1661334" cy="41998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579">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1" name="组合 10"/>
          <p:cNvGrpSpPr/>
          <p:nvPr/>
        </p:nvGrpSpPr>
        <p:grpSpPr>
          <a:xfrm>
            <a:off x="494162" y="1936602"/>
            <a:ext cx="1751860" cy="1222418"/>
            <a:chOff x="0" y="2095862"/>
            <a:chExt cx="1979711" cy="1283142"/>
          </a:xfrm>
          <a:solidFill>
            <a:srgbClr val="0070C0"/>
          </a:solidFill>
        </p:grpSpPr>
        <p:sp>
          <p:nvSpPr>
            <p:cNvPr id="12" name="矩形 11"/>
            <p:cNvSpPr/>
            <p:nvPr/>
          </p:nvSpPr>
          <p:spPr>
            <a:xfrm>
              <a:off x="0" y="2095862"/>
              <a:ext cx="1979711" cy="128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TextBox 18"/>
            <p:cNvSpPr txBox="1">
              <a:spLocks noChangeArrowheads="1"/>
            </p:cNvSpPr>
            <p:nvPr/>
          </p:nvSpPr>
          <p:spPr bwMode="auto">
            <a:xfrm flipH="1">
              <a:off x="295563" y="2527909"/>
              <a:ext cx="1612743" cy="41998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4" name="组合 13"/>
          <p:cNvGrpSpPr/>
          <p:nvPr/>
        </p:nvGrpSpPr>
        <p:grpSpPr>
          <a:xfrm>
            <a:off x="2335855" y="3237430"/>
            <a:ext cx="1778188" cy="1207901"/>
            <a:chOff x="2072433" y="511758"/>
            <a:chExt cx="2009463" cy="1267904"/>
          </a:xfrm>
        </p:grpSpPr>
        <p:sp>
          <p:nvSpPr>
            <p:cNvPr id="15" name="矩形 14"/>
            <p:cNvSpPr/>
            <p:nvPr/>
          </p:nvSpPr>
          <p:spPr>
            <a:xfrm>
              <a:off x="2072433" y="511758"/>
              <a:ext cx="2009463" cy="126790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579">
                <a:defRPr/>
              </a:pPr>
              <a:endParaRPr lang="zh-CN" altLang="en-US" sz="1300">
                <a:solidFill>
                  <a:sysClr val="window" lastClr="FFFFFF"/>
                </a:solidFill>
                <a:latin typeface="+mj-ea"/>
                <a:ea typeface="+mj-ea"/>
              </a:endParaRPr>
            </a:p>
          </p:txBody>
        </p:sp>
        <p:sp>
          <p:nvSpPr>
            <p:cNvPr id="16" name="TextBox 18"/>
            <p:cNvSpPr txBox="1">
              <a:spLocks noChangeArrowheads="1"/>
            </p:cNvSpPr>
            <p:nvPr/>
          </p:nvSpPr>
          <p:spPr bwMode="auto">
            <a:xfrm flipH="1">
              <a:off x="2402848" y="941132"/>
              <a:ext cx="1464978" cy="41998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7" name="TextBox 16"/>
          <p:cNvSpPr txBox="1"/>
          <p:nvPr/>
        </p:nvSpPr>
        <p:spPr>
          <a:xfrm>
            <a:off x="440673" y="1203970"/>
            <a:ext cx="5644553" cy="606774"/>
          </a:xfrm>
          <a:prstGeom prst="rect">
            <a:avLst/>
          </a:prstGeom>
          <a:noFill/>
        </p:spPr>
        <p:txBody>
          <a:bodyPr wrap="square" lIns="86369" tIns="43185" rIns="86369" bIns="43185" rtlCol="0">
            <a:spAutoFit/>
          </a:bodyPr>
          <a:lstStyle/>
          <a:p>
            <a:pPr>
              <a:lnSpc>
                <a:spcPct val="150000"/>
              </a:lnSpc>
            </a:pPr>
            <a:r>
              <a:rPr lang="zh-CN" altLang="en-US" sz="11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100" dirty="0">
              <a:solidFill>
                <a:schemeClr val="tx1">
                  <a:lumMod val="85000"/>
                  <a:lumOff val="15000"/>
                </a:schemeClr>
              </a:solidFill>
              <a:latin typeface="+mn-ea"/>
            </a:endParaRPr>
          </a:p>
        </p:txBody>
      </p:sp>
      <p:pic>
        <p:nvPicPr>
          <p:cNvPr id="18" name="图片 17" descr="Vista-desktop-12.png"/>
          <p:cNvPicPr>
            <a:picLocks noChangeAspect="1"/>
          </p:cNvPicPr>
          <p:nvPr/>
        </p:nvPicPr>
        <p:blipFill rotWithShape="1">
          <a:blip r:embed="rId6" cstate="print"/>
          <a:srcRect r="22062"/>
          <a:stretch>
            <a:fillRect/>
          </a:stretch>
        </p:blipFill>
        <p:spPr>
          <a:xfrm>
            <a:off x="6085225" y="1059909"/>
            <a:ext cx="3060363" cy="3927169"/>
          </a:xfrm>
          <a:prstGeom prst="rect">
            <a:avLst/>
          </a:prstGeom>
        </p:spPr>
      </p:pic>
    </p:spTree>
    <p:extLst>
      <p:ext uri="{BB962C8B-B14F-4D97-AF65-F5344CB8AC3E}">
        <p14:creationId xmlns:p14="http://schemas.microsoft.com/office/powerpoint/2010/main" val="3687803031"/>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750"/>
                                        <p:tgtEl>
                                          <p:spTgt spid="17"/>
                                        </p:tgtEl>
                                      </p:cBhvr>
                                    </p:animEffect>
                                  </p:childTnLst>
                                </p:cTn>
                              </p:par>
                            </p:childTnLst>
                          </p:cTn>
                        </p:par>
                        <p:par>
                          <p:cTn id="24" fill="hold">
                            <p:stCondLst>
                              <p:cond delay="2250"/>
                            </p:stCondLst>
                            <p:childTnLst>
                              <p:par>
                                <p:cTn id="25" presetID="23" presetClass="entr" presetSubtype="52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5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ppt_x</p:attrName>
                                        </p:attrNameLst>
                                      </p:cBhvr>
                                      <p:tavLst>
                                        <p:tav tm="0">
                                          <p:val>
                                            <p:fltVal val="0.5"/>
                                          </p:val>
                                        </p:tav>
                                        <p:tav tm="100000">
                                          <p:val>
                                            <p:strVal val="#ppt_x"/>
                                          </p:val>
                                        </p:tav>
                                      </p:tavLst>
                                    </p:anim>
                                    <p:anim calcmode="lin" valueType="num">
                                      <p:cBhvr>
                                        <p:cTn id="36" dur="500" fill="hold"/>
                                        <p:tgtEl>
                                          <p:spTgt spid="7"/>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50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 calcmode="lin" valueType="num">
                                      <p:cBhvr>
                                        <p:cTn id="41" dur="500" fill="hold"/>
                                        <p:tgtEl>
                                          <p:spTgt spid="5"/>
                                        </p:tgtEl>
                                        <p:attrNameLst>
                                          <p:attrName>ppt_x</p:attrName>
                                        </p:attrNameLst>
                                      </p:cBhvr>
                                      <p:tavLst>
                                        <p:tav tm="0">
                                          <p:val>
                                            <p:fltVal val="0.5"/>
                                          </p:val>
                                        </p:tav>
                                        <p:tav tm="100000">
                                          <p:val>
                                            <p:strVal val="#ppt_x"/>
                                          </p:val>
                                        </p:tav>
                                      </p:tavLst>
                                    </p:anim>
                                    <p:anim calcmode="lin" valueType="num">
                                      <p:cBhvr>
                                        <p:cTn id="42" dur="500" fill="hold"/>
                                        <p:tgtEl>
                                          <p:spTgt spid="5"/>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75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ppt_x</p:attrName>
                                        </p:attrNameLst>
                                      </p:cBhvr>
                                      <p:tavLst>
                                        <p:tav tm="0">
                                          <p:val>
                                            <p:fltVal val="0.5"/>
                                          </p:val>
                                        </p:tav>
                                        <p:tav tm="100000">
                                          <p:val>
                                            <p:strVal val="#ppt_x"/>
                                          </p:val>
                                        </p:tav>
                                      </p:tavLst>
                                    </p:anim>
                                    <p:anim calcmode="lin" valueType="num">
                                      <p:cBhvr>
                                        <p:cTn id="48" dur="500" fill="hold"/>
                                        <p:tgtEl>
                                          <p:spTgt spid="14"/>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100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125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 calcmode="lin" valueType="num">
                                      <p:cBhvr>
                                        <p:cTn id="59" dur="500" fill="hold"/>
                                        <p:tgtEl>
                                          <p:spTgt spid="6"/>
                                        </p:tgtEl>
                                        <p:attrNameLst>
                                          <p:attrName>ppt_x</p:attrName>
                                        </p:attrNameLst>
                                      </p:cBhvr>
                                      <p:tavLst>
                                        <p:tav tm="0">
                                          <p:val>
                                            <p:fltVal val="0.5"/>
                                          </p:val>
                                        </p:tav>
                                        <p:tav tm="100000">
                                          <p:val>
                                            <p:strVal val="#ppt_x"/>
                                          </p:val>
                                        </p:tav>
                                      </p:tavLst>
                                    </p:anim>
                                    <p:anim calcmode="lin" valueType="num">
                                      <p:cBhvr>
                                        <p:cTn id="60" dur="500" fill="hold"/>
                                        <p:tgtEl>
                                          <p:spTgt spid="6"/>
                                        </p:tgtEl>
                                        <p:attrNameLst>
                                          <p:attrName>ppt_y</p:attrName>
                                        </p:attrNameLst>
                                      </p:cBhvr>
                                      <p:tavLst>
                                        <p:tav tm="0">
                                          <p:val>
                                            <p:fltVal val="0.5"/>
                                          </p:val>
                                        </p:tav>
                                        <p:tav tm="100000">
                                          <p:val>
                                            <p:strVal val="#ppt_y"/>
                                          </p:val>
                                        </p:tav>
                                      </p:tavLst>
                                    </p:anim>
                                  </p:childTnLst>
                                </p:cTn>
                              </p:par>
                            </p:childTnLst>
                          </p:cTn>
                        </p:par>
                        <p:par>
                          <p:cTn id="61" fill="hold">
                            <p:stCondLst>
                              <p:cond delay="4000"/>
                            </p:stCondLst>
                            <p:childTnLst>
                              <p:par>
                                <p:cTn id="62" presetID="42"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Oval 5"/>
          <p:cNvSpPr>
            <a:spLocks noChangeArrowheads="1"/>
          </p:cNvSpPr>
          <p:nvPr/>
        </p:nvSpPr>
        <p:spPr bwMode="gray">
          <a:xfrm>
            <a:off x="3201232" y="1412034"/>
            <a:ext cx="2815117" cy="2814628"/>
          </a:xfrm>
          <a:prstGeom prst="ellipse">
            <a:avLst/>
          </a:prstGeom>
          <a:ln/>
          <a:extLst/>
        </p:spPr>
        <p:style>
          <a:lnRef idx="2">
            <a:schemeClr val="accent2"/>
          </a:lnRef>
          <a:fillRef idx="1">
            <a:schemeClr val="lt1"/>
          </a:fillRef>
          <a:effectRef idx="0">
            <a:schemeClr val="accent2"/>
          </a:effectRef>
          <a:fontRef idx="minor">
            <a:schemeClr val="dk1"/>
          </a:fontRef>
        </p:style>
        <p:txBody>
          <a:bodyPr lIns="60936" tIns="59245" rIns="60936" bIns="59245" anchor="ctr" anchorCtr="1"/>
          <a:lstStyle/>
          <a:p>
            <a:endParaRPr lang="zh-CN" altLang="en-US" sz="2700" dirty="0">
              <a:solidFill>
                <a:schemeClr val="bg1"/>
              </a:solidFill>
              <a:latin typeface="微软雅黑" pitchFamily="34" charset="-122"/>
              <a:ea typeface="微软雅黑" pitchFamily="34" charset="-122"/>
            </a:endParaRPr>
          </a:p>
        </p:txBody>
      </p:sp>
      <p:sp>
        <p:nvSpPr>
          <p:cNvPr id="6" name="Oval 5"/>
          <p:cNvSpPr>
            <a:spLocks noChangeArrowheads="1"/>
          </p:cNvSpPr>
          <p:nvPr/>
        </p:nvSpPr>
        <p:spPr bwMode="gray">
          <a:xfrm>
            <a:off x="3737196" y="1967912"/>
            <a:ext cx="1726830" cy="1726530"/>
          </a:xfrm>
          <a:prstGeom prst="ellipse">
            <a:avLst/>
          </a:prstGeom>
          <a:ln>
            <a:noFill/>
          </a:ln>
          <a:extLst/>
        </p:spPr>
        <p:style>
          <a:lnRef idx="2">
            <a:schemeClr val="accent2">
              <a:shade val="50000"/>
            </a:schemeClr>
          </a:lnRef>
          <a:fillRef idx="1">
            <a:schemeClr val="accent2"/>
          </a:fillRef>
          <a:effectRef idx="0">
            <a:schemeClr val="accent2"/>
          </a:effectRef>
          <a:fontRef idx="minor">
            <a:schemeClr val="lt1"/>
          </a:fontRef>
        </p:style>
        <p:txBody>
          <a:bodyPr lIns="60936" tIns="59245" rIns="60936" bIns="59245" anchor="ctr" anchorCtr="1"/>
          <a:lstStyle/>
          <a:p>
            <a:endParaRPr lang="zh-CN" altLang="en-US" sz="2700"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36999" t="40546" r="46770" b="29727"/>
          <a:stretch/>
        </p:blipFill>
        <p:spPr>
          <a:xfrm>
            <a:off x="4032601" y="2257917"/>
            <a:ext cx="1081421" cy="1091929"/>
          </a:xfrm>
          <a:prstGeom prst="rect">
            <a:avLst/>
          </a:prstGeom>
        </p:spPr>
      </p:pic>
      <p:sp>
        <p:nvSpPr>
          <p:cNvPr id="8" name="Oval 5"/>
          <p:cNvSpPr>
            <a:spLocks noChangeArrowheads="1"/>
          </p:cNvSpPr>
          <p:nvPr/>
        </p:nvSpPr>
        <p:spPr bwMode="gray">
          <a:xfrm>
            <a:off x="3165386" y="1346083"/>
            <a:ext cx="874504" cy="874621"/>
          </a:xfrm>
          <a:prstGeom prst="ellipse">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45703" tIns="44433" rIns="45703" bIns="44433" anchor="ctr" anchorCtr="1"/>
          <a:lstStyle/>
          <a:p>
            <a:r>
              <a:rPr lang="zh-CN" altLang="en-US" sz="2000" dirty="0">
                <a:solidFill>
                  <a:schemeClr val="bg1"/>
                </a:solidFill>
                <a:latin typeface="微软雅黑" pitchFamily="34" charset="-122"/>
                <a:ea typeface="微软雅黑" pitchFamily="34" charset="-122"/>
              </a:rPr>
              <a:t>标题</a:t>
            </a:r>
          </a:p>
        </p:txBody>
      </p:sp>
      <p:sp>
        <p:nvSpPr>
          <p:cNvPr id="9" name="Oval 5"/>
          <p:cNvSpPr>
            <a:spLocks noChangeArrowheads="1"/>
          </p:cNvSpPr>
          <p:nvPr/>
        </p:nvSpPr>
        <p:spPr bwMode="gray">
          <a:xfrm>
            <a:off x="3130092" y="3355594"/>
            <a:ext cx="874504" cy="874621"/>
          </a:xfrm>
          <a:prstGeom prst="ellipse">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45703" tIns="44433" rIns="45703" bIns="44433" anchor="ctr" anchorCtr="1"/>
          <a:lstStyle/>
          <a:p>
            <a:r>
              <a:rPr lang="zh-CN" altLang="en-US" sz="2000" dirty="0">
                <a:solidFill>
                  <a:schemeClr val="bg1"/>
                </a:solidFill>
                <a:latin typeface="微软雅黑" pitchFamily="34" charset="-122"/>
                <a:ea typeface="微软雅黑" pitchFamily="34" charset="-122"/>
              </a:rPr>
              <a:t>标题</a:t>
            </a:r>
          </a:p>
        </p:txBody>
      </p:sp>
      <p:sp>
        <p:nvSpPr>
          <p:cNvPr id="10" name="Oval 5"/>
          <p:cNvSpPr>
            <a:spLocks noChangeArrowheads="1"/>
          </p:cNvSpPr>
          <p:nvPr/>
        </p:nvSpPr>
        <p:spPr bwMode="gray">
          <a:xfrm>
            <a:off x="5169968" y="3350816"/>
            <a:ext cx="874504" cy="874621"/>
          </a:xfrm>
          <a:prstGeom prst="ellipse">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45703" tIns="44433" rIns="45703" bIns="44433" anchor="ctr" anchorCtr="1"/>
          <a:lstStyle/>
          <a:p>
            <a:r>
              <a:rPr lang="zh-CN" altLang="en-US" sz="2000" dirty="0">
                <a:solidFill>
                  <a:schemeClr val="bg1"/>
                </a:solidFill>
                <a:latin typeface="微软雅黑" pitchFamily="34" charset="-122"/>
                <a:ea typeface="微软雅黑" pitchFamily="34" charset="-122"/>
              </a:rPr>
              <a:t>标题</a:t>
            </a:r>
          </a:p>
        </p:txBody>
      </p:sp>
      <p:sp>
        <p:nvSpPr>
          <p:cNvPr id="11" name="Oval 5"/>
          <p:cNvSpPr>
            <a:spLocks noChangeArrowheads="1"/>
          </p:cNvSpPr>
          <p:nvPr/>
        </p:nvSpPr>
        <p:spPr bwMode="gray">
          <a:xfrm>
            <a:off x="5169968" y="1379591"/>
            <a:ext cx="874504" cy="874621"/>
          </a:xfrm>
          <a:prstGeom prst="ellipse">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45703" tIns="44433" rIns="45703" bIns="44433" anchor="ctr" anchorCtr="1"/>
          <a:lstStyle/>
          <a:p>
            <a:r>
              <a:rPr lang="zh-CN" altLang="en-US" sz="2000" dirty="0">
                <a:solidFill>
                  <a:schemeClr val="bg1"/>
                </a:solidFill>
                <a:latin typeface="微软雅黑" pitchFamily="34" charset="-122"/>
                <a:ea typeface="微软雅黑" pitchFamily="34" charset="-122"/>
              </a:rPr>
              <a:t>标题</a:t>
            </a:r>
          </a:p>
        </p:txBody>
      </p:sp>
      <p:sp>
        <p:nvSpPr>
          <p:cNvPr id="12" name="矩形 11"/>
          <p:cNvSpPr>
            <a:spLocks noChangeArrowheads="1"/>
          </p:cNvSpPr>
          <p:nvPr/>
        </p:nvSpPr>
        <p:spPr bwMode="auto">
          <a:xfrm>
            <a:off x="1711598" y="1409513"/>
            <a:ext cx="1164633" cy="334803"/>
          </a:xfrm>
          <a:prstGeom prst="rect">
            <a:avLst/>
          </a:prstGeom>
          <a:noFill/>
          <a:ln w="9525">
            <a:noFill/>
            <a:miter lim="800000"/>
            <a:headEnd/>
            <a:tailEnd/>
          </a:ln>
        </p:spPr>
        <p:txBody>
          <a:bodyPr lIns="68547" tIns="34274" rIns="68547" bIns="34274">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13" name="矩形 47"/>
          <p:cNvSpPr>
            <a:spLocks noChangeArrowheads="1"/>
          </p:cNvSpPr>
          <p:nvPr/>
        </p:nvSpPr>
        <p:spPr bwMode="auto">
          <a:xfrm>
            <a:off x="1111498" y="1725126"/>
            <a:ext cx="2021030" cy="484878"/>
          </a:xfrm>
          <a:prstGeom prst="rect">
            <a:avLst/>
          </a:prstGeom>
          <a:noFill/>
          <a:ln>
            <a:noFill/>
          </a:ln>
          <a:extLst/>
        </p:spPr>
        <p:txBody>
          <a:bodyPr wrap="square" lIns="68547" tIns="34274" rIns="68547" bIns="3427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492">
              <a:lnSpc>
                <a:spcPct val="120000"/>
              </a:lnSpc>
              <a:spcBef>
                <a:spcPct val="0"/>
              </a:spcBef>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4" name="矩形 13"/>
          <p:cNvSpPr>
            <a:spLocks noChangeArrowheads="1"/>
          </p:cNvSpPr>
          <p:nvPr/>
        </p:nvSpPr>
        <p:spPr bwMode="auto">
          <a:xfrm>
            <a:off x="1640271" y="3535466"/>
            <a:ext cx="1164633" cy="334803"/>
          </a:xfrm>
          <a:prstGeom prst="rect">
            <a:avLst/>
          </a:prstGeom>
          <a:noFill/>
          <a:ln w="9525">
            <a:noFill/>
            <a:miter lim="800000"/>
            <a:headEnd/>
            <a:tailEnd/>
          </a:ln>
        </p:spPr>
        <p:txBody>
          <a:bodyPr lIns="68547" tIns="34274" rIns="68547" bIns="34274">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15" name="矩形 47"/>
          <p:cNvSpPr>
            <a:spLocks noChangeArrowheads="1"/>
          </p:cNvSpPr>
          <p:nvPr/>
        </p:nvSpPr>
        <p:spPr bwMode="auto">
          <a:xfrm>
            <a:off x="1040172" y="3851079"/>
            <a:ext cx="2021030" cy="484878"/>
          </a:xfrm>
          <a:prstGeom prst="rect">
            <a:avLst/>
          </a:prstGeom>
          <a:noFill/>
          <a:ln>
            <a:noFill/>
          </a:ln>
          <a:extLst/>
        </p:spPr>
        <p:txBody>
          <a:bodyPr wrap="square" lIns="68547" tIns="34274" rIns="68547" bIns="3427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492">
              <a:lnSpc>
                <a:spcPct val="120000"/>
              </a:lnSpc>
              <a:spcBef>
                <a:spcPct val="0"/>
              </a:spcBef>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6" name="矩形 15"/>
          <p:cNvSpPr>
            <a:spLocks noChangeArrowheads="1"/>
          </p:cNvSpPr>
          <p:nvPr/>
        </p:nvSpPr>
        <p:spPr bwMode="auto">
          <a:xfrm>
            <a:off x="6600492" y="1412033"/>
            <a:ext cx="1164633" cy="334803"/>
          </a:xfrm>
          <a:prstGeom prst="rect">
            <a:avLst/>
          </a:prstGeom>
          <a:noFill/>
          <a:ln w="9525">
            <a:noFill/>
            <a:miter lim="800000"/>
            <a:headEnd/>
            <a:tailEnd/>
          </a:ln>
        </p:spPr>
        <p:txBody>
          <a:bodyPr lIns="68547" tIns="34274" rIns="68547" bIns="34274">
            <a:spAutoFit/>
          </a:bodyPr>
          <a:lstStyle/>
          <a:p>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17" name="矩形 47"/>
          <p:cNvSpPr>
            <a:spLocks noChangeArrowheads="1"/>
          </p:cNvSpPr>
          <p:nvPr/>
        </p:nvSpPr>
        <p:spPr bwMode="auto">
          <a:xfrm>
            <a:off x="6179662" y="1695489"/>
            <a:ext cx="2049161" cy="484878"/>
          </a:xfrm>
          <a:prstGeom prst="rect">
            <a:avLst/>
          </a:prstGeom>
          <a:noFill/>
          <a:ln>
            <a:noFill/>
          </a:ln>
          <a:extLst/>
        </p:spPr>
        <p:txBody>
          <a:bodyPr wrap="square" lIns="68547" tIns="34274" rIns="68547" bIns="3427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492">
              <a:lnSpc>
                <a:spcPct val="120000"/>
              </a:lnSpc>
              <a:spcBef>
                <a:spcPct val="0"/>
              </a:spcBef>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8" name="矩形 17"/>
          <p:cNvSpPr>
            <a:spLocks noChangeArrowheads="1"/>
          </p:cNvSpPr>
          <p:nvPr/>
        </p:nvSpPr>
        <p:spPr bwMode="auto">
          <a:xfrm>
            <a:off x="6779764" y="3407165"/>
            <a:ext cx="1164633" cy="334803"/>
          </a:xfrm>
          <a:prstGeom prst="rect">
            <a:avLst/>
          </a:prstGeom>
          <a:noFill/>
          <a:ln w="9525">
            <a:noFill/>
            <a:miter lim="800000"/>
            <a:headEnd/>
            <a:tailEnd/>
          </a:ln>
        </p:spPr>
        <p:txBody>
          <a:bodyPr lIns="68547" tIns="34274" rIns="68547" bIns="34274">
            <a:spAutoFit/>
          </a:bodyPr>
          <a:lstStyle/>
          <a:p>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19" name="矩形 47"/>
          <p:cNvSpPr>
            <a:spLocks noChangeArrowheads="1"/>
          </p:cNvSpPr>
          <p:nvPr/>
        </p:nvSpPr>
        <p:spPr bwMode="auto">
          <a:xfrm>
            <a:off x="6179662" y="3722777"/>
            <a:ext cx="2049161" cy="484878"/>
          </a:xfrm>
          <a:prstGeom prst="rect">
            <a:avLst/>
          </a:prstGeom>
          <a:noFill/>
          <a:ln>
            <a:noFill/>
          </a:ln>
          <a:extLst/>
        </p:spPr>
        <p:txBody>
          <a:bodyPr wrap="square" lIns="68547" tIns="34274" rIns="68547" bIns="3427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492">
              <a:lnSpc>
                <a:spcPct val="120000"/>
              </a:lnSpc>
              <a:spcBef>
                <a:spcPct val="0"/>
              </a:spcBef>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834892479"/>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400"/>
                                        <p:tgtEl>
                                          <p:spTgt spid="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3"/>
                                        </p:tgtEl>
                                        <p:attrNameLst>
                                          <p:attrName>style.visibility</p:attrName>
                                        </p:attrNameLst>
                                      </p:cBhvr>
                                      <p:to>
                                        <p:strVal val="visible"/>
                                      </p:to>
                                    </p:set>
                                    <p:animEffect transition="in" filter="randombar(horizontal)">
                                      <p:cBhvr>
                                        <p:cTn id="57" dur="400"/>
                                        <p:tgtEl>
                                          <p:spTgt spid="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4"/>
                                        </p:tgtEl>
                                        <p:attrNameLst>
                                          <p:attrName>style.visibility</p:attrName>
                                        </p:attrNameLst>
                                      </p:cBhvr>
                                      <p:to>
                                        <p:strVal val="visible"/>
                                      </p:to>
                                    </p:set>
                                    <p:animEffect transition="in" filter="randombar(horizontal)">
                                      <p:cBhvr>
                                        <p:cTn id="60" dur="400"/>
                                        <p:tgtEl>
                                          <p:spTgt spid="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400"/>
                                        <p:tgtEl>
                                          <p:spTgt spid="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6"/>
                                        </p:tgtEl>
                                        <p:attrNameLst>
                                          <p:attrName>style.visibility</p:attrName>
                                        </p:attrNameLst>
                                      </p:cBhvr>
                                      <p:to>
                                        <p:strVal val="visible"/>
                                      </p:to>
                                    </p:set>
                                    <p:animEffect transition="in" filter="randombar(horizontal)">
                                      <p:cBhvr>
                                        <p:cTn id="66" dur="400"/>
                                        <p:tgtEl>
                                          <p:spTgt spid="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7"/>
                                        </p:tgtEl>
                                        <p:attrNameLst>
                                          <p:attrName>style.visibility</p:attrName>
                                        </p:attrNameLst>
                                      </p:cBhvr>
                                      <p:to>
                                        <p:strVal val="visible"/>
                                      </p:to>
                                    </p:set>
                                    <p:animEffect transition="in" filter="randombar(horizontal)">
                                      <p:cBhvr>
                                        <p:cTn id="69" dur="400"/>
                                        <p:tgtEl>
                                          <p:spTgt spid="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8"/>
                                        </p:tgtEl>
                                        <p:attrNameLst>
                                          <p:attrName>style.visibility</p:attrName>
                                        </p:attrNameLst>
                                      </p:cBhvr>
                                      <p:to>
                                        <p:strVal val="visible"/>
                                      </p:to>
                                    </p:set>
                                    <p:animEffect transition="in" filter="randombar(horizontal)">
                                      <p:cBhvr>
                                        <p:cTn id="72" dur="400"/>
                                        <p:tgtEl>
                                          <p:spTgt spid="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9"/>
                                        </p:tgtEl>
                                        <p:attrNameLst>
                                          <p:attrName>style.visibility</p:attrName>
                                        </p:attrNameLst>
                                      </p:cBhvr>
                                      <p:to>
                                        <p:strVal val="visible"/>
                                      </p:to>
                                    </p:set>
                                    <p:animEffect transition="in" filter="randombar(horizontal)">
                                      <p:cBhvr>
                                        <p:cTn id="75" dur="4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80093" y="3301329"/>
            <a:ext cx="1100329" cy="1286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矩形 5"/>
          <p:cNvSpPr/>
          <p:nvPr/>
        </p:nvSpPr>
        <p:spPr>
          <a:xfrm>
            <a:off x="2009002" y="3301329"/>
            <a:ext cx="1100329" cy="12862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3159346" y="3301329"/>
            <a:ext cx="1907712" cy="1286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5095638" y="3301329"/>
            <a:ext cx="603753" cy="12862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a:off x="5742260" y="3301329"/>
            <a:ext cx="2365413" cy="1286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a:p>
        </p:txBody>
      </p:sp>
      <p:sp>
        <p:nvSpPr>
          <p:cNvPr id="10" name="泪滴形 9"/>
          <p:cNvSpPr/>
          <p:nvPr/>
        </p:nvSpPr>
        <p:spPr>
          <a:xfrm rot="10800000">
            <a:off x="1430256" y="1202009"/>
            <a:ext cx="1847111" cy="184736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矩形 10"/>
          <p:cNvSpPr/>
          <p:nvPr/>
        </p:nvSpPr>
        <p:spPr>
          <a:xfrm flipH="1">
            <a:off x="1535622" y="1891698"/>
            <a:ext cx="1312613" cy="862009"/>
          </a:xfrm>
          <a:prstGeom prst="rect">
            <a:avLst/>
          </a:prstGeom>
          <a:effectLst/>
        </p:spPr>
        <p:txBody>
          <a:bodyPr wrap="square" lIns="121890" tIns="60944" rIns="121890" bIns="60944">
            <a:spAutoFit/>
          </a:bodyPr>
          <a:lstStyle/>
          <a:p>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sp>
        <p:nvSpPr>
          <p:cNvPr id="12" name="矩形 11"/>
          <p:cNvSpPr/>
          <p:nvPr/>
        </p:nvSpPr>
        <p:spPr>
          <a:xfrm>
            <a:off x="1545990" y="1646044"/>
            <a:ext cx="1674218" cy="328368"/>
          </a:xfrm>
          <a:prstGeom prst="rect">
            <a:avLst/>
          </a:prstGeom>
          <a:ln>
            <a:noFill/>
          </a:ln>
        </p:spPr>
        <p:txBody>
          <a:bodyPr wrap="square" lIns="121890" tIns="60944" rIns="121890" bIns="60944">
            <a:spAutoFit/>
          </a:bodyPr>
          <a:lstStyle/>
          <a:p>
            <a:pPr algn="just" defTabSz="1218869">
              <a:lnSpc>
                <a:spcPts val="1600"/>
              </a:lnSpc>
            </a:pPr>
            <a:r>
              <a:rPr lang="zh-CN" altLang="en-US" sz="1600" dirty="0">
                <a:solidFill>
                  <a:schemeClr val="bg1"/>
                </a:solidFill>
                <a:latin typeface="微软雅黑" pitchFamily="34" charset="-122"/>
                <a:ea typeface="微软雅黑" pitchFamily="34" charset="-122"/>
              </a:rPr>
              <a:t>这里填写小标题</a:t>
            </a:r>
            <a:endParaRPr lang="en-US" altLang="zh-CN" sz="1600" dirty="0">
              <a:solidFill>
                <a:schemeClr val="bg1"/>
              </a:solidFill>
              <a:latin typeface="微软雅黑" pitchFamily="34" charset="-122"/>
              <a:ea typeface="微软雅黑" pitchFamily="34" charset="-122"/>
            </a:endParaRPr>
          </a:p>
        </p:txBody>
      </p:sp>
      <p:sp>
        <p:nvSpPr>
          <p:cNvPr id="13" name="泪滴形 12"/>
          <p:cNvSpPr/>
          <p:nvPr/>
        </p:nvSpPr>
        <p:spPr>
          <a:xfrm rot="10800000">
            <a:off x="3623640" y="1204586"/>
            <a:ext cx="1847111" cy="1847360"/>
          </a:xfrm>
          <a:prstGeom prst="teardrop">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p>
        </p:txBody>
      </p:sp>
      <p:sp>
        <p:nvSpPr>
          <p:cNvPr id="14" name="矩形 13"/>
          <p:cNvSpPr/>
          <p:nvPr/>
        </p:nvSpPr>
        <p:spPr>
          <a:xfrm flipH="1">
            <a:off x="3729005" y="1894275"/>
            <a:ext cx="1312613" cy="862009"/>
          </a:xfrm>
          <a:prstGeom prst="rect">
            <a:avLst/>
          </a:prstGeom>
          <a:effectLst/>
        </p:spPr>
        <p:txBody>
          <a:bodyPr wrap="square" lIns="121890" tIns="60944" rIns="121890" bIns="60944">
            <a:spAutoFit/>
          </a:bodyPr>
          <a:lstStyle/>
          <a:p>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sp>
        <p:nvSpPr>
          <p:cNvPr id="15" name="矩形 14"/>
          <p:cNvSpPr/>
          <p:nvPr/>
        </p:nvSpPr>
        <p:spPr>
          <a:xfrm>
            <a:off x="3739374" y="1648622"/>
            <a:ext cx="1674218" cy="328368"/>
          </a:xfrm>
          <a:prstGeom prst="rect">
            <a:avLst/>
          </a:prstGeom>
          <a:ln>
            <a:noFill/>
          </a:ln>
        </p:spPr>
        <p:txBody>
          <a:bodyPr wrap="square" lIns="121890" tIns="60944" rIns="121890" bIns="60944">
            <a:spAutoFit/>
          </a:bodyPr>
          <a:lstStyle/>
          <a:p>
            <a:pPr algn="just" defTabSz="1218869">
              <a:lnSpc>
                <a:spcPts val="1600"/>
              </a:lnSpc>
            </a:pPr>
            <a:r>
              <a:rPr lang="zh-CN" altLang="en-US" sz="1600" dirty="0">
                <a:solidFill>
                  <a:schemeClr val="bg1"/>
                </a:solidFill>
                <a:latin typeface="微软雅黑" pitchFamily="34" charset="-122"/>
                <a:ea typeface="微软雅黑" pitchFamily="34" charset="-122"/>
              </a:rPr>
              <a:t>这里填写小标题</a:t>
            </a:r>
            <a:endParaRPr lang="en-US" altLang="zh-CN" sz="1600" dirty="0">
              <a:solidFill>
                <a:schemeClr val="bg1"/>
              </a:solidFill>
              <a:latin typeface="微软雅黑" pitchFamily="34" charset="-122"/>
              <a:ea typeface="微软雅黑" pitchFamily="34" charset="-122"/>
            </a:endParaRPr>
          </a:p>
        </p:txBody>
      </p:sp>
      <p:sp>
        <p:nvSpPr>
          <p:cNvPr id="16" name="泪滴形 15"/>
          <p:cNvSpPr/>
          <p:nvPr/>
        </p:nvSpPr>
        <p:spPr>
          <a:xfrm rot="10800000">
            <a:off x="5775110" y="1202009"/>
            <a:ext cx="1847111" cy="184736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矩形 16"/>
          <p:cNvSpPr/>
          <p:nvPr/>
        </p:nvSpPr>
        <p:spPr>
          <a:xfrm flipH="1">
            <a:off x="5880475" y="1891698"/>
            <a:ext cx="1312613" cy="862009"/>
          </a:xfrm>
          <a:prstGeom prst="rect">
            <a:avLst/>
          </a:prstGeom>
          <a:effectLst/>
        </p:spPr>
        <p:txBody>
          <a:bodyPr wrap="square" lIns="121890" tIns="60944" rIns="121890" bIns="60944">
            <a:spAutoFit/>
          </a:bodyPr>
          <a:lstStyle/>
          <a:p>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p:txBody>
      </p:sp>
      <p:sp>
        <p:nvSpPr>
          <p:cNvPr id="18" name="矩形 17"/>
          <p:cNvSpPr/>
          <p:nvPr/>
        </p:nvSpPr>
        <p:spPr>
          <a:xfrm>
            <a:off x="5890843" y="1646044"/>
            <a:ext cx="1674218" cy="328368"/>
          </a:xfrm>
          <a:prstGeom prst="rect">
            <a:avLst/>
          </a:prstGeom>
          <a:ln>
            <a:noFill/>
          </a:ln>
        </p:spPr>
        <p:txBody>
          <a:bodyPr wrap="square" lIns="121890" tIns="60944" rIns="121890" bIns="60944">
            <a:spAutoFit/>
          </a:bodyPr>
          <a:lstStyle/>
          <a:p>
            <a:pPr algn="just" defTabSz="1218869">
              <a:lnSpc>
                <a:spcPts val="1600"/>
              </a:lnSpc>
            </a:pPr>
            <a:r>
              <a:rPr lang="zh-CN" altLang="en-US" sz="1600" dirty="0">
                <a:solidFill>
                  <a:schemeClr val="bg1"/>
                </a:solidFill>
                <a:latin typeface="微软雅黑" pitchFamily="34" charset="-122"/>
                <a:ea typeface="微软雅黑" pitchFamily="34" charset="-122"/>
              </a:rPr>
              <a:t>这里填写小标题</a:t>
            </a:r>
            <a:endParaRPr lang="en-US" altLang="zh-CN" sz="1600" dirty="0">
              <a:solidFill>
                <a:schemeClr val="bg1"/>
              </a:solidFill>
              <a:latin typeface="微软雅黑" pitchFamily="34" charset="-122"/>
              <a:ea typeface="微软雅黑" pitchFamily="34" charset="-122"/>
            </a:endParaRPr>
          </a:p>
        </p:txBody>
      </p:sp>
      <p:sp>
        <p:nvSpPr>
          <p:cNvPr id="19" name="矩形 18"/>
          <p:cNvSpPr>
            <a:spLocks noChangeArrowheads="1"/>
          </p:cNvSpPr>
          <p:nvPr/>
        </p:nvSpPr>
        <p:spPr bwMode="auto">
          <a:xfrm>
            <a:off x="1036026"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20" name="矩形 47"/>
          <p:cNvSpPr>
            <a:spLocks noChangeArrowheads="1"/>
          </p:cNvSpPr>
          <p:nvPr/>
        </p:nvSpPr>
        <p:spPr bwMode="auto">
          <a:xfrm>
            <a:off x="878836" y="3923435"/>
            <a:ext cx="1479013"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21" name="矩形 20"/>
          <p:cNvSpPr>
            <a:spLocks noChangeArrowheads="1"/>
          </p:cNvSpPr>
          <p:nvPr/>
        </p:nvSpPr>
        <p:spPr bwMode="auto">
          <a:xfrm>
            <a:off x="3016379" y="3607822"/>
            <a:ext cx="1163442"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22" name="矩形 47"/>
          <p:cNvSpPr>
            <a:spLocks noChangeArrowheads="1"/>
          </p:cNvSpPr>
          <p:nvPr/>
        </p:nvSpPr>
        <p:spPr bwMode="auto">
          <a:xfrm>
            <a:off x="2859190" y="3923435"/>
            <a:ext cx="1477822"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23" name="矩形 22"/>
          <p:cNvSpPr>
            <a:spLocks noChangeArrowheads="1"/>
          </p:cNvSpPr>
          <p:nvPr/>
        </p:nvSpPr>
        <p:spPr bwMode="auto">
          <a:xfrm>
            <a:off x="6975895"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24" name="矩形 47"/>
          <p:cNvSpPr>
            <a:spLocks noChangeArrowheads="1"/>
          </p:cNvSpPr>
          <p:nvPr/>
        </p:nvSpPr>
        <p:spPr bwMode="auto">
          <a:xfrm>
            <a:off x="6818703" y="3923436"/>
            <a:ext cx="1479013" cy="678639"/>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25" name="矩形 24"/>
          <p:cNvSpPr>
            <a:spLocks noChangeArrowheads="1"/>
          </p:cNvSpPr>
          <p:nvPr/>
        </p:nvSpPr>
        <p:spPr bwMode="auto">
          <a:xfrm>
            <a:off x="4995542" y="3607822"/>
            <a:ext cx="1164633" cy="334803"/>
          </a:xfrm>
          <a:prstGeom prst="rect">
            <a:avLst/>
          </a:prstGeom>
          <a:noFill/>
          <a:ln w="9525">
            <a:noFill/>
            <a:miter lim="800000"/>
            <a:headEnd/>
            <a:tailEnd/>
          </a:ln>
        </p:spPr>
        <p:txBody>
          <a:bodyPr lIns="68571" tIns="34286" rIns="68571" bIns="34286">
            <a:spAutoFit/>
          </a:bodyPr>
          <a:lstStyle/>
          <a:p>
            <a:pPr algn="ctr"/>
            <a:r>
              <a:rPr lang="zh-CN" altLang="en-US" sz="1700" dirty="0">
                <a:solidFill>
                  <a:srgbClr val="404040"/>
                </a:solidFill>
                <a:latin typeface="微软雅黑" pitchFamily="34" charset="-122"/>
                <a:ea typeface="微软雅黑" pitchFamily="34" charset="-122"/>
              </a:rPr>
              <a:t>添加标题</a:t>
            </a:r>
            <a:endParaRPr lang="en-US" altLang="zh-CN" sz="1700" dirty="0">
              <a:solidFill>
                <a:srgbClr val="404040"/>
              </a:solidFill>
              <a:latin typeface="微软雅黑" pitchFamily="34" charset="-122"/>
              <a:ea typeface="微软雅黑" pitchFamily="34" charset="-122"/>
            </a:endParaRPr>
          </a:p>
        </p:txBody>
      </p:sp>
      <p:sp>
        <p:nvSpPr>
          <p:cNvPr id="26" name="矩形 47"/>
          <p:cNvSpPr>
            <a:spLocks noChangeArrowheads="1"/>
          </p:cNvSpPr>
          <p:nvPr/>
        </p:nvSpPr>
        <p:spPr bwMode="auto">
          <a:xfrm>
            <a:off x="4838350" y="3923435"/>
            <a:ext cx="1479013" cy="692704"/>
          </a:xfrm>
          <a:prstGeom prst="rect">
            <a:avLst/>
          </a:prstGeom>
          <a:noFill/>
          <a:ln>
            <a:noFill/>
          </a:ln>
          <a:extLst/>
        </p:spPr>
        <p:txBody>
          <a:bodyPr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32"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97779494"/>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350"/>
                                        <p:tgtEl>
                                          <p:spTgt spid="12"/>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12"/>
                                        </p:tgtEl>
                                      </p:cBhvr>
                                    </p:animEffect>
                                    <p:animScale>
                                      <p:cBhvr>
                                        <p:cTn id="57" dur="200" autoRev="1" fill="hold"/>
                                        <p:tgtEl>
                                          <p:spTgt spid="12"/>
                                        </p:tgtEl>
                                      </p:cBhvr>
                                      <p:by x="105000" y="105000"/>
                                    </p:animScale>
                                  </p:childTnLst>
                                </p:cTn>
                              </p:par>
                            </p:childTnLst>
                          </p:cTn>
                        </p:par>
                        <p:par>
                          <p:cTn id="58" fill="hold">
                            <p:stCondLst>
                              <p:cond delay="54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par>
                          <p:cTn id="62" fill="hold">
                            <p:stCondLst>
                              <p:cond delay="59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69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350"/>
                                        <p:tgtEl>
                                          <p:spTgt spid="15"/>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15"/>
                                        </p:tgtEl>
                                      </p:cBhvr>
                                    </p:animEffect>
                                    <p:animScale>
                                      <p:cBhvr>
                                        <p:cTn id="74" dur="200" autoRev="1" fill="hold"/>
                                        <p:tgtEl>
                                          <p:spTgt spid="15"/>
                                        </p:tgtEl>
                                      </p:cBhvr>
                                      <p:by x="105000" y="105000"/>
                                    </p:animScale>
                                  </p:childTnLst>
                                </p:cTn>
                              </p:par>
                            </p:childTnLst>
                          </p:cTn>
                        </p:par>
                        <p:par>
                          <p:cTn id="75" fill="hold">
                            <p:stCondLst>
                              <p:cond delay="7300"/>
                            </p:stCondLst>
                            <p:childTnLst>
                              <p:par>
                                <p:cTn id="76" presetID="10"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childTnLst>
                          </p:cTn>
                        </p:par>
                        <p:par>
                          <p:cTn id="79" fill="hold">
                            <p:stCondLst>
                              <p:cond delay="7800"/>
                            </p:stCondLst>
                            <p:childTnLst>
                              <p:par>
                                <p:cTn id="80" presetID="42"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childTnLst>
                          </p:cTn>
                        </p:par>
                        <p:par>
                          <p:cTn id="85" fill="hold">
                            <p:stCondLst>
                              <p:cond delay="8800"/>
                            </p:stCondLst>
                            <p:childTnLst>
                              <p:par>
                                <p:cTn id="86" presetID="10"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350"/>
                                        <p:tgtEl>
                                          <p:spTgt spid="18"/>
                                        </p:tgtEl>
                                      </p:cBhvr>
                                    </p:animEffect>
                                  </p:childTnLst>
                                </p:cTn>
                              </p:par>
                              <p:par>
                                <p:cTn id="89" presetID="26" presetClass="emph" presetSubtype="0" fill="hold" grpId="1" nodeType="withEffect">
                                  <p:stCondLst>
                                    <p:cond delay="0"/>
                                  </p:stCondLst>
                                  <p:childTnLst>
                                    <p:animEffect transition="out" filter="fade">
                                      <p:cBhvr>
                                        <p:cTn id="90" dur="400" tmFilter="0, 0; .2, .5; .8, .5; 1, 0"/>
                                        <p:tgtEl>
                                          <p:spTgt spid="18"/>
                                        </p:tgtEl>
                                      </p:cBhvr>
                                    </p:animEffect>
                                    <p:animScale>
                                      <p:cBhvr>
                                        <p:cTn id="91" dur="200" autoRev="1" fill="hold"/>
                                        <p:tgtEl>
                                          <p:spTgt spid="18"/>
                                        </p:tgtEl>
                                      </p:cBhvr>
                                      <p:by x="105000" y="105000"/>
                                    </p:animScale>
                                  </p:childTnLst>
                                </p:cTn>
                              </p:par>
                            </p:childTnLst>
                          </p:cTn>
                        </p:par>
                        <p:par>
                          <p:cTn id="92" fill="hold">
                            <p:stCondLst>
                              <p:cond delay="9200"/>
                            </p:stCondLst>
                            <p:childTnLst>
                              <p:par>
                                <p:cTn id="93" presetID="10" presetClass="entr" presetSubtype="0"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500"/>
                                        <p:tgtEl>
                                          <p:spTgt spid="17"/>
                                        </p:tgtEl>
                                      </p:cBhvr>
                                    </p:animEffect>
                                  </p:childTnLst>
                                </p:cTn>
                              </p:par>
                              <p:par>
                                <p:cTn id="96" presetID="14" presetClass="entr" presetSubtype="10" fill="hold" grpId="0" nodeType="withEffect">
                                  <p:stCondLst>
                                    <p:cond delay="750"/>
                                  </p:stCondLst>
                                  <p:childTnLst>
                                    <p:set>
                                      <p:cBhvr>
                                        <p:cTn id="97" dur="1" fill="hold">
                                          <p:stCondLst>
                                            <p:cond delay="0"/>
                                          </p:stCondLst>
                                        </p:cTn>
                                        <p:tgtEl>
                                          <p:spTgt spid="19"/>
                                        </p:tgtEl>
                                        <p:attrNameLst>
                                          <p:attrName>style.visibility</p:attrName>
                                        </p:attrNameLst>
                                      </p:cBhvr>
                                      <p:to>
                                        <p:strVal val="visible"/>
                                      </p:to>
                                    </p:set>
                                    <p:animEffect transition="in" filter="randombar(horizontal)">
                                      <p:cBhvr>
                                        <p:cTn id="98" dur="400"/>
                                        <p:tgtEl>
                                          <p:spTgt spid="19"/>
                                        </p:tgtEl>
                                      </p:cBhvr>
                                    </p:animEffect>
                                  </p:childTnLst>
                                </p:cTn>
                              </p:par>
                              <p:par>
                                <p:cTn id="99" presetID="14" presetClass="entr" presetSubtype="10" fill="hold" grpId="0" nodeType="withEffect">
                                  <p:stCondLst>
                                    <p:cond delay="750"/>
                                  </p:stCondLst>
                                  <p:childTnLst>
                                    <p:set>
                                      <p:cBhvr>
                                        <p:cTn id="100" dur="1" fill="hold">
                                          <p:stCondLst>
                                            <p:cond delay="0"/>
                                          </p:stCondLst>
                                        </p:cTn>
                                        <p:tgtEl>
                                          <p:spTgt spid="20"/>
                                        </p:tgtEl>
                                        <p:attrNameLst>
                                          <p:attrName>style.visibility</p:attrName>
                                        </p:attrNameLst>
                                      </p:cBhvr>
                                      <p:to>
                                        <p:strVal val="visible"/>
                                      </p:to>
                                    </p:set>
                                    <p:animEffect transition="in" filter="randombar(horizontal)">
                                      <p:cBhvr>
                                        <p:cTn id="101" dur="400"/>
                                        <p:tgtEl>
                                          <p:spTgt spid="20"/>
                                        </p:tgtEl>
                                      </p:cBhvr>
                                    </p:animEffect>
                                  </p:childTnLst>
                                </p:cTn>
                              </p:par>
                              <p:par>
                                <p:cTn id="102" presetID="14" presetClass="entr" presetSubtype="10" fill="hold" grpId="0" nodeType="withEffect">
                                  <p:stCondLst>
                                    <p:cond delay="750"/>
                                  </p:stCondLst>
                                  <p:childTnLst>
                                    <p:set>
                                      <p:cBhvr>
                                        <p:cTn id="103" dur="1" fill="hold">
                                          <p:stCondLst>
                                            <p:cond delay="0"/>
                                          </p:stCondLst>
                                        </p:cTn>
                                        <p:tgtEl>
                                          <p:spTgt spid="21"/>
                                        </p:tgtEl>
                                        <p:attrNameLst>
                                          <p:attrName>style.visibility</p:attrName>
                                        </p:attrNameLst>
                                      </p:cBhvr>
                                      <p:to>
                                        <p:strVal val="visible"/>
                                      </p:to>
                                    </p:set>
                                    <p:animEffect transition="in" filter="randombar(horizontal)">
                                      <p:cBhvr>
                                        <p:cTn id="104" dur="400"/>
                                        <p:tgtEl>
                                          <p:spTgt spid="21"/>
                                        </p:tgtEl>
                                      </p:cBhvr>
                                    </p:animEffect>
                                  </p:childTnLst>
                                </p:cTn>
                              </p:par>
                              <p:par>
                                <p:cTn id="105" presetID="14" presetClass="entr" presetSubtype="10" fill="hold" grpId="0" nodeType="withEffect">
                                  <p:stCondLst>
                                    <p:cond delay="750"/>
                                  </p:stCondLst>
                                  <p:childTnLst>
                                    <p:set>
                                      <p:cBhvr>
                                        <p:cTn id="106" dur="1" fill="hold">
                                          <p:stCondLst>
                                            <p:cond delay="0"/>
                                          </p:stCondLst>
                                        </p:cTn>
                                        <p:tgtEl>
                                          <p:spTgt spid="22"/>
                                        </p:tgtEl>
                                        <p:attrNameLst>
                                          <p:attrName>style.visibility</p:attrName>
                                        </p:attrNameLst>
                                      </p:cBhvr>
                                      <p:to>
                                        <p:strVal val="visible"/>
                                      </p:to>
                                    </p:set>
                                    <p:animEffect transition="in" filter="randombar(horizontal)">
                                      <p:cBhvr>
                                        <p:cTn id="107" dur="400"/>
                                        <p:tgtEl>
                                          <p:spTgt spid="22"/>
                                        </p:tgtEl>
                                      </p:cBhvr>
                                    </p:animEffect>
                                  </p:childTnLst>
                                </p:cTn>
                              </p:par>
                              <p:par>
                                <p:cTn id="108" presetID="14" presetClass="entr" presetSubtype="10" fill="hold" grpId="0" nodeType="withEffect">
                                  <p:stCondLst>
                                    <p:cond delay="750"/>
                                  </p:stCondLst>
                                  <p:childTnLst>
                                    <p:set>
                                      <p:cBhvr>
                                        <p:cTn id="109" dur="1" fill="hold">
                                          <p:stCondLst>
                                            <p:cond delay="0"/>
                                          </p:stCondLst>
                                        </p:cTn>
                                        <p:tgtEl>
                                          <p:spTgt spid="23"/>
                                        </p:tgtEl>
                                        <p:attrNameLst>
                                          <p:attrName>style.visibility</p:attrName>
                                        </p:attrNameLst>
                                      </p:cBhvr>
                                      <p:to>
                                        <p:strVal val="visible"/>
                                      </p:to>
                                    </p:set>
                                    <p:animEffect transition="in" filter="randombar(horizontal)">
                                      <p:cBhvr>
                                        <p:cTn id="110" dur="400"/>
                                        <p:tgtEl>
                                          <p:spTgt spid="23"/>
                                        </p:tgtEl>
                                      </p:cBhvr>
                                    </p:animEffect>
                                  </p:childTnLst>
                                </p:cTn>
                              </p:par>
                              <p:par>
                                <p:cTn id="111" presetID="14" presetClass="entr" presetSubtype="10" fill="hold" grpId="0" nodeType="withEffect">
                                  <p:stCondLst>
                                    <p:cond delay="750"/>
                                  </p:stCondLst>
                                  <p:childTnLst>
                                    <p:set>
                                      <p:cBhvr>
                                        <p:cTn id="112" dur="1" fill="hold">
                                          <p:stCondLst>
                                            <p:cond delay="0"/>
                                          </p:stCondLst>
                                        </p:cTn>
                                        <p:tgtEl>
                                          <p:spTgt spid="24"/>
                                        </p:tgtEl>
                                        <p:attrNameLst>
                                          <p:attrName>style.visibility</p:attrName>
                                        </p:attrNameLst>
                                      </p:cBhvr>
                                      <p:to>
                                        <p:strVal val="visible"/>
                                      </p:to>
                                    </p:set>
                                    <p:animEffect transition="in" filter="randombar(horizontal)">
                                      <p:cBhvr>
                                        <p:cTn id="113" dur="400"/>
                                        <p:tgtEl>
                                          <p:spTgt spid="24"/>
                                        </p:tgtEl>
                                      </p:cBhvr>
                                    </p:animEffect>
                                  </p:childTnLst>
                                </p:cTn>
                              </p:par>
                              <p:par>
                                <p:cTn id="114" presetID="14" presetClass="entr" presetSubtype="10" fill="hold" grpId="0" nodeType="withEffect">
                                  <p:stCondLst>
                                    <p:cond delay="750"/>
                                  </p:stCondLst>
                                  <p:childTnLst>
                                    <p:set>
                                      <p:cBhvr>
                                        <p:cTn id="115" dur="1" fill="hold">
                                          <p:stCondLst>
                                            <p:cond delay="0"/>
                                          </p:stCondLst>
                                        </p:cTn>
                                        <p:tgtEl>
                                          <p:spTgt spid="25"/>
                                        </p:tgtEl>
                                        <p:attrNameLst>
                                          <p:attrName>style.visibility</p:attrName>
                                        </p:attrNameLst>
                                      </p:cBhvr>
                                      <p:to>
                                        <p:strVal val="visible"/>
                                      </p:to>
                                    </p:set>
                                    <p:animEffect transition="in" filter="randombar(horizontal)">
                                      <p:cBhvr>
                                        <p:cTn id="116" dur="400"/>
                                        <p:tgtEl>
                                          <p:spTgt spid="25"/>
                                        </p:tgtEl>
                                      </p:cBhvr>
                                    </p:animEffect>
                                  </p:childTnLst>
                                </p:cTn>
                              </p:par>
                              <p:par>
                                <p:cTn id="117" presetID="14" presetClass="entr" presetSubtype="10" fill="hold" grpId="0" nodeType="withEffect">
                                  <p:stCondLst>
                                    <p:cond delay="750"/>
                                  </p:stCondLst>
                                  <p:childTnLst>
                                    <p:set>
                                      <p:cBhvr>
                                        <p:cTn id="118" dur="1" fill="hold">
                                          <p:stCondLst>
                                            <p:cond delay="0"/>
                                          </p:stCondLst>
                                        </p:cTn>
                                        <p:tgtEl>
                                          <p:spTgt spid="26"/>
                                        </p:tgtEl>
                                        <p:attrNameLst>
                                          <p:attrName>style.visibility</p:attrName>
                                        </p:attrNameLst>
                                      </p:cBhvr>
                                      <p:to>
                                        <p:strVal val="visible"/>
                                      </p:to>
                                    </p:set>
                                    <p:animEffect transition="in" filter="randombar(horizontal)">
                                      <p:cBhvr>
                                        <p:cTn id="119"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animBg="1"/>
      <p:bldP spid="7" grpId="0" animBg="1"/>
      <p:bldP spid="8" grpId="0" animBg="1"/>
      <p:bldP spid="9" grpId="0" animBg="1"/>
      <p:bldP spid="10" grpId="0" animBg="1"/>
      <p:bldP spid="11" grpId="0"/>
      <p:bldP spid="12" grpId="0"/>
      <p:bldP spid="12" grpId="1"/>
      <p:bldP spid="13" grpId="0" animBg="1"/>
      <p:bldP spid="14" grpId="0"/>
      <p:bldP spid="15" grpId="0"/>
      <p:bldP spid="15" grpId="1"/>
      <p:bldP spid="16" grpId="0" animBg="1"/>
      <p:bldP spid="17" grpId="0"/>
      <p:bldP spid="18" grpId="0"/>
      <p:bldP spid="18" grpId="1"/>
      <p:bldP spid="19" grpId="0"/>
      <p:bldP spid="20" grpId="0"/>
      <p:bldP spid="21" grpId="0"/>
      <p:bldP spid="22" grpId="0"/>
      <p:bldP spid="23" grpId="0"/>
      <p:bldP spid="24"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14671" y="1276400"/>
            <a:ext cx="1296369" cy="30243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rrowheads="1"/>
          </p:cNvSpPr>
          <p:nvPr/>
        </p:nvSpPr>
        <p:spPr bwMode="auto">
          <a:xfrm>
            <a:off x="1311974" y="2176942"/>
            <a:ext cx="380000" cy="1115682"/>
          </a:xfrm>
          <a:prstGeom prst="rect">
            <a:avLst/>
          </a:prstGeom>
          <a:noFill/>
          <a:ln w="9525">
            <a:noFill/>
            <a:miter lim="800000"/>
            <a:headEnd/>
            <a:tailEnd/>
          </a:ln>
        </p:spPr>
        <p:txBody>
          <a:bodyPr wrap="square" lIns="68571" tIns="34286" rIns="68571" bIns="34286">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7" name="五边形 6"/>
          <p:cNvSpPr/>
          <p:nvPr/>
        </p:nvSpPr>
        <p:spPr>
          <a:xfrm>
            <a:off x="1915606" y="1492425"/>
            <a:ext cx="2485433" cy="57405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8" name="TextBox 7"/>
          <p:cNvSpPr txBox="1"/>
          <p:nvPr/>
        </p:nvSpPr>
        <p:spPr>
          <a:xfrm>
            <a:off x="2016554" y="1564433"/>
            <a:ext cx="1987647" cy="400105"/>
          </a:xfrm>
          <a:prstGeom prst="rect">
            <a:avLst/>
          </a:prstGeom>
          <a:noFill/>
        </p:spPr>
        <p:txBody>
          <a:bodyPr wrap="square" lIns="121917" tIns="60958" rIns="121917" bIns="60958"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9" name="五边形 8"/>
          <p:cNvSpPr/>
          <p:nvPr/>
        </p:nvSpPr>
        <p:spPr>
          <a:xfrm>
            <a:off x="1908036" y="2196676"/>
            <a:ext cx="2485433" cy="574051"/>
          </a:xfrm>
          <a:prstGeom prst="homePlat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10" name="TextBox 9"/>
          <p:cNvSpPr txBox="1"/>
          <p:nvPr/>
        </p:nvSpPr>
        <p:spPr>
          <a:xfrm>
            <a:off x="2008984" y="2268684"/>
            <a:ext cx="1987647" cy="400105"/>
          </a:xfrm>
          <a:prstGeom prst="rect">
            <a:avLst/>
          </a:prstGeom>
          <a:noFill/>
        </p:spPr>
        <p:txBody>
          <a:bodyPr wrap="square" lIns="121917" tIns="60958" rIns="121917" bIns="60958"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1" name="五边形 10"/>
          <p:cNvSpPr/>
          <p:nvPr/>
        </p:nvSpPr>
        <p:spPr>
          <a:xfrm>
            <a:off x="1915606" y="2878418"/>
            <a:ext cx="2485433" cy="57405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12" name="TextBox 11"/>
          <p:cNvSpPr txBox="1"/>
          <p:nvPr/>
        </p:nvSpPr>
        <p:spPr>
          <a:xfrm>
            <a:off x="2016554" y="2950426"/>
            <a:ext cx="1987647" cy="400105"/>
          </a:xfrm>
          <a:prstGeom prst="rect">
            <a:avLst/>
          </a:prstGeom>
          <a:noFill/>
        </p:spPr>
        <p:txBody>
          <a:bodyPr wrap="square" lIns="121917" tIns="60958" rIns="121917" bIns="60958"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3" name="五边形 12"/>
          <p:cNvSpPr/>
          <p:nvPr/>
        </p:nvSpPr>
        <p:spPr>
          <a:xfrm>
            <a:off x="1908036" y="3582670"/>
            <a:ext cx="2485433" cy="574051"/>
          </a:xfrm>
          <a:prstGeom prst="homePlat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2008984" y="3654678"/>
            <a:ext cx="1987647" cy="400105"/>
          </a:xfrm>
          <a:prstGeom prst="rect">
            <a:avLst/>
          </a:prstGeom>
          <a:noFill/>
        </p:spPr>
        <p:txBody>
          <a:bodyPr wrap="square" lIns="121917" tIns="60958" rIns="121917" bIns="60958"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5178220" y="1249773"/>
            <a:ext cx="0" cy="317103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502783" y="1233463"/>
            <a:ext cx="1023517" cy="334803"/>
          </a:xfrm>
          <a:prstGeom prst="rect">
            <a:avLst/>
          </a:prstGeom>
        </p:spPr>
        <p:txBody>
          <a:bodyPr wrap="none" lIns="68571" tIns="34286" rIns="68571" bIns="34286">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7" name="矩形 47"/>
          <p:cNvSpPr>
            <a:spLocks noChangeArrowheads="1"/>
          </p:cNvSpPr>
          <p:nvPr/>
        </p:nvSpPr>
        <p:spPr bwMode="auto">
          <a:xfrm>
            <a:off x="5502784" y="1524777"/>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 name="矩形 17"/>
          <p:cNvSpPr/>
          <p:nvPr/>
        </p:nvSpPr>
        <p:spPr>
          <a:xfrm>
            <a:off x="5502783" y="2376761"/>
            <a:ext cx="1023517" cy="334803"/>
          </a:xfrm>
          <a:prstGeom prst="rect">
            <a:avLst/>
          </a:prstGeom>
        </p:spPr>
        <p:txBody>
          <a:bodyPr wrap="none" lIns="68571" tIns="34286" rIns="68571" bIns="34286">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 name="矩形 18"/>
          <p:cNvSpPr>
            <a:spLocks noChangeArrowheads="1"/>
          </p:cNvSpPr>
          <p:nvPr/>
        </p:nvSpPr>
        <p:spPr bwMode="auto">
          <a:xfrm>
            <a:off x="5502784" y="2668073"/>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20" name="矩形 19"/>
          <p:cNvSpPr/>
          <p:nvPr/>
        </p:nvSpPr>
        <p:spPr>
          <a:xfrm>
            <a:off x="5502783" y="3520057"/>
            <a:ext cx="1023517" cy="334803"/>
          </a:xfrm>
          <a:prstGeom prst="rect">
            <a:avLst/>
          </a:prstGeom>
        </p:spPr>
        <p:txBody>
          <a:bodyPr wrap="none" lIns="68571" tIns="34286" rIns="68571" bIns="34286">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21" name="矩形 47"/>
          <p:cNvSpPr>
            <a:spLocks noChangeArrowheads="1"/>
          </p:cNvSpPr>
          <p:nvPr/>
        </p:nvSpPr>
        <p:spPr bwMode="auto">
          <a:xfrm>
            <a:off x="5502784" y="3811368"/>
            <a:ext cx="2716989" cy="69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Tree>
    <p:extLst>
      <p:ext uri="{BB962C8B-B14F-4D97-AF65-F5344CB8AC3E}">
        <p14:creationId xmlns:p14="http://schemas.microsoft.com/office/powerpoint/2010/main" val="1253813069"/>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14" presetClass="entr" presetSubtype="1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4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650"/>
                            </p:stCondLst>
                            <p:childTnLst>
                              <p:par>
                                <p:cTn id="42" presetID="16" presetClass="entr" presetSubtype="26"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inHorizontal)">
                                      <p:cBhvr>
                                        <p:cTn id="44" dur="250"/>
                                        <p:tgtEl>
                                          <p:spTgt spid="15"/>
                                        </p:tgtEl>
                                      </p:cBhvr>
                                    </p:animEffect>
                                  </p:childTnLst>
                                </p:cTn>
                              </p:par>
                            </p:childTnLst>
                          </p:cTn>
                        </p:par>
                        <p:par>
                          <p:cTn id="45" fill="hold">
                            <p:stCondLst>
                              <p:cond delay="29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34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6" grpId="0"/>
      <p:bldP spid="7" grpId="0" animBg="1"/>
      <p:bldP spid="9" grpId="0" animBg="1"/>
      <p:bldP spid="11" grpId="0" animBg="1"/>
      <p:bldP spid="13" grpId="0" animBg="1"/>
      <p:bldP spid="16" grpId="0"/>
      <p:bldP spid="17" grpId="0"/>
      <p:bldP spid="18"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756334" y="2307257"/>
            <a:ext cx="1632922" cy="1633142"/>
            <a:chOff x="4872514" y="2064350"/>
            <a:chExt cx="2176851" cy="2176851"/>
          </a:xfrm>
        </p:grpSpPr>
        <p:sp>
          <p:nvSpPr>
            <p:cNvPr id="6" name="泪滴形 5"/>
            <p:cNvSpPr/>
            <p:nvPr/>
          </p:nvSpPr>
          <p:spPr>
            <a:xfrm rot="8120058">
              <a:off x="4872514" y="2064350"/>
              <a:ext cx="2176851" cy="2176851"/>
            </a:xfrm>
            <a:prstGeom prst="teardrop">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998914" y="2168476"/>
              <a:ext cx="1946324" cy="19463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179000" y="2734481"/>
            <a:ext cx="787585" cy="785060"/>
          </a:xfrm>
          <a:prstGeom prst="rect">
            <a:avLst/>
          </a:prstGeom>
          <a:noFill/>
        </p:spPr>
        <p:txBody>
          <a:bodyPr wrap="square" lIns="68568" tIns="34284" rIns="68568" bIns="34284" rtlCol="0">
            <a:spAutoFit/>
          </a:bodyPr>
          <a:lstStyle/>
          <a:p>
            <a:r>
              <a:rPr lang="zh-CN" altLang="en-US" sz="2300" dirty="0">
                <a:solidFill>
                  <a:schemeClr val="accent1"/>
                </a:solidFill>
                <a:latin typeface="微软雅黑" panose="020B0503020204020204" pitchFamily="34" charset="-122"/>
                <a:ea typeface="微软雅黑" panose="020B0503020204020204" pitchFamily="34" charset="-122"/>
              </a:rPr>
              <a:t>输入标题</a:t>
            </a:r>
          </a:p>
        </p:txBody>
      </p:sp>
      <p:sp>
        <p:nvSpPr>
          <p:cNvPr id="9" name="对角圆角矩形 8"/>
          <p:cNvSpPr/>
          <p:nvPr/>
        </p:nvSpPr>
        <p:spPr>
          <a:xfrm flipH="1">
            <a:off x="1502471" y="2734482"/>
            <a:ext cx="1915692" cy="730097"/>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10" name="矩形 9"/>
          <p:cNvSpPr>
            <a:spLocks noChangeArrowheads="1"/>
          </p:cNvSpPr>
          <p:nvPr/>
        </p:nvSpPr>
        <p:spPr bwMode="auto">
          <a:xfrm>
            <a:off x="1878002" y="2928614"/>
            <a:ext cx="1164633" cy="300167"/>
          </a:xfrm>
          <a:prstGeom prst="rect">
            <a:avLst/>
          </a:prstGeom>
          <a:noFill/>
          <a:ln w="9525">
            <a:noFill/>
            <a:miter lim="800000"/>
            <a:headEnd/>
            <a:tailEnd/>
          </a:ln>
        </p:spPr>
        <p:txBody>
          <a:bodyPr lIns="68559" tIns="34280" rIns="68559" bIns="34280">
            <a:spAutoFit/>
          </a:bodyPr>
          <a:lstStyle/>
          <a:p>
            <a:pPr algn="ctr"/>
            <a:r>
              <a:rPr lang="zh-CN" altLang="en-US" sz="1500" dirty="0">
                <a:solidFill>
                  <a:schemeClr val="bg1"/>
                </a:solidFill>
                <a:latin typeface="微软雅黑" pitchFamily="34" charset="-122"/>
                <a:ea typeface="微软雅黑" pitchFamily="34" charset="-122"/>
              </a:rPr>
              <a:t>添加标题</a:t>
            </a:r>
            <a:endParaRPr lang="en-US" altLang="zh-CN" sz="1500" dirty="0">
              <a:solidFill>
                <a:schemeClr val="bg1"/>
              </a:solidFill>
              <a:latin typeface="微软雅黑" pitchFamily="34" charset="-122"/>
              <a:ea typeface="微软雅黑" pitchFamily="34" charset="-122"/>
            </a:endParaRPr>
          </a:p>
        </p:txBody>
      </p:sp>
      <p:sp>
        <p:nvSpPr>
          <p:cNvPr id="11" name="矩形 47"/>
          <p:cNvSpPr>
            <a:spLocks noChangeArrowheads="1"/>
          </p:cNvSpPr>
          <p:nvPr/>
        </p:nvSpPr>
        <p:spPr bwMode="auto">
          <a:xfrm>
            <a:off x="929178" y="3643435"/>
            <a:ext cx="2671810" cy="512599"/>
          </a:xfrm>
          <a:prstGeom prst="rect">
            <a:avLst/>
          </a:prstGeom>
          <a:noFill/>
          <a:ln>
            <a:noFill/>
          </a:ln>
          <a:extLst/>
        </p:spPr>
        <p:txBody>
          <a:bodyPr wrap="square" lIns="68559" tIns="34280" rIns="68559" bIns="3428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12" fontAlgn="auto">
              <a:lnSpc>
                <a:spcPct val="120000"/>
              </a:lnSpc>
              <a:spcBef>
                <a:spcPct val="0"/>
              </a:spcBef>
              <a:spcAft>
                <a:spcPts val="0"/>
              </a:spcAft>
              <a:buNone/>
              <a:defRPr/>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12" name="对角圆角矩形 11"/>
          <p:cNvSpPr/>
          <p:nvPr/>
        </p:nvSpPr>
        <p:spPr>
          <a:xfrm>
            <a:off x="5702538" y="2685668"/>
            <a:ext cx="1820689" cy="761982"/>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13" name="矩形 12"/>
          <p:cNvSpPr>
            <a:spLocks noChangeArrowheads="1"/>
          </p:cNvSpPr>
          <p:nvPr/>
        </p:nvSpPr>
        <p:spPr bwMode="auto">
          <a:xfrm>
            <a:off x="5983065" y="2903332"/>
            <a:ext cx="1164633" cy="300167"/>
          </a:xfrm>
          <a:prstGeom prst="rect">
            <a:avLst/>
          </a:prstGeom>
          <a:noFill/>
          <a:ln w="9525">
            <a:noFill/>
            <a:miter lim="800000"/>
            <a:headEnd/>
            <a:tailEnd/>
          </a:ln>
        </p:spPr>
        <p:txBody>
          <a:bodyPr lIns="68559" tIns="34280" rIns="68559" bIns="34280">
            <a:spAutoFit/>
          </a:bodyPr>
          <a:lstStyle/>
          <a:p>
            <a:pPr algn="ctr"/>
            <a:r>
              <a:rPr lang="zh-CN" altLang="en-US" sz="1500" dirty="0">
                <a:solidFill>
                  <a:schemeClr val="bg1"/>
                </a:solidFill>
                <a:latin typeface="微软雅黑" pitchFamily="34" charset="-122"/>
                <a:ea typeface="微软雅黑" pitchFamily="34" charset="-122"/>
              </a:rPr>
              <a:t>添加标题</a:t>
            </a:r>
            <a:endParaRPr lang="en-US" altLang="zh-CN" sz="1500" dirty="0">
              <a:solidFill>
                <a:schemeClr val="bg1"/>
              </a:solidFill>
              <a:latin typeface="微软雅黑" pitchFamily="34" charset="-122"/>
              <a:ea typeface="微软雅黑" pitchFamily="34" charset="-122"/>
            </a:endParaRPr>
          </a:p>
        </p:txBody>
      </p:sp>
      <p:sp>
        <p:nvSpPr>
          <p:cNvPr id="14" name="矩形 47"/>
          <p:cNvSpPr>
            <a:spLocks noChangeArrowheads="1"/>
          </p:cNvSpPr>
          <p:nvPr/>
        </p:nvSpPr>
        <p:spPr bwMode="auto">
          <a:xfrm>
            <a:off x="5455914" y="3660026"/>
            <a:ext cx="2671810" cy="512599"/>
          </a:xfrm>
          <a:prstGeom prst="rect">
            <a:avLst/>
          </a:prstGeom>
          <a:noFill/>
          <a:ln>
            <a:noFill/>
          </a:ln>
          <a:extLst/>
        </p:spPr>
        <p:txBody>
          <a:bodyPr wrap="square" lIns="68559" tIns="34280" rIns="68559" bIns="3428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12" fontAlgn="auto">
              <a:lnSpc>
                <a:spcPct val="120000"/>
              </a:lnSpc>
              <a:spcBef>
                <a:spcPct val="0"/>
              </a:spcBef>
              <a:spcAft>
                <a:spcPts val="0"/>
              </a:spcAft>
              <a:buNone/>
              <a:defRPr/>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15" name="对角圆角矩形 14"/>
          <p:cNvSpPr/>
          <p:nvPr/>
        </p:nvSpPr>
        <p:spPr>
          <a:xfrm flipH="1">
            <a:off x="2016911" y="1555665"/>
            <a:ext cx="1915692" cy="730097"/>
          </a:xfrm>
          <a:prstGeom prst="round2DiagRect">
            <a:avLst>
              <a:gd name="adj1" fmla="val 50000"/>
              <a:gd name="adj2" fmla="val 0"/>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68" tIns="34284" rIns="68568" bIns="34284" rtlCol="0" anchor="ctr"/>
          <a:lstStyle/>
          <a:p>
            <a:pPr algn="ctr"/>
            <a:endParaRPr lang="zh-CN" altLang="en-US"/>
          </a:p>
        </p:txBody>
      </p:sp>
      <p:sp>
        <p:nvSpPr>
          <p:cNvPr id="16" name="矩形 15"/>
          <p:cNvSpPr>
            <a:spLocks noChangeArrowheads="1"/>
          </p:cNvSpPr>
          <p:nvPr/>
        </p:nvSpPr>
        <p:spPr bwMode="auto">
          <a:xfrm>
            <a:off x="2378152" y="1749797"/>
            <a:ext cx="1164633" cy="300167"/>
          </a:xfrm>
          <a:prstGeom prst="rect">
            <a:avLst/>
          </a:prstGeom>
          <a:noFill/>
          <a:ln w="9525">
            <a:noFill/>
            <a:miter lim="800000"/>
            <a:headEnd/>
            <a:tailEnd/>
          </a:ln>
        </p:spPr>
        <p:txBody>
          <a:bodyPr lIns="68559" tIns="34280" rIns="68559" bIns="34280">
            <a:spAutoFit/>
          </a:bodyPr>
          <a:lstStyle/>
          <a:p>
            <a:pPr algn="ctr"/>
            <a:r>
              <a:rPr lang="zh-CN" altLang="en-US" sz="1500" dirty="0">
                <a:solidFill>
                  <a:schemeClr val="bg1"/>
                </a:solidFill>
                <a:latin typeface="微软雅黑" pitchFamily="34" charset="-122"/>
                <a:ea typeface="微软雅黑" pitchFamily="34" charset="-122"/>
              </a:rPr>
              <a:t>添加标题</a:t>
            </a:r>
            <a:endParaRPr lang="en-US" altLang="zh-CN" sz="1500" dirty="0">
              <a:solidFill>
                <a:schemeClr val="bg1"/>
              </a:solidFill>
              <a:latin typeface="微软雅黑" pitchFamily="34" charset="-122"/>
              <a:ea typeface="微软雅黑" pitchFamily="34" charset="-122"/>
            </a:endParaRPr>
          </a:p>
        </p:txBody>
      </p:sp>
      <p:sp>
        <p:nvSpPr>
          <p:cNvPr id="17" name="矩形 47"/>
          <p:cNvSpPr>
            <a:spLocks noChangeArrowheads="1"/>
          </p:cNvSpPr>
          <p:nvPr/>
        </p:nvSpPr>
        <p:spPr bwMode="auto">
          <a:xfrm>
            <a:off x="370826" y="1572357"/>
            <a:ext cx="1631796" cy="734266"/>
          </a:xfrm>
          <a:prstGeom prst="rect">
            <a:avLst/>
          </a:prstGeom>
          <a:noFill/>
          <a:ln>
            <a:noFill/>
          </a:ln>
          <a:extLst/>
        </p:spPr>
        <p:txBody>
          <a:bodyPr wrap="square" lIns="68559" tIns="34280" rIns="68559" bIns="3428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12" fontAlgn="auto">
              <a:lnSpc>
                <a:spcPct val="120000"/>
              </a:lnSpc>
              <a:spcBef>
                <a:spcPct val="0"/>
              </a:spcBef>
              <a:spcAft>
                <a:spcPts val="0"/>
              </a:spcAft>
              <a:buNone/>
              <a:defRPr/>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18" name="对角圆角矩形 17"/>
          <p:cNvSpPr/>
          <p:nvPr/>
        </p:nvSpPr>
        <p:spPr>
          <a:xfrm>
            <a:off x="5167485" y="1511136"/>
            <a:ext cx="1820689" cy="761982"/>
          </a:xfrm>
          <a:prstGeom prst="round2DiagRect">
            <a:avLst>
              <a:gd name="adj1" fmla="val 50000"/>
              <a:gd name="adj2" fmla="val 0"/>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68" tIns="34284" rIns="68568" bIns="34284" rtlCol="0" anchor="ctr"/>
          <a:lstStyle/>
          <a:p>
            <a:pPr algn="ctr"/>
            <a:endParaRPr lang="zh-CN" altLang="en-US"/>
          </a:p>
        </p:txBody>
      </p:sp>
      <p:sp>
        <p:nvSpPr>
          <p:cNvPr id="19" name="矩形 18"/>
          <p:cNvSpPr>
            <a:spLocks noChangeArrowheads="1"/>
          </p:cNvSpPr>
          <p:nvPr/>
        </p:nvSpPr>
        <p:spPr bwMode="auto">
          <a:xfrm>
            <a:off x="5448012" y="1728801"/>
            <a:ext cx="1164633" cy="300167"/>
          </a:xfrm>
          <a:prstGeom prst="rect">
            <a:avLst/>
          </a:prstGeom>
          <a:noFill/>
          <a:ln w="9525">
            <a:noFill/>
            <a:miter lim="800000"/>
            <a:headEnd/>
            <a:tailEnd/>
          </a:ln>
        </p:spPr>
        <p:txBody>
          <a:bodyPr lIns="68559" tIns="34280" rIns="68559" bIns="34280">
            <a:spAutoFit/>
          </a:bodyPr>
          <a:lstStyle/>
          <a:p>
            <a:pPr algn="ctr"/>
            <a:r>
              <a:rPr lang="zh-CN" altLang="en-US" sz="1500" dirty="0">
                <a:solidFill>
                  <a:schemeClr val="bg1"/>
                </a:solidFill>
                <a:latin typeface="微软雅黑" pitchFamily="34" charset="-122"/>
                <a:ea typeface="微软雅黑" pitchFamily="34" charset="-122"/>
              </a:rPr>
              <a:t>添加标题</a:t>
            </a:r>
            <a:endParaRPr lang="en-US" altLang="zh-CN" sz="1500" dirty="0">
              <a:solidFill>
                <a:schemeClr val="bg1"/>
              </a:solidFill>
              <a:latin typeface="微软雅黑" pitchFamily="34" charset="-122"/>
              <a:ea typeface="微软雅黑" pitchFamily="34" charset="-122"/>
            </a:endParaRPr>
          </a:p>
        </p:txBody>
      </p:sp>
      <p:sp>
        <p:nvSpPr>
          <p:cNvPr id="20" name="矩形 47"/>
          <p:cNvSpPr>
            <a:spLocks noChangeArrowheads="1"/>
          </p:cNvSpPr>
          <p:nvPr/>
        </p:nvSpPr>
        <p:spPr bwMode="auto">
          <a:xfrm>
            <a:off x="7107344" y="1508780"/>
            <a:ext cx="1612062" cy="734266"/>
          </a:xfrm>
          <a:prstGeom prst="rect">
            <a:avLst/>
          </a:prstGeom>
          <a:noFill/>
          <a:ln>
            <a:noFill/>
          </a:ln>
          <a:extLst/>
        </p:spPr>
        <p:txBody>
          <a:bodyPr wrap="square" lIns="68559" tIns="34280" rIns="68559" bIns="3428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12" fontAlgn="auto">
              <a:lnSpc>
                <a:spcPct val="120000"/>
              </a:lnSpc>
              <a:spcBef>
                <a:spcPct val="0"/>
              </a:spcBef>
              <a:spcAft>
                <a:spcPts val="0"/>
              </a:spcAft>
              <a:buNone/>
              <a:defRPr/>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943963925"/>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horizontal)">
                                      <p:cBhvr>
                                        <p:cTn id="33" dur="500"/>
                                        <p:tgtEl>
                                          <p:spTgt spid="9"/>
                                        </p:tgtEl>
                                      </p:cBhvr>
                                    </p:animEffect>
                                  </p:childTnLst>
                                </p:cTn>
                              </p:par>
                              <p:par>
                                <p:cTn id="34" presetID="14" presetClass="entr" presetSubtype="10"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400"/>
                                        <p:tgtEl>
                                          <p:spTgt spid="10"/>
                                        </p:tgtEl>
                                      </p:cBhvr>
                                    </p:animEffect>
                                  </p:childTnLst>
                                </p:cTn>
                              </p:par>
                              <p:par>
                                <p:cTn id="37" presetID="14" presetClass="entr" presetSubtype="10"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400"/>
                                        <p:tgtEl>
                                          <p:spTgt spid="11"/>
                                        </p:tgtEl>
                                      </p:cBhvr>
                                    </p:animEffect>
                                  </p:childTnLst>
                                </p:cTn>
                              </p:par>
                            </p:childTnLst>
                          </p:cTn>
                        </p:par>
                        <p:par>
                          <p:cTn id="40" fill="hold">
                            <p:stCondLst>
                              <p:cond delay="3650"/>
                            </p:stCondLst>
                            <p:childTnLst>
                              <p:par>
                                <p:cTn id="41" presetID="14"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par>
                                <p:cTn id="44" presetID="14" presetClass="entr" presetSubtype="10" fill="hold" grpId="0" nodeType="withEffect">
                                  <p:stCondLst>
                                    <p:cond delay="750"/>
                                  </p:stCondLst>
                                  <p:childTnLst>
                                    <p:set>
                                      <p:cBhvr>
                                        <p:cTn id="45" dur="1" fill="hold">
                                          <p:stCondLst>
                                            <p:cond delay="0"/>
                                          </p:stCondLst>
                                        </p:cTn>
                                        <p:tgtEl>
                                          <p:spTgt spid="13"/>
                                        </p:tgtEl>
                                        <p:attrNameLst>
                                          <p:attrName>style.visibility</p:attrName>
                                        </p:attrNameLst>
                                      </p:cBhvr>
                                      <p:to>
                                        <p:strVal val="visible"/>
                                      </p:to>
                                    </p:set>
                                    <p:animEffect transition="in" filter="randombar(horizontal)">
                                      <p:cBhvr>
                                        <p:cTn id="46" dur="400"/>
                                        <p:tgtEl>
                                          <p:spTgt spid="13"/>
                                        </p:tgtEl>
                                      </p:cBhvr>
                                    </p:animEffect>
                                  </p:childTnLst>
                                </p:cTn>
                              </p:par>
                              <p:par>
                                <p:cTn id="47" presetID="14" presetClass="entr" presetSubtype="10" fill="hold" grpId="0" nodeType="withEffect">
                                  <p:stCondLst>
                                    <p:cond delay="75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400"/>
                                        <p:tgtEl>
                                          <p:spTgt spid="14"/>
                                        </p:tgtEl>
                                      </p:cBhvr>
                                    </p:animEffect>
                                  </p:childTnLst>
                                </p:cTn>
                              </p:par>
                            </p:childTnLst>
                          </p:cTn>
                        </p:par>
                        <p:par>
                          <p:cTn id="50" fill="hold">
                            <p:stCondLst>
                              <p:cond delay="4800"/>
                            </p:stCondLst>
                            <p:childTnLst>
                              <p:par>
                                <p:cTn id="51" presetID="14" presetClass="entr" presetSubtype="1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randombar(horizontal)">
                                      <p:cBhvr>
                                        <p:cTn id="53" dur="500"/>
                                        <p:tgtEl>
                                          <p:spTgt spid="15"/>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6"/>
                                        </p:tgtEl>
                                        <p:attrNameLst>
                                          <p:attrName>style.visibility</p:attrName>
                                        </p:attrNameLst>
                                      </p:cBhvr>
                                      <p:to>
                                        <p:strVal val="visible"/>
                                      </p:to>
                                    </p:set>
                                    <p:animEffect transition="in" filter="randombar(horizontal)">
                                      <p:cBhvr>
                                        <p:cTn id="56" dur="400"/>
                                        <p:tgtEl>
                                          <p:spTgt spid="16"/>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400"/>
                                        <p:tgtEl>
                                          <p:spTgt spid="17"/>
                                        </p:tgtEl>
                                      </p:cBhvr>
                                    </p:animEffect>
                                  </p:childTnLst>
                                </p:cTn>
                              </p:par>
                            </p:childTnLst>
                          </p:cTn>
                        </p:par>
                        <p:par>
                          <p:cTn id="60" fill="hold">
                            <p:stCondLst>
                              <p:cond delay="5950"/>
                            </p:stCondLst>
                            <p:childTnLst>
                              <p:par>
                                <p:cTn id="61" presetID="14" presetClass="entr" presetSubtype="1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randombar(horizontal)">
                                      <p:cBhvr>
                                        <p:cTn id="63" dur="500"/>
                                        <p:tgtEl>
                                          <p:spTgt spid="18"/>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9"/>
                                        </p:tgtEl>
                                        <p:attrNameLst>
                                          <p:attrName>style.visibility</p:attrName>
                                        </p:attrNameLst>
                                      </p:cBhvr>
                                      <p:to>
                                        <p:strVal val="visible"/>
                                      </p:to>
                                    </p:set>
                                    <p:animEffect transition="in" filter="randombar(horizontal)">
                                      <p:cBhvr>
                                        <p:cTn id="66" dur="400"/>
                                        <p:tgtEl>
                                          <p:spTgt spid="19"/>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20"/>
                                        </p:tgtEl>
                                        <p:attrNameLst>
                                          <p:attrName>style.visibility</p:attrName>
                                        </p:attrNameLst>
                                      </p:cBhvr>
                                      <p:to>
                                        <p:strVal val="visible"/>
                                      </p:to>
                                    </p:set>
                                    <p:animEffect transition="in" filter="randombar(horizontal)">
                                      <p:cBhvr>
                                        <p:cTn id="69"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 grpId="0"/>
      <p:bldP spid="9" grpId="0" animBg="1"/>
      <p:bldP spid="10" grpId="0"/>
      <p:bldP spid="11" grpId="0"/>
      <p:bldP spid="12" grpId="0" animBg="1"/>
      <p:bldP spid="13" grpId="0"/>
      <p:bldP spid="14" grpId="0"/>
      <p:bldP spid="15" grpId="0" animBg="1"/>
      <p:bldP spid="16" grpId="0"/>
      <p:bldP spid="17" grpId="0"/>
      <p:bldP spid="18" grpId="0" animBg="1"/>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7"/>
            <a:ext cx="9145588" cy="5144393"/>
          </a:xfrm>
          <a:prstGeom prst="rect">
            <a:avLst/>
          </a:prstGeom>
        </p:spPr>
      </p:pic>
      <p:sp>
        <p:nvSpPr>
          <p:cNvPr id="39" name="矩形 38"/>
          <p:cNvSpPr/>
          <p:nvPr/>
        </p:nvSpPr>
        <p:spPr>
          <a:xfrm>
            <a:off x="766277" y="1117133"/>
            <a:ext cx="4814629" cy="923324"/>
          </a:xfrm>
          <a:prstGeom prst="rect">
            <a:avLst/>
          </a:prstGeom>
          <a:solidFill>
            <a:srgbClr val="FFFFFF">
              <a:alpha val="48000"/>
            </a:srgbClr>
          </a:solidFill>
        </p:spPr>
        <p:txBody>
          <a:bodyPr wrap="square" lIns="91434" tIns="45717" rIns="91434" bIns="45717">
            <a:spAutoFit/>
          </a:bodyPr>
          <a:lstStyle/>
          <a:p>
            <a:r>
              <a:rPr lang="zh-CN" altLang="en-US" sz="5400" b="1" dirty="0" smtClean="0">
                <a:solidFill>
                  <a:srgbClr val="0070C0"/>
                </a:solidFill>
                <a:latin typeface="微软雅黑" pitchFamily="34" charset="-122"/>
                <a:ea typeface="微软雅黑" pitchFamily="34" charset="-122"/>
              </a:rPr>
              <a:t>谢谢观看</a:t>
            </a:r>
            <a:endParaRPr lang="zh-CN" altLang="en-US" sz="5400" b="1" dirty="0">
              <a:solidFill>
                <a:srgbClr val="0070C0"/>
              </a:solidFill>
              <a:latin typeface="微软雅黑" pitchFamily="34" charset="-122"/>
              <a:ea typeface="微软雅黑" pitchFamily="34" charset="-122"/>
            </a:endParaRP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83319" y="3340821"/>
            <a:ext cx="391339" cy="367551"/>
          </a:xfrm>
          <a:prstGeom prst="rect">
            <a:avLst/>
          </a:prstGeom>
        </p:spPr>
      </p:pic>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87320" y="3411503"/>
            <a:ext cx="317950" cy="298624"/>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6972" y="710989"/>
            <a:ext cx="391339" cy="367551"/>
          </a:xfrm>
          <a:prstGeom prst="rect">
            <a:avLst/>
          </a:prstGeom>
        </p:spPr>
      </p:pic>
      <p:pic>
        <p:nvPicPr>
          <p:cNvPr id="51" name="图片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09213" y="2906819"/>
            <a:ext cx="317950" cy="298624"/>
          </a:xfrm>
          <a:prstGeom prst="rect">
            <a:avLst/>
          </a:prstGeom>
        </p:spPr>
      </p:pic>
      <p:sp>
        <p:nvSpPr>
          <p:cNvPr id="22" name="菱形 21"/>
          <p:cNvSpPr/>
          <p:nvPr/>
        </p:nvSpPr>
        <p:spPr>
          <a:xfrm>
            <a:off x="5808255" y="1735822"/>
            <a:ext cx="1409910" cy="1409666"/>
          </a:xfrm>
          <a:prstGeom prst="diamond">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20" name="菱形 19"/>
          <p:cNvSpPr/>
          <p:nvPr/>
        </p:nvSpPr>
        <p:spPr>
          <a:xfrm>
            <a:off x="6078989" y="1407181"/>
            <a:ext cx="2067306" cy="2066948"/>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21" name="矩形 20"/>
          <p:cNvSpPr/>
          <p:nvPr/>
        </p:nvSpPr>
        <p:spPr>
          <a:xfrm>
            <a:off x="6460213" y="2021357"/>
            <a:ext cx="1239732" cy="807899"/>
          </a:xfrm>
          <a:prstGeom prst="rect">
            <a:avLst/>
          </a:prstGeom>
        </p:spPr>
        <p:txBody>
          <a:bodyPr wrap="none" lIns="68565" tIns="34283" rIns="68565" bIns="34283">
            <a:spAutoFit/>
          </a:bodyPr>
          <a:lstStyle/>
          <a:p>
            <a:pPr algn="ctr" fontAlgn="auto">
              <a:spcBef>
                <a:spcPts val="0"/>
              </a:spcBef>
              <a:spcAft>
                <a:spcPts val="0"/>
              </a:spcAft>
              <a:defRPr/>
            </a:pPr>
            <a:r>
              <a:rPr lang="en-US" altLang="zh-CN" sz="4800" dirty="0" smtClean="0">
                <a:solidFill>
                  <a:schemeClr val="bg1"/>
                </a:solidFill>
                <a:latin typeface="Agency FB" panose="020B0503020202020204" pitchFamily="34" charset="0"/>
                <a:ea typeface="微软雅黑" panose="020B0503020204020204" pitchFamily="34" charset="-122"/>
              </a:rPr>
              <a:t>LOGO</a:t>
            </a:r>
            <a:endParaRPr lang="zh-CN" altLang="en-US" sz="4800" dirty="0">
              <a:solidFill>
                <a:schemeClr val="bg1"/>
              </a:solidFill>
              <a:latin typeface="Agency FB" panose="020B0503020202020204" pitchFamily="34" charset="0"/>
              <a:ea typeface="微软雅黑" panose="020B0503020204020204" pitchFamily="34" charset="-122"/>
            </a:endParaRPr>
          </a:p>
        </p:txBody>
      </p:sp>
      <p:sp>
        <p:nvSpPr>
          <p:cNvPr id="3" name="矩形 2"/>
          <p:cNvSpPr/>
          <p:nvPr/>
        </p:nvSpPr>
        <p:spPr>
          <a:xfrm>
            <a:off x="785368" y="1864716"/>
            <a:ext cx="1645002" cy="830997"/>
          </a:xfrm>
          <a:prstGeom prst="rect">
            <a:avLst/>
          </a:prstGeom>
        </p:spPr>
        <p:txBody>
          <a:bodyPr wrap="none">
            <a:spAutoFit/>
          </a:bodyPr>
          <a:lstStyle/>
          <a:p>
            <a:r>
              <a:rPr lang="en-US" altLang="zh-CN" sz="4800" dirty="0" smtClean="0">
                <a:solidFill>
                  <a:schemeClr val="bg1">
                    <a:lumMod val="65000"/>
                  </a:schemeClr>
                </a:solidFill>
                <a:latin typeface="Agency FB" panose="020B0804020202020204" pitchFamily="34" charset="0"/>
              </a:rPr>
              <a:t>Thanks</a:t>
            </a:r>
            <a:endParaRPr lang="zh-CN" altLang="en-US" sz="4800" dirty="0">
              <a:solidFill>
                <a:schemeClr val="bg1">
                  <a:lumMod val="65000"/>
                </a:schemeClr>
              </a:solidFill>
              <a:latin typeface="Agency FB" panose="020B0804020202020204" pitchFamily="34" charset="0"/>
            </a:endParaRPr>
          </a:p>
        </p:txBody>
      </p:sp>
      <p:sp>
        <p:nvSpPr>
          <p:cNvPr id="4" name="圆角矩形 3"/>
          <p:cNvSpPr/>
          <p:nvPr/>
        </p:nvSpPr>
        <p:spPr bwMode="auto">
          <a:xfrm>
            <a:off x="900386" y="2829256"/>
            <a:ext cx="1440160" cy="376187"/>
          </a:xfrm>
          <a:prstGeom prst="roundRect">
            <a:avLst/>
          </a:prstGeom>
          <a:solidFill>
            <a:schemeClr val="bg1"/>
          </a:solidFill>
          <a:ln w="3175" cap="flat" cmpd="sng" algn="ctr">
            <a:solidFill>
              <a:schemeClr val="bg1">
                <a:lumMod val="85000"/>
              </a:schemeClr>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effectLst/>
                <a:latin typeface="Arial" pitchFamily="34" charset="0"/>
                <a:ea typeface="微软雅黑" pitchFamily="34" charset="-122"/>
              </a:rPr>
              <a:t>汇报人：</a:t>
            </a:r>
            <a:r>
              <a:rPr kumimoji="0" lang="en-US" altLang="zh-CN" sz="1100" b="1" i="0" u="none" strike="noStrike" cap="none" normalizeH="0" baseline="0" dirty="0" smtClean="0">
                <a:ln>
                  <a:noFill/>
                </a:ln>
                <a:effectLst/>
                <a:latin typeface="Arial" pitchFamily="34" charset="0"/>
                <a:ea typeface="微软雅黑" pitchFamily="34" charset="-122"/>
              </a:rPr>
              <a:t>Sunny</a:t>
            </a:r>
            <a:endParaRPr kumimoji="0" lang="zh-CN" altLang="en-US" sz="1100" b="1" i="0" u="none" strike="noStrike" cap="none" normalizeH="0" baseline="0" dirty="0" smtClean="0">
              <a:ln>
                <a:noFill/>
              </a:ln>
              <a:effectLst/>
              <a:latin typeface="Arial" pitchFamily="34" charset="0"/>
              <a:ea typeface="微软雅黑" pitchFamily="34" charset="-122"/>
            </a:endParaRPr>
          </a:p>
        </p:txBody>
      </p:sp>
      <p:sp>
        <p:nvSpPr>
          <p:cNvPr id="26" name="圆角矩形 25"/>
          <p:cNvSpPr/>
          <p:nvPr/>
        </p:nvSpPr>
        <p:spPr bwMode="auto">
          <a:xfrm>
            <a:off x="2453511" y="2829256"/>
            <a:ext cx="1440160" cy="376187"/>
          </a:xfrm>
          <a:prstGeom prst="roundRect">
            <a:avLst/>
          </a:prstGeom>
          <a:solidFill>
            <a:schemeClr val="bg1"/>
          </a:solidFill>
          <a:ln w="3175" cap="flat" cmpd="sng" algn="ctr">
            <a:solidFill>
              <a:schemeClr val="bg1">
                <a:lumMod val="85000"/>
              </a:schemeClr>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CN" sz="1100" dirty="0">
                <a:ea typeface="微软雅黑" pitchFamily="34" charset="-122"/>
              </a:rPr>
              <a:t>2019</a:t>
            </a:r>
            <a:r>
              <a:rPr lang="zh-CN" altLang="en-US" sz="1100" dirty="0">
                <a:ea typeface="微软雅黑" pitchFamily="34" charset="-122"/>
              </a:rPr>
              <a:t>年</a:t>
            </a:r>
            <a:r>
              <a:rPr lang="en-US" altLang="zh-CN" sz="1100" dirty="0">
                <a:ea typeface="微软雅黑" pitchFamily="34" charset="-122"/>
              </a:rPr>
              <a:t>2</a:t>
            </a:r>
            <a:r>
              <a:rPr lang="zh-CN" altLang="en-US" sz="1100" dirty="0">
                <a:ea typeface="微软雅黑" pitchFamily="34" charset="-122"/>
              </a:rPr>
              <a:t>月</a:t>
            </a:r>
            <a:r>
              <a:rPr lang="en-US" altLang="zh-CN" sz="1100" dirty="0" smtClean="0">
                <a:ea typeface="微软雅黑" pitchFamily="34" charset="-122"/>
              </a:rPr>
              <a:t>11</a:t>
            </a:r>
            <a:r>
              <a:rPr lang="zh-CN" altLang="en-US" sz="1100" dirty="0" smtClean="0">
                <a:ea typeface="微软雅黑" pitchFamily="34" charset="-122"/>
              </a:rPr>
              <a:t>日</a:t>
            </a:r>
            <a:endParaRPr kumimoji="0" lang="zh-CN" altLang="en-US" sz="1100" b="1" i="0" u="none" strike="noStrike" cap="none" normalizeH="0" baseline="0" dirty="0" smtClean="0">
              <a:ln>
                <a:noFill/>
              </a:ln>
              <a:effectLst/>
              <a:latin typeface="Arial" pitchFamily="34" charset="0"/>
              <a:ea typeface="微软雅黑" pitchFamily="34" charset="-122"/>
            </a:endParaRPr>
          </a:p>
        </p:txBody>
      </p:sp>
    </p:spTree>
    <p:extLst>
      <p:ext uri="{BB962C8B-B14F-4D97-AF65-F5344CB8AC3E}">
        <p14:creationId xmlns:p14="http://schemas.microsoft.com/office/powerpoint/2010/main" val="746567385"/>
      </p:ext>
    </p:extLst>
  </p:cSld>
  <p:clrMapOvr>
    <a:masterClrMapping/>
  </p:clrMapOvr>
  <mc:AlternateContent xmlns:mc="http://schemas.openxmlformats.org/markup-compatibility/2006" xmlns:p14="http://schemas.microsoft.com/office/powerpoint/2010/main">
    <mc:Choice Requires="p14">
      <p:transition spd="slow" p14:dur="4000" advTm="3000">
        <p14:vortex dir="r"/>
        <p:sndAc>
          <p:stSnd loop="1">
            <p:snd r:embed="rId3" name="YR_091103.wav"/>
          </p:stSnd>
        </p:sndAc>
      </p:transition>
    </mc:Choice>
    <mc:Fallback xmlns="">
      <p:transition spd="slow" advTm="3000">
        <p:fade/>
        <p:sndAc>
          <p:stSnd loop="1">
            <p:snd r:embed="rId11" name="YR_09110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39"/>
                                        </p:tgtEl>
                                        <p:attrNameLst>
                                          <p:attrName>style.visibility</p:attrName>
                                        </p:attrNameLst>
                                      </p:cBhvr>
                                      <p:to>
                                        <p:strVal val="visible"/>
                                      </p:to>
                                    </p:set>
                                    <p:animEffect transition="in" filter="fade">
                                      <p:cBhvr>
                                        <p:cTn id="31" dur="750"/>
                                        <p:tgtEl>
                                          <p:spTgt spid="39"/>
                                        </p:tgtEl>
                                      </p:cBhvr>
                                    </p:animEffect>
                                    <p:anim calcmode="lin" valueType="num">
                                      <p:cBhvr>
                                        <p:cTn id="32" dur="750" fill="hold"/>
                                        <p:tgtEl>
                                          <p:spTgt spid="39"/>
                                        </p:tgtEl>
                                        <p:attrNameLst>
                                          <p:attrName>ppt_x</p:attrName>
                                        </p:attrNameLst>
                                      </p:cBhvr>
                                      <p:tavLst>
                                        <p:tav tm="0">
                                          <p:val>
                                            <p:strVal val="#ppt_x"/>
                                          </p:val>
                                        </p:tav>
                                        <p:tav tm="100000">
                                          <p:val>
                                            <p:strVal val="#ppt_x"/>
                                          </p:val>
                                        </p:tav>
                                      </p:tavLst>
                                    </p:anim>
                                    <p:anim calcmode="lin" valueType="num">
                                      <p:cBhvr>
                                        <p:cTn id="33" dur="75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2975"/>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par>
                          <p:cTn id="38" fill="hold">
                            <p:stCondLst>
                              <p:cond delay="3475"/>
                            </p:stCondLst>
                            <p:childTnLst>
                              <p:par>
                                <p:cTn id="39" presetID="14" presetClass="entr" presetSubtype="1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childTnLst>
                          </p:cTn>
                        </p:par>
                        <p:par>
                          <p:cTn id="42" fill="hold">
                            <p:stCondLst>
                              <p:cond delay="3975"/>
                            </p:stCondLst>
                            <p:childTnLst>
                              <p:par>
                                <p:cTn id="43" presetID="22" presetClass="entr" presetSubtype="4"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1169362" y="1042547"/>
            <a:ext cx="3121225" cy="3120683"/>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9" name="菱形 8"/>
          <p:cNvSpPr/>
          <p:nvPr/>
        </p:nvSpPr>
        <p:spPr>
          <a:xfrm>
            <a:off x="425644" y="1772416"/>
            <a:ext cx="1711922" cy="1711624"/>
          </a:xfrm>
          <a:prstGeom prst="diamond">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4" tIns="45712" rIns="91424" bIns="45712" rtlCol="0" anchor="ctr"/>
          <a:lstStyle/>
          <a:p>
            <a:pPr algn="ctr"/>
            <a:endParaRPr lang="zh-CN" altLang="en-US"/>
          </a:p>
        </p:txBody>
      </p:sp>
      <p:sp>
        <p:nvSpPr>
          <p:cNvPr id="12" name="TextBox 11"/>
          <p:cNvSpPr txBox="1"/>
          <p:nvPr/>
        </p:nvSpPr>
        <p:spPr>
          <a:xfrm>
            <a:off x="2251244" y="3137449"/>
            <a:ext cx="966041" cy="446260"/>
          </a:xfrm>
          <a:prstGeom prst="rect">
            <a:avLst/>
          </a:prstGeom>
          <a:noFill/>
        </p:spPr>
        <p:txBody>
          <a:bodyPr wrap="none" lIns="91424" tIns="45712" rIns="91424" bIns="45712" rtlCol="0">
            <a:spAutoFit/>
          </a:bodyPr>
          <a:lstStyle/>
          <a:p>
            <a:r>
              <a:rPr lang="en-US" altLang="zh-CN" sz="2300" dirty="0">
                <a:solidFill>
                  <a:schemeClr val="bg1"/>
                </a:solidFill>
                <a:cs typeface="Arial" panose="020B0604020202020204" pitchFamily="34" charset="0"/>
              </a:rPr>
              <a:t>PART</a:t>
            </a:r>
            <a:endParaRPr lang="zh-CN" altLang="en-US" sz="2300" dirty="0">
              <a:solidFill>
                <a:schemeClr val="bg1"/>
              </a:solidFill>
              <a:cs typeface="Arial" panose="020B0604020202020204" pitchFamily="34" charset="0"/>
            </a:endParaRPr>
          </a:p>
        </p:txBody>
      </p:sp>
      <p:sp>
        <p:nvSpPr>
          <p:cNvPr id="14" name="矩形 13"/>
          <p:cNvSpPr/>
          <p:nvPr/>
        </p:nvSpPr>
        <p:spPr>
          <a:xfrm>
            <a:off x="2088664" y="1549780"/>
            <a:ext cx="1217502" cy="1915895"/>
          </a:xfrm>
          <a:prstGeom prst="rect">
            <a:avLst/>
          </a:prstGeom>
        </p:spPr>
        <p:txBody>
          <a:bodyPr wrap="none" lIns="68565" tIns="34283" rIns="68565" bIns="34283">
            <a:spAutoFit/>
          </a:bodyPr>
          <a:lstStyle/>
          <a:p>
            <a:pPr algn="ctr" fontAlgn="auto">
              <a:spcBef>
                <a:spcPts val="0"/>
              </a:spcBef>
              <a:spcAft>
                <a:spcPts val="0"/>
              </a:spcAft>
              <a:defRPr/>
            </a:pPr>
            <a:r>
              <a:rPr lang="en-US" altLang="zh-CN" sz="12000" dirty="0">
                <a:solidFill>
                  <a:schemeClr val="bg1"/>
                </a:solidFill>
                <a:latin typeface="Agency FB" panose="020B0503020202020204" pitchFamily="34" charset="0"/>
                <a:ea typeface="微软雅黑" panose="020B0503020204020204" pitchFamily="34" charset="-122"/>
              </a:rPr>
              <a:t>01</a:t>
            </a:r>
            <a:endParaRPr lang="zh-CN" altLang="en-US" sz="12000" dirty="0">
              <a:solidFill>
                <a:schemeClr val="bg1"/>
              </a:solidFill>
              <a:latin typeface="Agency FB" panose="020B0503020202020204" pitchFamily="34" charset="0"/>
              <a:ea typeface="微软雅黑" panose="020B0503020204020204" pitchFamily="34" charset="-122"/>
            </a:endParaRPr>
          </a:p>
        </p:txBody>
      </p:sp>
      <p:sp>
        <p:nvSpPr>
          <p:cNvPr id="15" name="TextBox 14"/>
          <p:cNvSpPr txBox="1"/>
          <p:nvPr/>
        </p:nvSpPr>
        <p:spPr>
          <a:xfrm>
            <a:off x="4491729" y="1910146"/>
            <a:ext cx="3878650" cy="646327"/>
          </a:xfrm>
          <a:prstGeom prst="rect">
            <a:avLst/>
          </a:prstGeom>
          <a:noFill/>
        </p:spPr>
        <p:txBody>
          <a:bodyPr wrap="none" lIns="91420" tIns="45710" rIns="91420" bIns="45710" rtlCol="0">
            <a:spAutoFit/>
          </a:bodyPr>
          <a:lstStyle/>
          <a:p>
            <a:r>
              <a:rPr lang="zh-CN" altLang="en-US" sz="3600" dirty="0">
                <a:solidFill>
                  <a:schemeClr val="accent1"/>
                </a:solidFill>
                <a:latin typeface="微软雅黑" panose="020B0503020204020204" pitchFamily="34" charset="-122"/>
                <a:ea typeface="微软雅黑" panose="020B0503020204020204" pitchFamily="34" charset="-122"/>
              </a:rPr>
              <a:t>添加第一部分标题</a:t>
            </a:r>
          </a:p>
        </p:txBody>
      </p:sp>
      <p:sp>
        <p:nvSpPr>
          <p:cNvPr id="16" name="文本框 20"/>
          <p:cNvSpPr txBox="1"/>
          <p:nvPr/>
        </p:nvSpPr>
        <p:spPr>
          <a:xfrm>
            <a:off x="4765212" y="2708871"/>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17" name="椭圆 16"/>
          <p:cNvSpPr/>
          <p:nvPr/>
        </p:nvSpPr>
        <p:spPr>
          <a:xfrm>
            <a:off x="456446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18" name="文本框 20"/>
          <p:cNvSpPr txBox="1"/>
          <p:nvPr/>
        </p:nvSpPr>
        <p:spPr>
          <a:xfrm>
            <a:off x="6050927" y="2722670"/>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0" name="椭圆 19"/>
          <p:cNvSpPr/>
          <p:nvPr/>
        </p:nvSpPr>
        <p:spPr>
          <a:xfrm>
            <a:off x="581435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2" name="文本框 20"/>
          <p:cNvSpPr txBox="1"/>
          <p:nvPr/>
        </p:nvSpPr>
        <p:spPr>
          <a:xfrm>
            <a:off x="4765212" y="2937474"/>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3" name="椭圆 22"/>
          <p:cNvSpPr/>
          <p:nvPr/>
        </p:nvSpPr>
        <p:spPr>
          <a:xfrm>
            <a:off x="456446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4" name="文本框 20"/>
          <p:cNvSpPr txBox="1"/>
          <p:nvPr/>
        </p:nvSpPr>
        <p:spPr>
          <a:xfrm>
            <a:off x="6050927" y="2951272"/>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5" name="椭圆 24"/>
          <p:cNvSpPr/>
          <p:nvPr/>
        </p:nvSpPr>
        <p:spPr>
          <a:xfrm>
            <a:off x="581435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Tree>
    <p:extLst>
      <p:ext uri="{BB962C8B-B14F-4D97-AF65-F5344CB8AC3E}">
        <p14:creationId xmlns:p14="http://schemas.microsoft.com/office/powerpoint/2010/main" val="1367791760"/>
      </p:ext>
    </p:extLst>
  </p:cSld>
  <p:clrMapOvr>
    <a:masterClrMapping/>
  </p:clrMapOvr>
  <mc:AlternateContent xmlns:mc="http://schemas.openxmlformats.org/markup-compatibility/2006" xmlns:p14="http://schemas.microsoft.com/office/powerpoint/2010/main">
    <mc:Choice Requires="p14">
      <p:transition spd="slow" p14:dur="110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350"/>
                                        <p:tgtEl>
                                          <p:spTgt spid="16"/>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350"/>
                                        <p:tgtEl>
                                          <p:spTgt spid="18"/>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350"/>
                                        <p:tgtEl>
                                          <p:spTgt spid="22"/>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3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4" grpId="0"/>
      <p:bldP spid="15" grpId="0"/>
      <p:bldP spid="16" grpId="0"/>
      <p:bldP spid="17" grpId="0" animBg="1"/>
      <p:bldP spid="18" grpId="0"/>
      <p:bldP spid="20" grpId="0" animBg="1"/>
      <p:bldP spid="22" grpId="0"/>
      <p:bldP spid="23" grpId="0" animBg="1"/>
      <p:bldP spid="24" grpId="0"/>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6450" y="2356520"/>
            <a:ext cx="6264696" cy="1200329"/>
          </a:xfrm>
          <a:prstGeom prst="rect">
            <a:avLst/>
          </a:prstGeom>
          <a:noFill/>
        </p:spPr>
        <p:txBody>
          <a:bodyPr wrap="squar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93292189"/>
      </p:ext>
    </p:extLst>
  </p:cSld>
  <p:clrMapOvr>
    <a:masterClrMapping/>
  </p:clrMapOvr>
  <p:transition spd="slow" advTm="300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4562" y="2626554"/>
            <a:ext cx="4482078" cy="1838660"/>
          </a:xfrm>
          <a:prstGeom prst="rect">
            <a:avLst/>
          </a:prstGeom>
        </p:spPr>
      </p:pic>
      <p:sp>
        <p:nvSpPr>
          <p:cNvPr id="30" name="Rectangle 45"/>
          <p:cNvSpPr/>
          <p:nvPr/>
        </p:nvSpPr>
        <p:spPr bwMode="auto">
          <a:xfrm>
            <a:off x="2259775" y="1402963"/>
            <a:ext cx="509071" cy="56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6000" dirty="0">
                <a:solidFill>
                  <a:srgbClr val="7F7F7F"/>
                </a:solidFill>
                <a:latin typeface="微软雅黑" panose="020B0503020204020204" pitchFamily="34" charset="-122"/>
                <a:ea typeface="微软雅黑" panose="020B0503020204020204" pitchFamily="34" charset="-122"/>
                <a:cs typeface="Bebas Neue" charset="0"/>
                <a:sym typeface="Bebas Neue" charset="0"/>
              </a:rPr>
              <a:t>+</a:t>
            </a:r>
          </a:p>
        </p:txBody>
      </p:sp>
      <p:sp>
        <p:nvSpPr>
          <p:cNvPr id="31" name="Rectangle 45"/>
          <p:cNvSpPr/>
          <p:nvPr/>
        </p:nvSpPr>
        <p:spPr bwMode="auto">
          <a:xfrm>
            <a:off x="4382813" y="1402963"/>
            <a:ext cx="509071" cy="56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6000" dirty="0">
                <a:solidFill>
                  <a:srgbClr val="7F7F7F"/>
                </a:solidFill>
                <a:latin typeface="微软雅黑" panose="020B0503020204020204" pitchFamily="34" charset="-122"/>
                <a:ea typeface="微软雅黑" panose="020B0503020204020204" pitchFamily="34" charset="-122"/>
                <a:cs typeface="Bebas Neue" charset="0"/>
                <a:sym typeface="Bebas Neue" charset="0"/>
              </a:rPr>
              <a:t>+</a:t>
            </a:r>
          </a:p>
        </p:txBody>
      </p:sp>
      <p:sp>
        <p:nvSpPr>
          <p:cNvPr id="32" name="Rectangle 45"/>
          <p:cNvSpPr/>
          <p:nvPr/>
        </p:nvSpPr>
        <p:spPr bwMode="auto">
          <a:xfrm>
            <a:off x="6395982" y="1429306"/>
            <a:ext cx="509071" cy="56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6000" dirty="0">
                <a:solidFill>
                  <a:srgbClr val="7F7F7F"/>
                </a:solidFill>
                <a:latin typeface="微软雅黑" panose="020B0503020204020204" pitchFamily="34" charset="-122"/>
                <a:ea typeface="微软雅黑" panose="020B0503020204020204" pitchFamily="34" charset="-122"/>
                <a:cs typeface="Bebas Neue" charset="0"/>
                <a:sym typeface="Bebas Neue" charset="0"/>
              </a:rPr>
              <a:t>+</a:t>
            </a:r>
          </a:p>
        </p:txBody>
      </p:sp>
      <p:grpSp>
        <p:nvGrpSpPr>
          <p:cNvPr id="33" name="组合 32"/>
          <p:cNvGrpSpPr/>
          <p:nvPr/>
        </p:nvGrpSpPr>
        <p:grpSpPr>
          <a:xfrm>
            <a:off x="884613" y="1166690"/>
            <a:ext cx="1085155" cy="1085302"/>
            <a:chOff x="1428750" y="1555107"/>
            <a:chExt cx="1446622" cy="1446622"/>
          </a:xfrm>
        </p:grpSpPr>
        <p:sp>
          <p:nvSpPr>
            <p:cNvPr id="34" name="Oval 5"/>
            <p:cNvSpPr>
              <a:spLocks noChangeArrowheads="1"/>
            </p:cNvSpPr>
            <p:nvPr/>
          </p:nvSpPr>
          <p:spPr bwMode="auto">
            <a:xfrm>
              <a:off x="1428750" y="1555107"/>
              <a:ext cx="1446622" cy="1446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anchor="t" anchorCtr="0" compatLnSpc="1"/>
            <a:lstStyle/>
            <a:p>
              <a:endParaRPr lang="zh-CN" altLang="en-US" sz="1100">
                <a:latin typeface="微软雅黑" panose="020B0503020204020204" pitchFamily="34" charset="-122"/>
                <a:ea typeface="微软雅黑" panose="020B0503020204020204" pitchFamily="34" charset="-122"/>
              </a:endParaRPr>
            </a:p>
          </p:txBody>
        </p:sp>
        <p:sp>
          <p:nvSpPr>
            <p:cNvPr id="35" name="Rectangle 45"/>
            <p:cNvSpPr/>
            <p:nvPr/>
          </p:nvSpPr>
          <p:spPr bwMode="auto">
            <a:xfrm>
              <a:off x="1469280" y="2116110"/>
              <a:ext cx="1406092"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填入标题</a:t>
              </a:r>
              <a:endParaRPr lang="en-US" altLang="zh-CN"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6" name="KSO_Shape"/>
            <p:cNvSpPr/>
            <p:nvPr/>
          </p:nvSpPr>
          <p:spPr>
            <a:xfrm>
              <a:off x="1965285" y="1793470"/>
              <a:ext cx="404442" cy="48728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100" dirty="0">
                <a:solidFill>
                  <a:srgbClr val="FFFFFF"/>
                </a:solidFill>
              </a:endParaRPr>
            </a:p>
          </p:txBody>
        </p:sp>
      </p:grpSp>
      <p:grpSp>
        <p:nvGrpSpPr>
          <p:cNvPr id="37" name="组合 36"/>
          <p:cNvGrpSpPr/>
          <p:nvPr/>
        </p:nvGrpSpPr>
        <p:grpSpPr>
          <a:xfrm>
            <a:off x="3040684" y="1140349"/>
            <a:ext cx="1085155" cy="1085302"/>
            <a:chOff x="4303011" y="1519993"/>
            <a:chExt cx="1446622" cy="1446622"/>
          </a:xfrm>
        </p:grpSpPr>
        <p:sp>
          <p:nvSpPr>
            <p:cNvPr id="38" name="Oval 5"/>
            <p:cNvSpPr>
              <a:spLocks noChangeArrowheads="1"/>
            </p:cNvSpPr>
            <p:nvPr/>
          </p:nvSpPr>
          <p:spPr bwMode="auto">
            <a:xfrm>
              <a:off x="4303011" y="1519993"/>
              <a:ext cx="1446622" cy="144662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anchor="t" anchorCtr="0" compatLnSpc="1"/>
            <a:lstStyle/>
            <a:p>
              <a:endParaRPr lang="zh-CN" altLang="en-US" sz="1100">
                <a:latin typeface="微软雅黑" panose="020B0503020204020204" pitchFamily="34" charset="-122"/>
                <a:ea typeface="微软雅黑" panose="020B0503020204020204" pitchFamily="34" charset="-122"/>
              </a:endParaRPr>
            </a:p>
          </p:txBody>
        </p:sp>
        <p:sp>
          <p:nvSpPr>
            <p:cNvPr id="39" name="Rectangle 45"/>
            <p:cNvSpPr/>
            <p:nvPr/>
          </p:nvSpPr>
          <p:spPr bwMode="auto">
            <a:xfrm>
              <a:off x="4335426" y="2117762"/>
              <a:ext cx="1406092"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填入标题</a:t>
              </a:r>
              <a:endParaRPr lang="en-US" altLang="zh-CN"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0" name="KSO_Shape"/>
            <p:cNvSpPr/>
            <p:nvPr/>
          </p:nvSpPr>
          <p:spPr>
            <a:xfrm>
              <a:off x="4815583" y="1820536"/>
              <a:ext cx="463872" cy="479868"/>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100">
                <a:solidFill>
                  <a:srgbClr val="FFFFFF"/>
                </a:solidFill>
              </a:endParaRPr>
            </a:p>
          </p:txBody>
        </p:sp>
      </p:grpSp>
      <p:grpSp>
        <p:nvGrpSpPr>
          <p:cNvPr id="41" name="组合 40"/>
          <p:cNvGrpSpPr/>
          <p:nvPr/>
        </p:nvGrpSpPr>
        <p:grpSpPr>
          <a:xfrm>
            <a:off x="5116890" y="1140349"/>
            <a:ext cx="1085155" cy="1085302"/>
            <a:chOff x="7070806" y="1519993"/>
            <a:chExt cx="1446622" cy="1446622"/>
          </a:xfrm>
        </p:grpSpPr>
        <p:sp>
          <p:nvSpPr>
            <p:cNvPr id="42" name="Oval 5"/>
            <p:cNvSpPr>
              <a:spLocks noChangeArrowheads="1"/>
            </p:cNvSpPr>
            <p:nvPr/>
          </p:nvSpPr>
          <p:spPr bwMode="auto">
            <a:xfrm>
              <a:off x="7070806" y="1519993"/>
              <a:ext cx="1446622" cy="144662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68580" tIns="34290" rIns="68580" bIns="34290" numCol="1" anchor="t" anchorCtr="0" compatLnSpc="1"/>
            <a:lstStyle/>
            <a:p>
              <a:endParaRPr lang="zh-CN" altLang="en-US" sz="1100">
                <a:latin typeface="微软雅黑" panose="020B0503020204020204" pitchFamily="34" charset="-122"/>
                <a:ea typeface="微软雅黑" panose="020B0503020204020204" pitchFamily="34" charset="-122"/>
              </a:endParaRPr>
            </a:p>
          </p:txBody>
        </p:sp>
        <p:sp>
          <p:nvSpPr>
            <p:cNvPr id="43" name="Rectangle 45"/>
            <p:cNvSpPr/>
            <p:nvPr/>
          </p:nvSpPr>
          <p:spPr bwMode="auto">
            <a:xfrm>
              <a:off x="7074272" y="2159194"/>
              <a:ext cx="1406092"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填入标题</a:t>
              </a:r>
              <a:endParaRPr lang="en-US" altLang="zh-CN"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4" name="KSO_Shape"/>
            <p:cNvSpPr/>
            <p:nvPr/>
          </p:nvSpPr>
          <p:spPr>
            <a:xfrm>
              <a:off x="7529507" y="1862653"/>
              <a:ext cx="495622" cy="431191"/>
            </a:xfrm>
            <a:custGeom>
              <a:avLst/>
              <a:gdLst>
                <a:gd name="connsiteX0" fmla="*/ 216021 w 432042"/>
                <a:gd name="connsiteY0" fmla="*/ 221820 h 375762"/>
                <a:gd name="connsiteX1" fmla="*/ 292992 w 432042"/>
                <a:gd name="connsiteY1" fmla="*/ 298791 h 375762"/>
                <a:gd name="connsiteX2" fmla="*/ 216021 w 432042"/>
                <a:gd name="connsiteY2" fmla="*/ 375762 h 375762"/>
                <a:gd name="connsiteX3" fmla="*/ 139050 w 432042"/>
                <a:gd name="connsiteY3" fmla="*/ 298791 h 375762"/>
                <a:gd name="connsiteX4" fmla="*/ 216021 w 432042"/>
                <a:gd name="connsiteY4" fmla="*/ 221820 h 375762"/>
                <a:gd name="connsiteX5" fmla="*/ 216021 w 432042"/>
                <a:gd name="connsiteY5" fmla="*/ 109336 h 375762"/>
                <a:gd name="connsiteX6" fmla="*/ 368029 w 432042"/>
                <a:gd name="connsiteY6" fmla="*/ 177084 h 375762"/>
                <a:gd name="connsiteX7" fmla="*/ 336422 w 432042"/>
                <a:gd name="connsiteY7" fmla="*/ 221820 h 375762"/>
                <a:gd name="connsiteX8" fmla="*/ 216021 w 432042"/>
                <a:gd name="connsiteY8" fmla="*/ 162428 h 375762"/>
                <a:gd name="connsiteX9" fmla="*/ 95620 w 432042"/>
                <a:gd name="connsiteY9" fmla="*/ 221820 h 375762"/>
                <a:gd name="connsiteX10" fmla="*/ 64014 w 432042"/>
                <a:gd name="connsiteY10" fmla="*/ 177084 h 375762"/>
                <a:gd name="connsiteX11" fmla="*/ 216021 w 432042"/>
                <a:gd name="connsiteY11" fmla="*/ 109336 h 375762"/>
                <a:gd name="connsiteX12" fmla="*/ 216021 w 432042"/>
                <a:gd name="connsiteY12" fmla="*/ 0 h 375762"/>
                <a:gd name="connsiteX13" fmla="*/ 432042 w 432042"/>
                <a:gd name="connsiteY13" fmla="*/ 86479 h 375762"/>
                <a:gd name="connsiteX14" fmla="*/ 399808 w 432042"/>
                <a:gd name="connsiteY14" fmla="*/ 132103 h 375762"/>
                <a:gd name="connsiteX15" fmla="*/ 216021 w 432042"/>
                <a:gd name="connsiteY15" fmla="*/ 55952 h 375762"/>
                <a:gd name="connsiteX16" fmla="*/ 32234 w 432042"/>
                <a:gd name="connsiteY16" fmla="*/ 132103 h 375762"/>
                <a:gd name="connsiteX17" fmla="*/ 0 w 432042"/>
                <a:gd name="connsiteY17" fmla="*/ 86480 h 375762"/>
                <a:gd name="connsiteX18" fmla="*/ 216021 w 432042"/>
                <a:gd name="connsiteY18" fmla="*/ 0 h 37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042" h="375762">
                  <a:moveTo>
                    <a:pt x="216021" y="221820"/>
                  </a:moveTo>
                  <a:cubicBezTo>
                    <a:pt x="258531" y="221820"/>
                    <a:pt x="292992" y="256281"/>
                    <a:pt x="292992" y="298791"/>
                  </a:cubicBezTo>
                  <a:cubicBezTo>
                    <a:pt x="292992" y="341301"/>
                    <a:pt x="258531" y="375762"/>
                    <a:pt x="216021" y="375762"/>
                  </a:cubicBezTo>
                  <a:cubicBezTo>
                    <a:pt x="173511" y="375762"/>
                    <a:pt x="139050" y="341301"/>
                    <a:pt x="139050" y="298791"/>
                  </a:cubicBezTo>
                  <a:cubicBezTo>
                    <a:pt x="139050" y="256281"/>
                    <a:pt x="173511" y="221820"/>
                    <a:pt x="216021" y="221820"/>
                  </a:cubicBezTo>
                  <a:close/>
                  <a:moveTo>
                    <a:pt x="216021" y="109336"/>
                  </a:moveTo>
                  <a:cubicBezTo>
                    <a:pt x="276428" y="109336"/>
                    <a:pt x="330776" y="135275"/>
                    <a:pt x="368029" y="177084"/>
                  </a:cubicBezTo>
                  <a:lnTo>
                    <a:pt x="336422" y="221820"/>
                  </a:lnTo>
                  <a:cubicBezTo>
                    <a:pt x="308859" y="185511"/>
                    <a:pt x="265135" y="162428"/>
                    <a:pt x="216021" y="162428"/>
                  </a:cubicBezTo>
                  <a:cubicBezTo>
                    <a:pt x="166906" y="162428"/>
                    <a:pt x="123183" y="185511"/>
                    <a:pt x="95620" y="221820"/>
                  </a:cubicBezTo>
                  <a:lnTo>
                    <a:pt x="64014" y="177084"/>
                  </a:lnTo>
                  <a:cubicBezTo>
                    <a:pt x="101266" y="135275"/>
                    <a:pt x="155615" y="109336"/>
                    <a:pt x="216021" y="109336"/>
                  </a:cubicBezTo>
                  <a:close/>
                  <a:moveTo>
                    <a:pt x="216021" y="0"/>
                  </a:moveTo>
                  <a:cubicBezTo>
                    <a:pt x="299836" y="0"/>
                    <a:pt x="376026" y="32650"/>
                    <a:pt x="432042" y="86479"/>
                  </a:cubicBezTo>
                  <a:lnTo>
                    <a:pt x="399808" y="132103"/>
                  </a:lnTo>
                  <a:cubicBezTo>
                    <a:pt x="352782" y="85052"/>
                    <a:pt x="287800" y="55952"/>
                    <a:pt x="216021" y="55952"/>
                  </a:cubicBezTo>
                  <a:cubicBezTo>
                    <a:pt x="144243" y="55952"/>
                    <a:pt x="79261" y="85053"/>
                    <a:pt x="32234" y="132103"/>
                  </a:cubicBezTo>
                  <a:lnTo>
                    <a:pt x="0" y="86480"/>
                  </a:lnTo>
                  <a:cubicBezTo>
                    <a:pt x="56016" y="32650"/>
                    <a:pt x="132206" y="0"/>
                    <a:pt x="21602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100">
                <a:solidFill>
                  <a:srgbClr val="FFFFFF"/>
                </a:solidFill>
              </a:endParaRPr>
            </a:p>
          </p:txBody>
        </p:sp>
      </p:grpSp>
      <p:grpSp>
        <p:nvGrpSpPr>
          <p:cNvPr id="45" name="组合 44"/>
          <p:cNvGrpSpPr/>
          <p:nvPr/>
        </p:nvGrpSpPr>
        <p:grpSpPr>
          <a:xfrm>
            <a:off x="7098994" y="1166690"/>
            <a:ext cx="1085155" cy="1085302"/>
            <a:chOff x="9713152" y="1555107"/>
            <a:chExt cx="1446622" cy="1446622"/>
          </a:xfrm>
        </p:grpSpPr>
        <p:sp>
          <p:nvSpPr>
            <p:cNvPr id="46" name="Oval 5"/>
            <p:cNvSpPr>
              <a:spLocks noChangeArrowheads="1"/>
            </p:cNvSpPr>
            <p:nvPr/>
          </p:nvSpPr>
          <p:spPr bwMode="auto">
            <a:xfrm>
              <a:off x="9713152" y="1555107"/>
              <a:ext cx="1446622" cy="144662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68580" tIns="34290" rIns="68580" bIns="34290" numCol="1" anchor="t" anchorCtr="0" compatLnSpc="1"/>
            <a:lstStyle/>
            <a:p>
              <a:endParaRPr lang="zh-CN" altLang="en-US" sz="1100">
                <a:latin typeface="微软雅黑" panose="020B0503020204020204" pitchFamily="34" charset="-122"/>
                <a:ea typeface="微软雅黑" panose="020B0503020204020204" pitchFamily="34" charset="-122"/>
              </a:endParaRPr>
            </a:p>
          </p:txBody>
        </p:sp>
        <p:sp>
          <p:nvSpPr>
            <p:cNvPr id="47" name="Rectangle 45"/>
            <p:cNvSpPr/>
            <p:nvPr/>
          </p:nvSpPr>
          <p:spPr bwMode="auto">
            <a:xfrm>
              <a:off x="9753682" y="2159194"/>
              <a:ext cx="1406092"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rPr>
                <a:t>填入标题</a:t>
              </a:r>
              <a:endParaRPr lang="en-US" altLang="zh-CN" sz="1100" dirty="0">
                <a:solidFill>
                  <a:schemeClr val="bg1">
                    <a:lumMod val="95000"/>
                  </a:schemeClr>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8" name="KSO_Shape"/>
            <p:cNvSpPr/>
            <p:nvPr/>
          </p:nvSpPr>
          <p:spPr>
            <a:xfrm>
              <a:off x="10214748" y="1895381"/>
              <a:ext cx="504383" cy="39846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243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100" dirty="0">
                <a:solidFill>
                  <a:schemeClr val="tx1"/>
                </a:solidFill>
              </a:endParaRPr>
            </a:p>
          </p:txBody>
        </p:sp>
      </p:grpSp>
      <p:grpSp>
        <p:nvGrpSpPr>
          <p:cNvPr id="49" name="组合 48"/>
          <p:cNvGrpSpPr/>
          <p:nvPr/>
        </p:nvGrpSpPr>
        <p:grpSpPr>
          <a:xfrm rot="5400000">
            <a:off x="5464939" y="3504709"/>
            <a:ext cx="1878609" cy="42409"/>
            <a:chOff x="6097289" y="3450315"/>
            <a:chExt cx="1603505" cy="40500"/>
          </a:xfrm>
        </p:grpSpPr>
        <p:sp>
          <p:nvSpPr>
            <p:cNvPr id="53" name="矩形 52"/>
            <p:cNvSpPr/>
            <p:nvPr/>
          </p:nvSpPr>
          <p:spPr>
            <a:xfrm>
              <a:off x="6097289" y="3450315"/>
              <a:ext cx="599800" cy="405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2" tIns="25715" rIns="51432" bIns="25715" rtlCol="0" anchor="ctr"/>
            <a:lstStyle/>
            <a:p>
              <a:pPr algn="ctr"/>
              <a:endParaRPr lang="zh-CN" altLang="en-US" sz="11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6712139" y="3450315"/>
              <a:ext cx="988655" cy="3275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51432" tIns="25715" rIns="51432" bIns="25715" rtlCol="0" anchor="ctr"/>
            <a:lstStyle/>
            <a:p>
              <a:pPr algn="ctr"/>
              <a:endParaRPr lang="zh-CN" altLang="en-US" sz="11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TextBox 41"/>
          <p:cNvSpPr txBox="1"/>
          <p:nvPr/>
        </p:nvSpPr>
        <p:spPr>
          <a:xfrm>
            <a:off x="6551198" y="2959391"/>
            <a:ext cx="2268085" cy="1532832"/>
          </a:xfrm>
          <a:prstGeom prst="rect">
            <a:avLst/>
          </a:prstGeom>
          <a:noFill/>
        </p:spPr>
        <p:txBody>
          <a:bodyPr wrap="square" lIns="91411" tIns="45705" rIns="91411" bIns="45705" rtlCol="0">
            <a:spAutoFit/>
          </a:bodyPr>
          <a:lstStyle/>
          <a:p>
            <a:pPr>
              <a:lnSpc>
                <a:spcPct val="130000"/>
              </a:lnSpc>
              <a:spcBef>
                <a:spcPct val="0"/>
              </a:spcBef>
            </a:pPr>
            <a:r>
              <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56" name="Rectangle 45"/>
          <p:cNvSpPr/>
          <p:nvPr/>
        </p:nvSpPr>
        <p:spPr bwMode="auto">
          <a:xfrm>
            <a:off x="6551199" y="2410514"/>
            <a:ext cx="1054752" cy="56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dirty="0">
                <a:solidFill>
                  <a:srgbClr val="3F3F3F"/>
                </a:solidFill>
                <a:latin typeface="微软雅黑" panose="020B0503020204020204" pitchFamily="34" charset="-122"/>
                <a:ea typeface="微软雅黑" panose="020B0503020204020204" pitchFamily="34" charset="-122"/>
                <a:cs typeface="Bebas Neue" charset="0"/>
                <a:sym typeface="Bebas Neue" charset="0"/>
              </a:rPr>
              <a:t>填入标题</a:t>
            </a:r>
            <a:endParaRPr lang="en-US" altLang="zh-CN" dirty="0">
              <a:solidFill>
                <a:srgbClr val="3F3F3F"/>
              </a:solidFill>
              <a:latin typeface="微软雅黑" panose="020B0503020204020204" pitchFamily="34" charset="-122"/>
              <a:ea typeface="微软雅黑" panose="020B0503020204020204" pitchFamily="34" charset="-122"/>
              <a:cs typeface="Bebas Neue" charset="0"/>
              <a:sym typeface="Bebas Neue" charset="0"/>
            </a:endParaRPr>
          </a:p>
        </p:txBody>
      </p:sp>
    </p:spTree>
    <p:extLst>
      <p:ext uri="{BB962C8B-B14F-4D97-AF65-F5344CB8AC3E}">
        <p14:creationId xmlns:p14="http://schemas.microsoft.com/office/powerpoint/2010/main" val="1680820364"/>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inVertical)">
                                      <p:cBhvr>
                                        <p:cTn id="23" dur="500"/>
                                        <p:tgtEl>
                                          <p:spTgt spid="29"/>
                                        </p:tgtEl>
                                      </p:cBhvr>
                                    </p:animEffect>
                                  </p:childTnLst>
                                </p:cTn>
                              </p:par>
                              <p:par>
                                <p:cTn id="24" presetID="47"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400"/>
                                        <p:tgtEl>
                                          <p:spTgt spid="33"/>
                                        </p:tgtEl>
                                      </p:cBhvr>
                                    </p:animEffect>
                                    <p:anim calcmode="lin" valueType="num">
                                      <p:cBhvr>
                                        <p:cTn id="27" dur="400" fill="hold"/>
                                        <p:tgtEl>
                                          <p:spTgt spid="33"/>
                                        </p:tgtEl>
                                        <p:attrNameLst>
                                          <p:attrName>ppt_x</p:attrName>
                                        </p:attrNameLst>
                                      </p:cBhvr>
                                      <p:tavLst>
                                        <p:tav tm="0">
                                          <p:val>
                                            <p:strVal val="#ppt_x"/>
                                          </p:val>
                                        </p:tav>
                                        <p:tav tm="100000">
                                          <p:val>
                                            <p:strVal val="#ppt_x"/>
                                          </p:val>
                                        </p:tav>
                                      </p:tavLst>
                                    </p:anim>
                                    <p:anim calcmode="lin" valueType="num">
                                      <p:cBhvr>
                                        <p:cTn id="28" dur="400" fill="hold"/>
                                        <p:tgtEl>
                                          <p:spTgt spid="33"/>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400"/>
                                        <p:tgtEl>
                                          <p:spTgt spid="41"/>
                                        </p:tgtEl>
                                      </p:cBhvr>
                                    </p:animEffect>
                                    <p:anim calcmode="lin" valueType="num">
                                      <p:cBhvr>
                                        <p:cTn id="32" dur="400" fill="hold"/>
                                        <p:tgtEl>
                                          <p:spTgt spid="41"/>
                                        </p:tgtEl>
                                        <p:attrNameLst>
                                          <p:attrName>ppt_x</p:attrName>
                                        </p:attrNameLst>
                                      </p:cBhvr>
                                      <p:tavLst>
                                        <p:tav tm="0">
                                          <p:val>
                                            <p:strVal val="#ppt_x"/>
                                          </p:val>
                                        </p:tav>
                                        <p:tav tm="100000">
                                          <p:val>
                                            <p:strVal val="#ppt_x"/>
                                          </p:val>
                                        </p:tav>
                                      </p:tavLst>
                                    </p:anim>
                                    <p:anim calcmode="lin" valueType="num">
                                      <p:cBhvr>
                                        <p:cTn id="33" dur="400" fill="hold"/>
                                        <p:tgtEl>
                                          <p:spTgt spid="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400"/>
                                        <p:tgtEl>
                                          <p:spTgt spid="37"/>
                                        </p:tgtEl>
                                      </p:cBhvr>
                                    </p:animEffect>
                                    <p:anim calcmode="lin" valueType="num">
                                      <p:cBhvr>
                                        <p:cTn id="37" dur="400" fill="hold"/>
                                        <p:tgtEl>
                                          <p:spTgt spid="37"/>
                                        </p:tgtEl>
                                        <p:attrNameLst>
                                          <p:attrName>ppt_x</p:attrName>
                                        </p:attrNameLst>
                                      </p:cBhvr>
                                      <p:tavLst>
                                        <p:tav tm="0">
                                          <p:val>
                                            <p:strVal val="#ppt_x"/>
                                          </p:val>
                                        </p:tav>
                                        <p:tav tm="100000">
                                          <p:val>
                                            <p:strVal val="#ppt_x"/>
                                          </p:val>
                                        </p:tav>
                                      </p:tavLst>
                                    </p:anim>
                                    <p:anim calcmode="lin" valueType="num">
                                      <p:cBhvr>
                                        <p:cTn id="38" dur="400" fill="hold"/>
                                        <p:tgtEl>
                                          <p:spTgt spid="3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400"/>
                                        <p:tgtEl>
                                          <p:spTgt spid="45"/>
                                        </p:tgtEl>
                                      </p:cBhvr>
                                    </p:animEffect>
                                    <p:anim calcmode="lin" valueType="num">
                                      <p:cBhvr>
                                        <p:cTn id="42" dur="400" fill="hold"/>
                                        <p:tgtEl>
                                          <p:spTgt spid="45"/>
                                        </p:tgtEl>
                                        <p:attrNameLst>
                                          <p:attrName>ppt_x</p:attrName>
                                        </p:attrNameLst>
                                      </p:cBhvr>
                                      <p:tavLst>
                                        <p:tav tm="0">
                                          <p:val>
                                            <p:strVal val="#ppt_x"/>
                                          </p:val>
                                        </p:tav>
                                        <p:tav tm="100000">
                                          <p:val>
                                            <p:strVal val="#ppt_x"/>
                                          </p:val>
                                        </p:tav>
                                      </p:tavLst>
                                    </p:anim>
                                    <p:anim calcmode="lin" valueType="num">
                                      <p:cBhvr>
                                        <p:cTn id="43" dur="400" fill="hold"/>
                                        <p:tgtEl>
                                          <p:spTgt spid="45"/>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400" fill="hold"/>
                                        <p:tgtEl>
                                          <p:spTgt spid="30"/>
                                        </p:tgtEl>
                                        <p:attrNameLst>
                                          <p:attrName>ppt_w</p:attrName>
                                        </p:attrNameLst>
                                      </p:cBhvr>
                                      <p:tavLst>
                                        <p:tav tm="0">
                                          <p:val>
                                            <p:fltVal val="0"/>
                                          </p:val>
                                        </p:tav>
                                        <p:tav tm="100000">
                                          <p:val>
                                            <p:strVal val="#ppt_w"/>
                                          </p:val>
                                        </p:tav>
                                      </p:tavLst>
                                    </p:anim>
                                    <p:anim calcmode="lin" valueType="num">
                                      <p:cBhvr>
                                        <p:cTn id="47" dur="400" fill="hold"/>
                                        <p:tgtEl>
                                          <p:spTgt spid="30"/>
                                        </p:tgtEl>
                                        <p:attrNameLst>
                                          <p:attrName>ppt_h</p:attrName>
                                        </p:attrNameLst>
                                      </p:cBhvr>
                                      <p:tavLst>
                                        <p:tav tm="0">
                                          <p:val>
                                            <p:fltVal val="0"/>
                                          </p:val>
                                        </p:tav>
                                        <p:tav tm="100000">
                                          <p:val>
                                            <p:strVal val="#ppt_h"/>
                                          </p:val>
                                        </p:tav>
                                      </p:tavLst>
                                    </p:anim>
                                    <p:anim calcmode="lin" valueType="num">
                                      <p:cBhvr>
                                        <p:cTn id="48" dur="400" fill="hold"/>
                                        <p:tgtEl>
                                          <p:spTgt spid="30"/>
                                        </p:tgtEl>
                                        <p:attrNameLst>
                                          <p:attrName>style.rotation</p:attrName>
                                        </p:attrNameLst>
                                      </p:cBhvr>
                                      <p:tavLst>
                                        <p:tav tm="0">
                                          <p:val>
                                            <p:fltVal val="360"/>
                                          </p:val>
                                        </p:tav>
                                        <p:tav tm="100000">
                                          <p:val>
                                            <p:fltVal val="0"/>
                                          </p:val>
                                        </p:tav>
                                      </p:tavLst>
                                    </p:anim>
                                    <p:animEffect transition="in" filter="fade">
                                      <p:cBhvr>
                                        <p:cTn id="49" dur="400"/>
                                        <p:tgtEl>
                                          <p:spTgt spid="30"/>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400" fill="hold"/>
                                        <p:tgtEl>
                                          <p:spTgt spid="31"/>
                                        </p:tgtEl>
                                        <p:attrNameLst>
                                          <p:attrName>ppt_w</p:attrName>
                                        </p:attrNameLst>
                                      </p:cBhvr>
                                      <p:tavLst>
                                        <p:tav tm="0">
                                          <p:val>
                                            <p:fltVal val="0"/>
                                          </p:val>
                                        </p:tav>
                                        <p:tav tm="100000">
                                          <p:val>
                                            <p:strVal val="#ppt_w"/>
                                          </p:val>
                                        </p:tav>
                                      </p:tavLst>
                                    </p:anim>
                                    <p:anim calcmode="lin" valueType="num">
                                      <p:cBhvr>
                                        <p:cTn id="53" dur="400" fill="hold"/>
                                        <p:tgtEl>
                                          <p:spTgt spid="31"/>
                                        </p:tgtEl>
                                        <p:attrNameLst>
                                          <p:attrName>ppt_h</p:attrName>
                                        </p:attrNameLst>
                                      </p:cBhvr>
                                      <p:tavLst>
                                        <p:tav tm="0">
                                          <p:val>
                                            <p:fltVal val="0"/>
                                          </p:val>
                                        </p:tav>
                                        <p:tav tm="100000">
                                          <p:val>
                                            <p:strVal val="#ppt_h"/>
                                          </p:val>
                                        </p:tav>
                                      </p:tavLst>
                                    </p:anim>
                                    <p:anim calcmode="lin" valueType="num">
                                      <p:cBhvr>
                                        <p:cTn id="54" dur="400" fill="hold"/>
                                        <p:tgtEl>
                                          <p:spTgt spid="31"/>
                                        </p:tgtEl>
                                        <p:attrNameLst>
                                          <p:attrName>style.rotation</p:attrName>
                                        </p:attrNameLst>
                                      </p:cBhvr>
                                      <p:tavLst>
                                        <p:tav tm="0">
                                          <p:val>
                                            <p:fltVal val="360"/>
                                          </p:val>
                                        </p:tav>
                                        <p:tav tm="100000">
                                          <p:val>
                                            <p:fltVal val="0"/>
                                          </p:val>
                                        </p:tav>
                                      </p:tavLst>
                                    </p:anim>
                                    <p:animEffect transition="in" filter="fade">
                                      <p:cBhvr>
                                        <p:cTn id="55" dur="400"/>
                                        <p:tgtEl>
                                          <p:spTgt spid="31"/>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400" fill="hold"/>
                                        <p:tgtEl>
                                          <p:spTgt spid="32"/>
                                        </p:tgtEl>
                                        <p:attrNameLst>
                                          <p:attrName>ppt_w</p:attrName>
                                        </p:attrNameLst>
                                      </p:cBhvr>
                                      <p:tavLst>
                                        <p:tav tm="0">
                                          <p:val>
                                            <p:fltVal val="0"/>
                                          </p:val>
                                        </p:tav>
                                        <p:tav tm="100000">
                                          <p:val>
                                            <p:strVal val="#ppt_w"/>
                                          </p:val>
                                        </p:tav>
                                      </p:tavLst>
                                    </p:anim>
                                    <p:anim calcmode="lin" valueType="num">
                                      <p:cBhvr>
                                        <p:cTn id="59" dur="400" fill="hold"/>
                                        <p:tgtEl>
                                          <p:spTgt spid="32"/>
                                        </p:tgtEl>
                                        <p:attrNameLst>
                                          <p:attrName>ppt_h</p:attrName>
                                        </p:attrNameLst>
                                      </p:cBhvr>
                                      <p:tavLst>
                                        <p:tav tm="0">
                                          <p:val>
                                            <p:fltVal val="0"/>
                                          </p:val>
                                        </p:tav>
                                        <p:tav tm="100000">
                                          <p:val>
                                            <p:strVal val="#ppt_h"/>
                                          </p:val>
                                        </p:tav>
                                      </p:tavLst>
                                    </p:anim>
                                    <p:anim calcmode="lin" valueType="num">
                                      <p:cBhvr>
                                        <p:cTn id="60" dur="400" fill="hold"/>
                                        <p:tgtEl>
                                          <p:spTgt spid="32"/>
                                        </p:tgtEl>
                                        <p:attrNameLst>
                                          <p:attrName>style.rotation</p:attrName>
                                        </p:attrNameLst>
                                      </p:cBhvr>
                                      <p:tavLst>
                                        <p:tav tm="0">
                                          <p:val>
                                            <p:fltVal val="360"/>
                                          </p:val>
                                        </p:tav>
                                        <p:tav tm="100000">
                                          <p:val>
                                            <p:fltVal val="0"/>
                                          </p:val>
                                        </p:tav>
                                      </p:tavLst>
                                    </p:anim>
                                    <p:animEffect transition="in" filter="fade">
                                      <p:cBhvr>
                                        <p:cTn id="61" dur="400"/>
                                        <p:tgtEl>
                                          <p:spTgt spid="32"/>
                                        </p:tgtEl>
                                      </p:cBhvr>
                                    </p:animEffect>
                                  </p:childTnLst>
                                </p:cTn>
                              </p:par>
                            </p:childTnLst>
                          </p:cTn>
                        </p:par>
                        <p:par>
                          <p:cTn id="62" fill="hold">
                            <p:stCondLst>
                              <p:cond delay="2000"/>
                            </p:stCondLst>
                            <p:childTnLst>
                              <p:par>
                                <p:cTn id="63" presetID="22" presetClass="entr" presetSubtype="1"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up)">
                                      <p:cBhvr>
                                        <p:cTn id="65" dur="500"/>
                                        <p:tgtEl>
                                          <p:spTgt spid="4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fade">
                                      <p:cBhvr>
                                        <p:cTn id="68" dur="500"/>
                                        <p:tgtEl>
                                          <p:spTgt spid="5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0" grpId="0"/>
      <p:bldP spid="31" grpId="0"/>
      <p:bldP spid="32"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47935" y="1236201"/>
            <a:ext cx="2780290" cy="677317"/>
          </a:xfrm>
          <a:prstGeom prst="rect">
            <a:avLst/>
          </a:prstGeom>
          <a:noFill/>
        </p:spPr>
        <p:txBody>
          <a:bodyPr wrap="square" lIns="91406" tIns="45703" rIns="91406" bIns="45703" rtlCol="0">
            <a:spAutoFit/>
          </a:bodyPr>
          <a:lstStyle/>
          <a:p>
            <a:r>
              <a:rPr lang="en-US" altLang="zh-CN" sz="1400" dirty="0">
                <a:solidFill>
                  <a:schemeClr val="accent2"/>
                </a:solidFill>
                <a:latin typeface="微软雅黑" pitchFamily="34" charset="-122"/>
                <a:ea typeface="微软雅黑" panose="020B0503020204020204" pitchFamily="34" charset="-122"/>
              </a:rPr>
              <a:t>01</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8" name="TextBox 17"/>
          <p:cNvSpPr txBox="1"/>
          <p:nvPr/>
        </p:nvSpPr>
        <p:spPr>
          <a:xfrm>
            <a:off x="1549837" y="2330323"/>
            <a:ext cx="2780290" cy="677317"/>
          </a:xfrm>
          <a:prstGeom prst="rect">
            <a:avLst/>
          </a:prstGeom>
          <a:noFill/>
        </p:spPr>
        <p:txBody>
          <a:bodyPr wrap="square" lIns="91406" tIns="45703" rIns="91406" bIns="45703" rtlCol="0">
            <a:spAutoFit/>
          </a:bodyPr>
          <a:lstStyle/>
          <a:p>
            <a:r>
              <a:rPr lang="en-US" altLang="zh-CN" sz="1400" dirty="0">
                <a:solidFill>
                  <a:schemeClr val="accent1"/>
                </a:solidFill>
                <a:latin typeface="微软雅黑" pitchFamily="34" charset="-122"/>
                <a:ea typeface="微软雅黑" panose="020B0503020204020204" pitchFamily="34" charset="-122"/>
              </a:rPr>
              <a:t>02</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9" name="TextBox 18"/>
          <p:cNvSpPr txBox="1"/>
          <p:nvPr/>
        </p:nvSpPr>
        <p:spPr>
          <a:xfrm>
            <a:off x="1549837" y="3389249"/>
            <a:ext cx="2780290" cy="677317"/>
          </a:xfrm>
          <a:prstGeom prst="rect">
            <a:avLst/>
          </a:prstGeom>
          <a:noFill/>
        </p:spPr>
        <p:txBody>
          <a:bodyPr wrap="square" lIns="91406" tIns="45703" rIns="91406" bIns="45703" rtlCol="0">
            <a:spAutoFit/>
          </a:bodyPr>
          <a:lstStyle/>
          <a:p>
            <a:r>
              <a:rPr lang="en-US" altLang="zh-CN" sz="1400" dirty="0">
                <a:solidFill>
                  <a:srgbClr val="E95332"/>
                </a:solidFill>
                <a:latin typeface="微软雅黑" pitchFamily="34" charset="-122"/>
                <a:ea typeface="微软雅黑" panose="020B0503020204020204" pitchFamily="34" charset="-122"/>
              </a:rPr>
              <a:t>03</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0" name="直接连接符 19"/>
          <p:cNvCxnSpPr/>
          <p:nvPr/>
        </p:nvCxnSpPr>
        <p:spPr>
          <a:xfrm>
            <a:off x="866329" y="2089295"/>
            <a:ext cx="3319756" cy="0"/>
          </a:xfrm>
          <a:prstGeom prst="line">
            <a:avLst/>
          </a:prstGeom>
          <a:noFill/>
          <a:ln w="9525" cap="flat" cmpd="sng" algn="ctr">
            <a:solidFill>
              <a:schemeClr val="tx1">
                <a:lumMod val="50000"/>
                <a:lumOff val="50000"/>
              </a:schemeClr>
            </a:solidFill>
            <a:prstDash val="dash"/>
          </a:ln>
          <a:effectLst/>
        </p:spPr>
      </p:cxnSp>
      <p:cxnSp>
        <p:nvCxnSpPr>
          <p:cNvPr id="21" name="直接连接符 20"/>
          <p:cNvCxnSpPr/>
          <p:nvPr/>
        </p:nvCxnSpPr>
        <p:spPr>
          <a:xfrm>
            <a:off x="865716" y="3244338"/>
            <a:ext cx="3320368" cy="0"/>
          </a:xfrm>
          <a:prstGeom prst="line">
            <a:avLst/>
          </a:prstGeom>
          <a:noFill/>
          <a:ln w="9525" cap="flat" cmpd="sng" algn="ctr">
            <a:solidFill>
              <a:schemeClr val="tx1">
                <a:lumMod val="50000"/>
                <a:lumOff val="50000"/>
              </a:schemeClr>
            </a:solidFill>
            <a:prstDash val="dash"/>
          </a:ln>
          <a:effectLst/>
        </p:spPr>
      </p:cxnSp>
      <p:grpSp>
        <p:nvGrpSpPr>
          <p:cNvPr id="22" name="组合 21"/>
          <p:cNvGrpSpPr/>
          <p:nvPr/>
        </p:nvGrpSpPr>
        <p:grpSpPr>
          <a:xfrm>
            <a:off x="824507" y="1274152"/>
            <a:ext cx="599552" cy="599633"/>
            <a:chOff x="4499992" y="267494"/>
            <a:chExt cx="599448" cy="599448"/>
          </a:xfrm>
        </p:grpSpPr>
        <p:grpSp>
          <p:nvGrpSpPr>
            <p:cNvPr id="23" name="组合 22"/>
            <p:cNvGrpSpPr/>
            <p:nvPr/>
          </p:nvGrpSpPr>
          <p:grpSpPr>
            <a:xfrm>
              <a:off x="4499992" y="267494"/>
              <a:ext cx="599448" cy="599448"/>
              <a:chOff x="4131160" y="713581"/>
              <a:chExt cx="881684" cy="881684"/>
            </a:xfrm>
          </p:grpSpPr>
          <p:sp>
            <p:nvSpPr>
              <p:cNvPr id="25" name="椭圆 2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4237176" y="819597"/>
                <a:ext cx="669652" cy="66965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4"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39940" y="2330322"/>
            <a:ext cx="599552" cy="599633"/>
            <a:chOff x="5418452" y="307702"/>
            <a:chExt cx="599448" cy="599448"/>
          </a:xfrm>
        </p:grpSpPr>
        <p:grpSp>
          <p:nvGrpSpPr>
            <p:cNvPr id="28" name="组合 27"/>
            <p:cNvGrpSpPr/>
            <p:nvPr/>
          </p:nvGrpSpPr>
          <p:grpSpPr>
            <a:xfrm>
              <a:off x="5418452" y="307702"/>
              <a:ext cx="599448" cy="599448"/>
              <a:chOff x="4131160" y="713581"/>
              <a:chExt cx="881684" cy="881684"/>
            </a:xfrm>
          </p:grpSpPr>
          <p:sp>
            <p:nvSpPr>
              <p:cNvPr id="30" name="椭圆 2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4237176" y="819597"/>
                <a:ext cx="669652" cy="66965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57698" y="3368296"/>
            <a:ext cx="599552" cy="599633"/>
            <a:chOff x="6516216" y="334289"/>
            <a:chExt cx="599448" cy="599448"/>
          </a:xfrm>
        </p:grpSpPr>
        <p:grpSp>
          <p:nvGrpSpPr>
            <p:cNvPr id="33" name="组合 32"/>
            <p:cNvGrpSpPr/>
            <p:nvPr/>
          </p:nvGrpSpPr>
          <p:grpSpPr>
            <a:xfrm>
              <a:off x="6516216" y="334289"/>
              <a:ext cx="599448" cy="599448"/>
              <a:chOff x="4131160" y="713581"/>
              <a:chExt cx="881684" cy="881684"/>
            </a:xfrm>
          </p:grpSpPr>
          <p:sp>
            <p:nvSpPr>
              <p:cNvPr id="35" name="椭圆 3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4237176" y="819597"/>
                <a:ext cx="669652" cy="66965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37" name="半闭框 36"/>
          <p:cNvSpPr/>
          <p:nvPr/>
        </p:nvSpPr>
        <p:spPr>
          <a:xfrm>
            <a:off x="4432442" y="1203925"/>
            <a:ext cx="576164" cy="455056"/>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a:solidFill>
                <a:schemeClr val="tx1"/>
              </a:solidFill>
            </a:endParaRPr>
          </a:p>
        </p:txBody>
      </p:sp>
      <p:sp>
        <p:nvSpPr>
          <p:cNvPr id="38" name="半闭框 37"/>
          <p:cNvSpPr/>
          <p:nvPr/>
        </p:nvSpPr>
        <p:spPr>
          <a:xfrm rot="10800000">
            <a:off x="8016330" y="3813685"/>
            <a:ext cx="576164" cy="455056"/>
          </a:xfrm>
          <a:prstGeom prst="half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a:solidFill>
                <a:schemeClr val="tx1"/>
              </a:solidFill>
            </a:endParaRPr>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1751" y="1623404"/>
            <a:ext cx="3142366" cy="2294588"/>
          </a:xfrm>
          <a:prstGeom prst="rect">
            <a:avLst/>
          </a:prstGeom>
        </p:spPr>
      </p:pic>
    </p:spTree>
    <p:extLst>
      <p:ext uri="{BB962C8B-B14F-4D97-AF65-F5344CB8AC3E}">
        <p14:creationId xmlns:p14="http://schemas.microsoft.com/office/powerpoint/2010/main" val="1617015515"/>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10" presetClass="entr" presetSubtype="0" fill="hold" nodeType="withEffect">
                                  <p:stCondLst>
                                    <p:cond delay="5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22" presetClass="entr" presetSubtype="8" fill="hold" nodeType="withEffect">
                                  <p:stCondLst>
                                    <p:cond delay="10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10" presetClass="entr" presetSubtype="0" fill="hold" nodeType="withEffect">
                                  <p:stCondLst>
                                    <p:cond delay="10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15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par>
                                <p:cTn id="55" presetID="2" presetClass="entr" presetSubtype="2"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1+#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0"/>
      <p:bldP spid="18" grpId="0"/>
      <p:bldP spid="19" grpId="0"/>
      <p:bldP spid="37"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19957" y="1270656"/>
            <a:ext cx="1213764" cy="2354901"/>
            <a:chOff x="1419709" y="1270654"/>
            <a:chExt cx="1213553" cy="2354901"/>
          </a:xfrm>
        </p:grpSpPr>
        <p:sp>
          <p:nvSpPr>
            <p:cNvPr id="6" name="圆角矩形 5"/>
            <p:cNvSpPr/>
            <p:nvPr/>
          </p:nvSpPr>
          <p:spPr bwMode="auto">
            <a:xfrm rot="5400000">
              <a:off x="849035" y="1841328"/>
              <a:ext cx="2354901" cy="121355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7" name="椭圆 6"/>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8"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spc="50" dirty="0">
                  <a:ln w="11430"/>
                  <a:solidFill>
                    <a:schemeClr val="tx1">
                      <a:lumMod val="65000"/>
                      <a:lumOff val="35000"/>
                    </a:schemeClr>
                  </a:solidFill>
                  <a:latin typeface="微软雅黑" pitchFamily="34" charset="-122"/>
                  <a:ea typeface="微软雅黑" pitchFamily="34" charset="-122"/>
                  <a:cs typeface="Arial" pitchFamily="34" charset="0"/>
                </a:rPr>
                <a:t>1</a:t>
              </a:r>
            </a:p>
          </p:txBody>
        </p:sp>
        <p:sp>
          <p:nvSpPr>
            <p:cNvPr id="9"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itchFamily="34" charset="-122"/>
                  <a:ea typeface="微软雅黑" pitchFamily="34" charset="-122"/>
                </a:rPr>
                <a:t>添加文本</a:t>
              </a:r>
            </a:p>
          </p:txBody>
        </p:sp>
        <p:sp>
          <p:nvSpPr>
            <p:cNvPr id="10"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itchFamily="34" charset="-122"/>
                  <a:ea typeface="微软雅黑" pitchFamily="34" charset="-122"/>
                </a:rPr>
                <a:t>点击此处添加</a:t>
              </a:r>
              <a:endParaRPr lang="en-US" altLang="zh-CN" sz="1100" dirty="0">
                <a:solidFill>
                  <a:schemeClr val="bg1"/>
                </a:solidFill>
                <a:latin typeface="微软雅黑" pitchFamily="34" charset="-122"/>
                <a:ea typeface="微软雅黑" pitchFamily="34" charset="-122"/>
              </a:endParaRPr>
            </a:p>
            <a:p>
              <a:pPr algn="ctr">
                <a:spcBef>
                  <a:spcPct val="0"/>
                </a:spcBef>
                <a:defRPr/>
              </a:pPr>
              <a:r>
                <a:rPr lang="zh-CN" altLang="en-US" sz="1100" dirty="0">
                  <a:solidFill>
                    <a:schemeClr val="bg1"/>
                  </a:solidFill>
                  <a:latin typeface="微软雅黑" pitchFamily="34" charset="-122"/>
                  <a:ea typeface="微软雅黑" pitchFamily="34" charset="-122"/>
                </a:rPr>
                <a:t>简要说明</a:t>
              </a:r>
              <a:endParaRPr lang="en-US" altLang="zh-CN" sz="11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869255" y="4032831"/>
            <a:ext cx="5887598" cy="400110"/>
            <a:chOff x="1868930" y="4032828"/>
            <a:chExt cx="5886576" cy="400110"/>
          </a:xfrm>
        </p:grpSpPr>
        <p:grpSp>
          <p:nvGrpSpPr>
            <p:cNvPr id="12" name="组合 11"/>
            <p:cNvGrpSpPr/>
            <p:nvPr/>
          </p:nvGrpSpPr>
          <p:grpSpPr>
            <a:xfrm>
              <a:off x="1868930" y="4098093"/>
              <a:ext cx="417263" cy="228018"/>
              <a:chOff x="1868930" y="4098093"/>
              <a:chExt cx="417263" cy="228018"/>
            </a:xfrm>
          </p:grpSpPr>
          <p:sp>
            <p:nvSpPr>
              <p:cNvPr id="14" name="燕尾形 13"/>
              <p:cNvSpPr/>
              <p:nvPr/>
            </p:nvSpPr>
            <p:spPr>
              <a:xfrm>
                <a:off x="1868930"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5" name="燕尾形 14"/>
              <p:cNvSpPr/>
              <p:nvPr/>
            </p:nvSpPr>
            <p:spPr>
              <a:xfrm>
                <a:off x="2058175"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grpSp>
        <p:sp>
          <p:nvSpPr>
            <p:cNvPr id="13" name="TextBox 12"/>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微软雅黑" pitchFamily="34" charset="-122"/>
                  <a:ea typeface="微软雅黑" pitchFamily="34" charset="-122"/>
                </a:rPr>
                <a:t>单击此处添加文字阐述，添加简短问题说明文字，具体说明文字在此处添加此处。</a:t>
              </a:r>
              <a:endParaRPr lang="en-US" altLang="zh-CN" sz="1000" dirty="0">
                <a:solidFill>
                  <a:schemeClr val="tx1">
                    <a:lumMod val="65000"/>
                    <a:lumOff val="35000"/>
                  </a:schemeClr>
                </a:solidFill>
                <a:latin typeface="微软雅黑" pitchFamily="34" charset="-122"/>
                <a:ea typeface="微软雅黑" pitchFamily="34" charset="-122"/>
              </a:endParaRPr>
            </a:p>
            <a:p>
              <a:pPr algn="just">
                <a:defRPr/>
              </a:pPr>
              <a:r>
                <a:rPr lang="zh-CN" altLang="en-US" sz="1000" dirty="0">
                  <a:solidFill>
                    <a:schemeClr val="tx1">
                      <a:lumMod val="65000"/>
                      <a:lumOff val="35000"/>
                    </a:schemeClr>
                  </a:solidFill>
                  <a:latin typeface="微软雅黑" pitchFamily="34" charset="-122"/>
                  <a:ea typeface="微软雅黑" pitchFamily="34" charset="-122"/>
                </a:rPr>
                <a:t>单击此处添加文字阐述，添加简短问题说明文字，具体说明文字在此处添加此处。</a:t>
              </a:r>
              <a:endParaRPr lang="en-US" altLang="zh-CN" sz="1000" dirty="0">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3156982" y="1270656"/>
            <a:ext cx="1213764" cy="2354901"/>
            <a:chOff x="3156432" y="1270654"/>
            <a:chExt cx="1213553" cy="2354901"/>
          </a:xfrm>
        </p:grpSpPr>
        <p:sp>
          <p:nvSpPr>
            <p:cNvPr id="17" name="圆角矩形 16"/>
            <p:cNvSpPr/>
            <p:nvPr/>
          </p:nvSpPr>
          <p:spPr bwMode="auto">
            <a:xfrm rot="5400000">
              <a:off x="2585758"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18" name="椭圆 17"/>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19"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spc="50" dirty="0">
                  <a:ln w="11430"/>
                  <a:solidFill>
                    <a:schemeClr val="tx1">
                      <a:lumMod val="65000"/>
                      <a:lumOff val="35000"/>
                    </a:schemeClr>
                  </a:solidFill>
                  <a:latin typeface="微软雅黑" pitchFamily="34" charset="-122"/>
                  <a:ea typeface="微软雅黑" pitchFamily="34" charset="-122"/>
                  <a:cs typeface="Arial" pitchFamily="34" charset="0"/>
                </a:rPr>
                <a:t>2</a:t>
              </a:r>
            </a:p>
          </p:txBody>
        </p:sp>
        <p:sp>
          <p:nvSpPr>
            <p:cNvPr id="20"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itchFamily="34" charset="-122"/>
                  <a:ea typeface="微软雅黑" pitchFamily="34" charset="-122"/>
                </a:rPr>
                <a:t>添加文本</a:t>
              </a:r>
            </a:p>
          </p:txBody>
        </p:sp>
        <p:sp>
          <p:nvSpPr>
            <p:cNvPr id="21"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itchFamily="34" charset="-122"/>
                  <a:ea typeface="微软雅黑" pitchFamily="34" charset="-122"/>
                </a:rPr>
                <a:t>点击此处添加</a:t>
              </a:r>
              <a:endParaRPr lang="en-US" altLang="zh-CN" sz="1100" dirty="0">
                <a:solidFill>
                  <a:schemeClr val="bg1"/>
                </a:solidFill>
                <a:latin typeface="微软雅黑" pitchFamily="34" charset="-122"/>
                <a:ea typeface="微软雅黑" pitchFamily="34" charset="-122"/>
              </a:endParaRPr>
            </a:p>
            <a:p>
              <a:pPr algn="ctr">
                <a:spcBef>
                  <a:spcPct val="0"/>
                </a:spcBef>
                <a:defRPr/>
              </a:pPr>
              <a:r>
                <a:rPr lang="zh-CN" altLang="en-US" sz="1100" dirty="0">
                  <a:solidFill>
                    <a:schemeClr val="bg1"/>
                  </a:solidFill>
                  <a:latin typeface="微软雅黑" pitchFamily="34" charset="-122"/>
                  <a:ea typeface="微软雅黑" pitchFamily="34" charset="-122"/>
                </a:rPr>
                <a:t>简要说明</a:t>
              </a:r>
              <a:endParaRPr lang="en-US" altLang="zh-CN" sz="11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897808" y="1270656"/>
            <a:ext cx="1213764" cy="2354901"/>
            <a:chOff x="4896956" y="1270654"/>
            <a:chExt cx="1213553" cy="2354901"/>
          </a:xfrm>
        </p:grpSpPr>
        <p:sp>
          <p:nvSpPr>
            <p:cNvPr id="23" name="圆角矩形 22"/>
            <p:cNvSpPr/>
            <p:nvPr/>
          </p:nvSpPr>
          <p:spPr bwMode="auto">
            <a:xfrm rot="5400000">
              <a:off x="4326282" y="1841328"/>
              <a:ext cx="2354901" cy="121355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24" name="椭圆 23"/>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25"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spc="50" dirty="0">
                  <a:ln w="11430"/>
                  <a:solidFill>
                    <a:schemeClr val="tx1">
                      <a:lumMod val="65000"/>
                      <a:lumOff val="35000"/>
                    </a:schemeClr>
                  </a:solidFill>
                  <a:latin typeface="微软雅黑" pitchFamily="34" charset="-122"/>
                  <a:ea typeface="微软雅黑" pitchFamily="34" charset="-122"/>
                  <a:cs typeface="Arial" pitchFamily="34" charset="0"/>
                </a:rPr>
                <a:t>3</a:t>
              </a:r>
            </a:p>
          </p:txBody>
        </p:sp>
        <p:sp>
          <p:nvSpPr>
            <p:cNvPr id="26"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itchFamily="34" charset="-122"/>
                  <a:ea typeface="微软雅黑" pitchFamily="34" charset="-122"/>
                </a:rPr>
                <a:t>添加文本</a:t>
              </a:r>
            </a:p>
          </p:txBody>
        </p:sp>
        <p:sp>
          <p:nvSpPr>
            <p:cNvPr id="27"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itchFamily="34" charset="-122"/>
                  <a:ea typeface="微软雅黑" pitchFamily="34" charset="-122"/>
                </a:rPr>
                <a:t>点击此处添加</a:t>
              </a:r>
              <a:endParaRPr lang="en-US" altLang="zh-CN" sz="1100" dirty="0">
                <a:solidFill>
                  <a:schemeClr val="bg1"/>
                </a:solidFill>
                <a:latin typeface="微软雅黑" pitchFamily="34" charset="-122"/>
                <a:ea typeface="微软雅黑" pitchFamily="34" charset="-122"/>
              </a:endParaRPr>
            </a:p>
            <a:p>
              <a:pPr algn="ctr">
                <a:spcBef>
                  <a:spcPct val="0"/>
                </a:spcBef>
                <a:defRPr/>
              </a:pPr>
              <a:r>
                <a:rPr lang="zh-CN" altLang="en-US" sz="1100" dirty="0">
                  <a:solidFill>
                    <a:schemeClr val="bg1"/>
                  </a:solidFill>
                  <a:latin typeface="微软雅黑" pitchFamily="34" charset="-122"/>
                  <a:ea typeface="微软雅黑" pitchFamily="34" charset="-122"/>
                </a:rPr>
                <a:t>简要说明</a:t>
              </a:r>
              <a:endParaRPr lang="en-US" altLang="zh-CN" sz="11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6591756" y="1270656"/>
            <a:ext cx="1213764" cy="2354901"/>
            <a:chOff x="6590610" y="1270654"/>
            <a:chExt cx="1213553" cy="2354901"/>
          </a:xfrm>
        </p:grpSpPr>
        <p:sp>
          <p:nvSpPr>
            <p:cNvPr id="29" name="圆角矩形 28"/>
            <p:cNvSpPr/>
            <p:nvPr/>
          </p:nvSpPr>
          <p:spPr bwMode="auto">
            <a:xfrm rot="5400000">
              <a:off x="6019936"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30" name="椭圆 2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3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spc="50" dirty="0">
                  <a:ln w="11430"/>
                  <a:solidFill>
                    <a:schemeClr val="tx1">
                      <a:lumMod val="65000"/>
                      <a:lumOff val="35000"/>
                    </a:schemeClr>
                  </a:solidFill>
                  <a:latin typeface="微软雅黑" pitchFamily="34" charset="-122"/>
                  <a:ea typeface="微软雅黑" pitchFamily="34" charset="-122"/>
                  <a:cs typeface="Arial" pitchFamily="34" charset="0"/>
                </a:rPr>
                <a:t>4</a:t>
              </a:r>
            </a:p>
          </p:txBody>
        </p:sp>
        <p:sp>
          <p:nvSpPr>
            <p:cNvPr id="32"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itchFamily="34" charset="-122"/>
                  <a:ea typeface="微软雅黑" pitchFamily="34" charset="-122"/>
                </a:rPr>
                <a:t>添加文本</a:t>
              </a:r>
            </a:p>
          </p:txBody>
        </p:sp>
        <p:sp>
          <p:nvSpPr>
            <p:cNvPr id="33"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itchFamily="34" charset="-122"/>
                  <a:ea typeface="微软雅黑" pitchFamily="34" charset="-122"/>
                </a:rPr>
                <a:t>点击此处添加</a:t>
              </a:r>
              <a:endParaRPr lang="en-US" altLang="zh-CN" sz="1100" dirty="0">
                <a:solidFill>
                  <a:schemeClr val="bg1"/>
                </a:solidFill>
                <a:latin typeface="微软雅黑" pitchFamily="34" charset="-122"/>
                <a:ea typeface="微软雅黑" pitchFamily="34" charset="-122"/>
              </a:endParaRPr>
            </a:p>
            <a:p>
              <a:pPr algn="ctr">
                <a:spcBef>
                  <a:spcPct val="0"/>
                </a:spcBef>
                <a:defRPr/>
              </a:pPr>
              <a:r>
                <a:rPr lang="zh-CN" altLang="en-US" sz="1100" dirty="0">
                  <a:solidFill>
                    <a:schemeClr val="bg1"/>
                  </a:solidFill>
                  <a:latin typeface="微软雅黑" pitchFamily="34" charset="-122"/>
                  <a:ea typeface="微软雅黑" pitchFamily="34" charset="-122"/>
                </a:rPr>
                <a:t>简要说明</a:t>
              </a:r>
              <a:endParaRPr lang="en-US" altLang="zh-CN" sz="1100"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674250" y="2255757"/>
            <a:ext cx="417335" cy="228018"/>
            <a:chOff x="2673784" y="2255757"/>
            <a:chExt cx="417263" cy="228018"/>
          </a:xfrm>
        </p:grpSpPr>
        <p:sp>
          <p:nvSpPr>
            <p:cNvPr id="35" name="燕尾形 34"/>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36" name="燕尾形 35"/>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grpSp>
      <p:grpSp>
        <p:nvGrpSpPr>
          <p:cNvPr id="37" name="组合 36"/>
          <p:cNvGrpSpPr/>
          <p:nvPr/>
        </p:nvGrpSpPr>
        <p:grpSpPr>
          <a:xfrm>
            <a:off x="6152125" y="2255757"/>
            <a:ext cx="417335" cy="228018"/>
            <a:chOff x="6151055" y="2255757"/>
            <a:chExt cx="417263" cy="228018"/>
          </a:xfrm>
        </p:grpSpPr>
        <p:sp>
          <p:nvSpPr>
            <p:cNvPr id="38" name="燕尾形 37"/>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39" name="燕尾形 38"/>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grpSp>
      <p:grpSp>
        <p:nvGrpSpPr>
          <p:cNvPr id="40" name="组合 39"/>
          <p:cNvGrpSpPr/>
          <p:nvPr/>
        </p:nvGrpSpPr>
        <p:grpSpPr>
          <a:xfrm>
            <a:off x="4441695" y="2255757"/>
            <a:ext cx="417335" cy="228018"/>
            <a:chOff x="4440922" y="2255757"/>
            <a:chExt cx="417263" cy="228018"/>
          </a:xfrm>
        </p:grpSpPr>
        <p:sp>
          <p:nvSpPr>
            <p:cNvPr id="41" name="燕尾形 40"/>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42" name="燕尾形 41"/>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28144782"/>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31" name="直接连接符 3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组合 4"/>
          <p:cNvGrpSpPr>
            <a:grpSpLocks/>
          </p:cNvGrpSpPr>
          <p:nvPr/>
        </p:nvGrpSpPr>
        <p:grpSpPr bwMode="auto">
          <a:xfrm>
            <a:off x="3766206" y="856456"/>
            <a:ext cx="1548081" cy="3481388"/>
            <a:chOff x="5901200" y="1879696"/>
            <a:chExt cx="1546676" cy="3480871"/>
          </a:xfrm>
        </p:grpSpPr>
        <p:sp>
          <p:nvSpPr>
            <p:cNvPr id="18" name="Freeform 12@|5FFC:3103537|FBC:16777215|LFC:16777215|LBC:16777215"/>
            <p:cNvSpPr/>
            <p:nvPr/>
          </p:nvSpPr>
          <p:spPr>
            <a:xfrm>
              <a:off x="5901200" y="1879696"/>
              <a:ext cx="1546676"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p:spPr>
          <p:style>
            <a:lnRef idx="3">
              <a:schemeClr val="lt1"/>
            </a:lnRef>
            <a:fillRef idx="1">
              <a:schemeClr val="accent1"/>
            </a:fillRef>
            <a:effectRef idx="1">
              <a:schemeClr val="accent1"/>
            </a:effectRef>
            <a:fontRef idx="minor">
              <a:schemeClr val="lt1"/>
            </a:fontRef>
          </p:style>
          <p:txBody>
            <a:bodyPr lIns="76200" tIns="609442" rIns="76201" bIns="609441" spcCol="1270"/>
            <a:lstStyle/>
            <a:p>
              <a:pPr defTabSz="533285">
                <a:lnSpc>
                  <a:spcPct val="90000"/>
                </a:lnSpc>
                <a:spcAft>
                  <a:spcPct val="35000"/>
                </a:spcAft>
                <a:defRPr/>
              </a:pPr>
              <a:endParaRPr lang="en-US" sz="100" dirty="0">
                <a:cs typeface="+mn-ea"/>
                <a:sym typeface="+mn-lt"/>
              </a:endParaRPr>
            </a:p>
          </p:txBody>
        </p:sp>
        <p:sp>
          <p:nvSpPr>
            <p:cNvPr id="19" name="TextBox 10@|17FFC:16777215|FBC:16777215|LFC:16777215|LBC:16777215"/>
            <p:cNvSpPr txBox="1"/>
            <p:nvPr/>
          </p:nvSpPr>
          <p:spPr>
            <a:xfrm>
              <a:off x="5966239" y="3424105"/>
              <a:ext cx="1416598" cy="461596"/>
            </a:xfrm>
            <a:prstGeom prst="rect">
              <a:avLst/>
            </a:prstGeom>
            <a:noFill/>
            <a:ln>
              <a:noFill/>
            </a:ln>
          </p:spPr>
          <p:txBody>
            <a:bodyPr>
              <a:spAutoFit/>
            </a:bodyPr>
            <a:lstStyle/>
            <a:p>
              <a:pPr algn="ctr">
                <a:defRPr/>
              </a:pPr>
              <a:r>
                <a:rPr lang="zh-CN" altLang="en-US" sz="2400" b="1" dirty="0">
                  <a:solidFill>
                    <a:schemeClr val="bg1"/>
                  </a:solidFill>
                  <a:cs typeface="+mn-ea"/>
                  <a:sym typeface="+mn-lt"/>
                </a:rPr>
                <a:t>项目名称</a:t>
              </a:r>
              <a:endParaRPr lang="en-US" sz="2400" b="1" dirty="0">
                <a:solidFill>
                  <a:schemeClr val="bg1"/>
                </a:solidFill>
                <a:cs typeface="+mn-ea"/>
                <a:sym typeface="+mn-lt"/>
              </a:endParaRPr>
            </a:p>
          </p:txBody>
        </p:sp>
        <p:grpSp>
          <p:nvGrpSpPr>
            <p:cNvPr id="20" name="组合 30"/>
            <p:cNvGrpSpPr>
              <a:grpSpLocks/>
            </p:cNvGrpSpPr>
            <p:nvPr/>
          </p:nvGrpSpPr>
          <p:grpSpPr bwMode="auto">
            <a:xfrm>
              <a:off x="6376946" y="2632595"/>
              <a:ext cx="560623" cy="646331"/>
              <a:chOff x="1282566" y="2486075"/>
              <a:chExt cx="560623" cy="646331"/>
            </a:xfrm>
          </p:grpSpPr>
          <p:sp>
            <p:nvSpPr>
              <p:cNvPr id="21" name="Oval 29@|1FFC:16777215|FBC:16777215|LFC:16777215|LBC:16777215"/>
              <p:cNvSpPr/>
              <p:nvPr/>
            </p:nvSpPr>
            <p:spPr>
              <a:xfrm>
                <a:off x="1282721" y="2534745"/>
                <a:ext cx="559975" cy="5618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TextBox 10@|17FFC:16777215|FBC:16777215|LFC:16777215|LBC:16777215"/>
              <p:cNvSpPr txBox="1">
                <a:spLocks noChangeArrowheads="1"/>
              </p:cNvSpPr>
              <p:nvPr/>
            </p:nvSpPr>
            <p:spPr bwMode="auto">
              <a:xfrm>
                <a:off x="1328724" y="2485539"/>
                <a:ext cx="474314" cy="647604"/>
              </a:xfrm>
              <a:prstGeom prst="rect">
                <a:avLst/>
              </a:prstGeom>
              <a:noFill/>
              <a:ln w="9525">
                <a:noFill/>
                <a:miter lim="800000"/>
                <a:headEnd/>
                <a:tailEnd/>
              </a:ln>
            </p:spPr>
            <p:txBody>
              <a:bodyPr>
                <a:spAutoFit/>
              </a:bodyPr>
              <a:lstStyle/>
              <a:p>
                <a:pPr algn="ctr" eaLnBrk="1" hangingPunct="1"/>
                <a:r>
                  <a:rPr lang="en-US" altLang="zh-CN" sz="3600" b="1">
                    <a:solidFill>
                      <a:srgbClr val="315B2F"/>
                    </a:solidFill>
                    <a:sym typeface="+mn-lt"/>
                  </a:rPr>
                  <a:t>1</a:t>
                </a:r>
              </a:p>
            </p:txBody>
          </p:sp>
        </p:grpSp>
      </p:grpSp>
      <p:grpSp>
        <p:nvGrpSpPr>
          <p:cNvPr id="23" name="组合 22"/>
          <p:cNvGrpSpPr>
            <a:grpSpLocks/>
          </p:cNvGrpSpPr>
          <p:nvPr/>
        </p:nvGrpSpPr>
        <p:grpSpPr bwMode="auto">
          <a:xfrm>
            <a:off x="5430196" y="856456"/>
            <a:ext cx="1546493" cy="3481388"/>
            <a:chOff x="7563875" y="1879696"/>
            <a:chExt cx="1546676" cy="3480871"/>
          </a:xfrm>
        </p:grpSpPr>
        <p:sp>
          <p:nvSpPr>
            <p:cNvPr id="24" name="Freeform 14@|5FFC:3255130|FBC:16777215|LFC:16777215|LBC:16777215"/>
            <p:cNvSpPr/>
            <p:nvPr/>
          </p:nvSpPr>
          <p:spPr>
            <a:xfrm>
              <a:off x="7563875" y="1879696"/>
              <a:ext cx="1546676"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p:spPr>
          <p:style>
            <a:lnRef idx="3">
              <a:schemeClr val="lt1"/>
            </a:lnRef>
            <a:fillRef idx="1">
              <a:schemeClr val="accent2"/>
            </a:fillRef>
            <a:effectRef idx="1">
              <a:schemeClr val="accent2"/>
            </a:effectRef>
            <a:fontRef idx="minor">
              <a:schemeClr val="lt1"/>
            </a:fontRef>
          </p:style>
          <p:txBody>
            <a:bodyPr lIns="76200" tIns="609442" rIns="76201" bIns="609441" spcCol="1270"/>
            <a:lstStyle/>
            <a:p>
              <a:pPr defTabSz="533285">
                <a:lnSpc>
                  <a:spcPct val="90000"/>
                </a:lnSpc>
                <a:spcAft>
                  <a:spcPct val="35000"/>
                </a:spcAft>
                <a:defRPr/>
              </a:pPr>
              <a:endParaRPr lang="en-US" dirty="0">
                <a:cs typeface="+mn-ea"/>
                <a:sym typeface="+mn-lt"/>
              </a:endParaRPr>
            </a:p>
          </p:txBody>
        </p:sp>
        <p:sp>
          <p:nvSpPr>
            <p:cNvPr id="25" name="TextBox 10@|17FFC:16777215|FBC:16777215|LFC:16777215|LBC:16777215"/>
            <p:cNvSpPr txBox="1"/>
            <p:nvPr/>
          </p:nvSpPr>
          <p:spPr>
            <a:xfrm>
              <a:off x="7563875" y="3424105"/>
              <a:ext cx="1546676" cy="461596"/>
            </a:xfrm>
            <a:prstGeom prst="rect">
              <a:avLst/>
            </a:prstGeom>
            <a:noFill/>
            <a:ln>
              <a:noFill/>
            </a:ln>
          </p:spPr>
          <p:txBody>
            <a:bodyPr>
              <a:spAutoFit/>
            </a:bodyPr>
            <a:lstStyle/>
            <a:p>
              <a:pPr algn="ctr">
                <a:defRPr/>
              </a:pPr>
              <a:r>
                <a:rPr lang="zh-CN" altLang="en-US" sz="2400" b="1" dirty="0">
                  <a:solidFill>
                    <a:schemeClr val="bg1"/>
                  </a:solidFill>
                  <a:cs typeface="+mn-ea"/>
                  <a:sym typeface="+mn-lt"/>
                </a:rPr>
                <a:t>项目名称</a:t>
              </a:r>
              <a:endParaRPr lang="en-US" altLang="zh-CN" sz="2400" b="1" dirty="0">
                <a:solidFill>
                  <a:schemeClr val="bg1"/>
                </a:solidFill>
                <a:cs typeface="+mn-ea"/>
                <a:sym typeface="+mn-lt"/>
              </a:endParaRPr>
            </a:p>
          </p:txBody>
        </p:sp>
        <p:grpSp>
          <p:nvGrpSpPr>
            <p:cNvPr id="26" name="组合 31"/>
            <p:cNvGrpSpPr>
              <a:grpSpLocks/>
            </p:cNvGrpSpPr>
            <p:nvPr/>
          </p:nvGrpSpPr>
          <p:grpSpPr bwMode="auto">
            <a:xfrm>
              <a:off x="8018357" y="2632595"/>
              <a:ext cx="560623" cy="646331"/>
              <a:chOff x="1282566" y="2486075"/>
              <a:chExt cx="560623" cy="646331"/>
            </a:xfrm>
          </p:grpSpPr>
          <p:sp>
            <p:nvSpPr>
              <p:cNvPr id="27" name="Oval 32@|1FFC:16777215|FBC:16777215|LFC:16777215|LBC:16777215"/>
              <p:cNvSpPr/>
              <p:nvPr/>
            </p:nvSpPr>
            <p:spPr>
              <a:xfrm>
                <a:off x="1282242" y="2534745"/>
                <a:ext cx="560550" cy="5618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F3E70"/>
                  </a:solidFill>
                </a:endParaRPr>
              </a:p>
            </p:txBody>
          </p:sp>
          <p:sp>
            <p:nvSpPr>
              <p:cNvPr id="28" name="TextBox 10@|17FFC:16777215|FBC:16777215|LFC:16777215|LBC:16777215"/>
              <p:cNvSpPr txBox="1">
                <a:spLocks noChangeArrowheads="1"/>
              </p:cNvSpPr>
              <p:nvPr/>
            </p:nvSpPr>
            <p:spPr bwMode="auto">
              <a:xfrm>
                <a:off x="1328292" y="2485539"/>
                <a:ext cx="474801" cy="647604"/>
              </a:xfrm>
              <a:prstGeom prst="rect">
                <a:avLst/>
              </a:prstGeom>
              <a:noFill/>
              <a:ln w="9525">
                <a:noFill/>
                <a:miter lim="800000"/>
                <a:headEnd/>
                <a:tailEnd/>
              </a:ln>
            </p:spPr>
            <p:txBody>
              <a:bodyPr>
                <a:spAutoFit/>
              </a:bodyPr>
              <a:lstStyle/>
              <a:p>
                <a:pPr algn="ctr" eaLnBrk="1" hangingPunct="1"/>
                <a:r>
                  <a:rPr lang="en-US" altLang="zh-CN" sz="3600" b="1">
                    <a:solidFill>
                      <a:srgbClr val="5AAB31"/>
                    </a:solidFill>
                    <a:sym typeface="+mn-lt"/>
                  </a:rPr>
                  <a:t>2</a:t>
                </a:r>
              </a:p>
            </p:txBody>
          </p:sp>
        </p:grpSp>
      </p:grpSp>
      <p:grpSp>
        <p:nvGrpSpPr>
          <p:cNvPr id="29" name="组合 2"/>
          <p:cNvGrpSpPr>
            <a:grpSpLocks/>
          </p:cNvGrpSpPr>
          <p:nvPr/>
        </p:nvGrpSpPr>
        <p:grpSpPr bwMode="auto">
          <a:xfrm>
            <a:off x="7092596" y="856456"/>
            <a:ext cx="1546493" cy="3481388"/>
            <a:chOff x="9226550" y="1879696"/>
            <a:chExt cx="1546678" cy="3480871"/>
          </a:xfrm>
        </p:grpSpPr>
        <p:sp>
          <p:nvSpPr>
            <p:cNvPr id="32" name="Freeform 16@|5FFC:3255130|FBC:16777215|LFC:16777215|LBC:16777215"/>
            <p:cNvSpPr/>
            <p:nvPr/>
          </p:nvSpPr>
          <p:spPr>
            <a:xfrm>
              <a:off x="9226550" y="1879696"/>
              <a:ext cx="1546678"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p:spPr>
          <p:style>
            <a:lnRef idx="3">
              <a:schemeClr val="lt1"/>
            </a:lnRef>
            <a:fillRef idx="1">
              <a:schemeClr val="accent3"/>
            </a:fillRef>
            <a:effectRef idx="1">
              <a:schemeClr val="accent3"/>
            </a:effectRef>
            <a:fontRef idx="minor">
              <a:schemeClr val="lt1"/>
            </a:fontRef>
          </p:style>
          <p:txBody>
            <a:bodyPr lIns="76200" tIns="609442" rIns="76201" bIns="609441" spcCol="1270"/>
            <a:lstStyle/>
            <a:p>
              <a:pPr defTabSz="533285">
                <a:lnSpc>
                  <a:spcPct val="90000"/>
                </a:lnSpc>
                <a:spcAft>
                  <a:spcPct val="35000"/>
                </a:spcAft>
                <a:defRPr/>
              </a:pPr>
              <a:endParaRPr lang="en-US" dirty="0">
                <a:cs typeface="+mn-ea"/>
                <a:sym typeface="+mn-lt"/>
              </a:endParaRPr>
            </a:p>
          </p:txBody>
        </p:sp>
        <p:sp>
          <p:nvSpPr>
            <p:cNvPr id="33" name="TextBox 10@|17FFC:16777215|FBC:16777215|LFC:16777215|LBC:16777215"/>
            <p:cNvSpPr txBox="1"/>
            <p:nvPr/>
          </p:nvSpPr>
          <p:spPr>
            <a:xfrm>
              <a:off x="9226550" y="3424105"/>
              <a:ext cx="1448224" cy="461596"/>
            </a:xfrm>
            <a:prstGeom prst="rect">
              <a:avLst/>
            </a:prstGeom>
            <a:noFill/>
            <a:ln>
              <a:noFill/>
            </a:ln>
          </p:spPr>
          <p:txBody>
            <a:bodyPr>
              <a:spAutoFit/>
            </a:bodyPr>
            <a:lstStyle/>
            <a:p>
              <a:pPr algn="ctr">
                <a:defRPr/>
              </a:pPr>
              <a:r>
                <a:rPr lang="zh-CN" altLang="en-US" sz="2400" b="1" dirty="0">
                  <a:solidFill>
                    <a:schemeClr val="bg1"/>
                  </a:solidFill>
                  <a:cs typeface="+mn-ea"/>
                  <a:sym typeface="+mn-lt"/>
                </a:rPr>
                <a:t>项目名称</a:t>
              </a:r>
              <a:endParaRPr lang="en-US" altLang="zh-CN" sz="2400" b="1" dirty="0">
                <a:solidFill>
                  <a:schemeClr val="bg1"/>
                </a:solidFill>
                <a:cs typeface="+mn-ea"/>
                <a:sym typeface="+mn-lt"/>
              </a:endParaRPr>
            </a:p>
          </p:txBody>
        </p:sp>
        <p:grpSp>
          <p:nvGrpSpPr>
            <p:cNvPr id="35" name="组合 34"/>
            <p:cNvGrpSpPr>
              <a:grpSpLocks/>
            </p:cNvGrpSpPr>
            <p:nvPr/>
          </p:nvGrpSpPr>
          <p:grpSpPr bwMode="auto">
            <a:xfrm>
              <a:off x="9719578" y="2632595"/>
              <a:ext cx="560623" cy="646331"/>
              <a:chOff x="1282566" y="2486075"/>
              <a:chExt cx="560623" cy="646331"/>
            </a:xfrm>
          </p:grpSpPr>
          <p:sp>
            <p:nvSpPr>
              <p:cNvPr id="36" name="Oval 35@|1FFC:16777215|FBC:16777215|LFC:16777215|LBC:16777215"/>
              <p:cNvSpPr/>
              <p:nvPr/>
            </p:nvSpPr>
            <p:spPr>
              <a:xfrm>
                <a:off x="1281807" y="2534745"/>
                <a:ext cx="562139" cy="5618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F3E70"/>
                  </a:solidFill>
                </a:endParaRPr>
              </a:p>
            </p:txBody>
          </p:sp>
          <p:sp>
            <p:nvSpPr>
              <p:cNvPr id="37" name="TextBox 10@|17FFC:16777215|FBC:16777215|LFC:16777215|LBC:16777215"/>
              <p:cNvSpPr txBox="1">
                <a:spLocks noChangeArrowheads="1"/>
              </p:cNvSpPr>
              <p:nvPr/>
            </p:nvSpPr>
            <p:spPr bwMode="auto">
              <a:xfrm>
                <a:off x="1327858" y="2485539"/>
                <a:ext cx="476389" cy="647604"/>
              </a:xfrm>
              <a:prstGeom prst="rect">
                <a:avLst/>
              </a:prstGeom>
              <a:noFill/>
              <a:ln w="9525">
                <a:noFill/>
                <a:miter lim="800000"/>
                <a:headEnd/>
                <a:tailEnd/>
              </a:ln>
            </p:spPr>
            <p:txBody>
              <a:bodyPr>
                <a:spAutoFit/>
              </a:bodyPr>
              <a:lstStyle/>
              <a:p>
                <a:pPr algn="ctr" eaLnBrk="1" hangingPunct="1"/>
                <a:r>
                  <a:rPr lang="en-US" altLang="zh-CN" sz="3600" b="1">
                    <a:solidFill>
                      <a:srgbClr val="5AAB31"/>
                    </a:solidFill>
                    <a:sym typeface="+mn-lt"/>
                  </a:rPr>
                  <a:t>3</a:t>
                </a:r>
              </a:p>
            </p:txBody>
          </p:sp>
        </p:grpSp>
      </p:grpSp>
      <p:grpSp>
        <p:nvGrpSpPr>
          <p:cNvPr id="38" name="组合 1"/>
          <p:cNvGrpSpPr>
            <a:grpSpLocks/>
          </p:cNvGrpSpPr>
          <p:nvPr/>
        </p:nvGrpSpPr>
        <p:grpSpPr bwMode="auto">
          <a:xfrm>
            <a:off x="765630" y="1765405"/>
            <a:ext cx="2775432" cy="1733342"/>
            <a:chOff x="6857842" y="2596631"/>
            <a:chExt cx="2774830" cy="1733797"/>
          </a:xfrm>
        </p:grpSpPr>
        <p:sp>
          <p:nvSpPr>
            <p:cNvPr id="39" name="TextBox 11@|17FFC:16777215|FBC:16777215|LFC:16777215|LBC:16777215"/>
            <p:cNvSpPr txBox="1"/>
            <p:nvPr/>
          </p:nvSpPr>
          <p:spPr>
            <a:xfrm>
              <a:off x="6857842" y="3268320"/>
              <a:ext cx="2548126" cy="1062108"/>
            </a:xfrm>
            <a:prstGeom prst="rect">
              <a:avLst/>
            </a:prstGeom>
            <a:noFill/>
          </p:spPr>
          <p:txBody>
            <a:bodyPr wrap="square">
              <a:spAutoFit/>
            </a:bodyPr>
            <a:lstStyle/>
            <a:p>
              <a:pPr lvl="0">
                <a:lnSpc>
                  <a:spcPct val="150000"/>
                </a:lnSpc>
                <a:defRPr/>
              </a:pPr>
              <a:r>
                <a:rPr lang="zh-CN" altLang="en-US" sz="1400" dirty="0">
                  <a:solidFill>
                    <a:srgbClr val="4D4D4D"/>
                  </a:solidFill>
                  <a:latin typeface="微软雅黑" pitchFamily="34" charset="-122"/>
                  <a:ea typeface="微软雅黑" pitchFamily="34" charset="-122"/>
                </a:rPr>
                <a:t>单击此处添加段落文本单击此处添加段落文本单击此处添加段落文本</a:t>
              </a:r>
            </a:p>
          </p:txBody>
        </p:sp>
        <p:sp>
          <p:nvSpPr>
            <p:cNvPr id="40" name="TextBox 10@|17FFC:16777215|FBC:16777215|LFC:16777215|LBC:16777215"/>
            <p:cNvSpPr txBox="1"/>
            <p:nvPr/>
          </p:nvSpPr>
          <p:spPr>
            <a:xfrm>
              <a:off x="6857842" y="2596631"/>
              <a:ext cx="2774830" cy="646282"/>
            </a:xfrm>
            <a:prstGeom prst="rect">
              <a:avLst/>
            </a:prstGeom>
            <a:noFill/>
            <a:ln>
              <a:noFill/>
            </a:ln>
          </p:spPr>
          <p:txBody>
            <a:bodyPr>
              <a:spAutoFit/>
            </a:bodyPr>
            <a:lstStyle/>
            <a:p>
              <a:pPr>
                <a:defRPr/>
              </a:pPr>
              <a:r>
                <a:rPr lang="zh-CN" altLang="en-US" sz="3600" b="1" dirty="0">
                  <a:solidFill>
                    <a:schemeClr val="accent1"/>
                  </a:solidFill>
                  <a:latin typeface="+mn-ea"/>
                  <a:ea typeface="+mn-ea"/>
                  <a:cs typeface="+mn-ea"/>
                  <a:sym typeface="+mn-lt"/>
                </a:rPr>
                <a:t>项目概况</a:t>
              </a:r>
              <a:endParaRPr lang="en-US" sz="3600" b="1" dirty="0">
                <a:solidFill>
                  <a:schemeClr val="accent1"/>
                </a:solidFill>
                <a:latin typeface="+mn-ea"/>
                <a:ea typeface="+mn-ea"/>
                <a:cs typeface="+mn-ea"/>
                <a:sym typeface="+mn-lt"/>
              </a:endParaRPr>
            </a:p>
          </p:txBody>
        </p:sp>
      </p:grpSp>
    </p:spTree>
    <p:extLst>
      <p:ext uri="{BB962C8B-B14F-4D97-AF65-F5344CB8AC3E}">
        <p14:creationId xmlns:p14="http://schemas.microsoft.com/office/powerpoint/2010/main" val="422490646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1169362" y="1042547"/>
            <a:ext cx="3121225" cy="3120683"/>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a:p>
        </p:txBody>
      </p:sp>
      <p:sp>
        <p:nvSpPr>
          <p:cNvPr id="9" name="菱形 8"/>
          <p:cNvSpPr/>
          <p:nvPr/>
        </p:nvSpPr>
        <p:spPr>
          <a:xfrm>
            <a:off x="425644" y="1772416"/>
            <a:ext cx="1711922" cy="1711624"/>
          </a:xfrm>
          <a:prstGeom prst="diamond">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24" tIns="45712" rIns="91424" bIns="45712" rtlCol="0" anchor="ctr"/>
          <a:lstStyle/>
          <a:p>
            <a:pPr algn="ctr"/>
            <a:endParaRPr lang="zh-CN" altLang="en-US"/>
          </a:p>
        </p:txBody>
      </p:sp>
      <p:sp>
        <p:nvSpPr>
          <p:cNvPr id="12" name="TextBox 11"/>
          <p:cNvSpPr txBox="1"/>
          <p:nvPr/>
        </p:nvSpPr>
        <p:spPr>
          <a:xfrm>
            <a:off x="2251244" y="3137449"/>
            <a:ext cx="966041" cy="446260"/>
          </a:xfrm>
          <a:prstGeom prst="rect">
            <a:avLst/>
          </a:prstGeom>
          <a:noFill/>
        </p:spPr>
        <p:txBody>
          <a:bodyPr wrap="none" lIns="91424" tIns="45712" rIns="91424" bIns="45712" rtlCol="0">
            <a:spAutoFit/>
          </a:bodyPr>
          <a:lstStyle/>
          <a:p>
            <a:r>
              <a:rPr lang="en-US" altLang="zh-CN" sz="2300" dirty="0">
                <a:solidFill>
                  <a:schemeClr val="bg1"/>
                </a:solidFill>
                <a:cs typeface="Arial" panose="020B0604020202020204" pitchFamily="34" charset="0"/>
              </a:rPr>
              <a:t>PART</a:t>
            </a:r>
            <a:endParaRPr lang="zh-CN" altLang="en-US" sz="2300" dirty="0">
              <a:solidFill>
                <a:schemeClr val="bg1"/>
              </a:solidFill>
              <a:cs typeface="Arial" panose="020B0604020202020204" pitchFamily="34" charset="0"/>
            </a:endParaRPr>
          </a:p>
        </p:txBody>
      </p:sp>
      <p:sp>
        <p:nvSpPr>
          <p:cNvPr id="14" name="矩形 13"/>
          <p:cNvSpPr/>
          <p:nvPr/>
        </p:nvSpPr>
        <p:spPr>
          <a:xfrm>
            <a:off x="1929940" y="1549780"/>
            <a:ext cx="1534952" cy="1915895"/>
          </a:xfrm>
          <a:prstGeom prst="rect">
            <a:avLst/>
          </a:prstGeom>
        </p:spPr>
        <p:txBody>
          <a:bodyPr wrap="none" lIns="68565" tIns="34283" rIns="68565" bIns="34283">
            <a:spAutoFit/>
          </a:bodyPr>
          <a:lstStyle/>
          <a:p>
            <a:pPr algn="ctr" fontAlgn="auto">
              <a:spcBef>
                <a:spcPts val="0"/>
              </a:spcBef>
              <a:spcAft>
                <a:spcPts val="0"/>
              </a:spcAft>
              <a:defRPr/>
            </a:pPr>
            <a:r>
              <a:rPr lang="en-US" altLang="zh-CN" sz="12000" dirty="0">
                <a:solidFill>
                  <a:schemeClr val="bg1"/>
                </a:solidFill>
                <a:latin typeface="Agency FB" panose="020B0503020202020204" pitchFamily="34" charset="0"/>
                <a:ea typeface="微软雅黑" panose="020B0503020204020204" pitchFamily="34" charset="-122"/>
              </a:rPr>
              <a:t>02</a:t>
            </a:r>
            <a:endParaRPr lang="zh-CN" altLang="en-US" sz="12000" dirty="0">
              <a:solidFill>
                <a:schemeClr val="bg1"/>
              </a:solidFill>
              <a:latin typeface="Agency FB" panose="020B0503020202020204" pitchFamily="34" charset="0"/>
              <a:ea typeface="微软雅黑" panose="020B0503020204020204" pitchFamily="34" charset="-122"/>
            </a:endParaRPr>
          </a:p>
        </p:txBody>
      </p:sp>
      <p:sp>
        <p:nvSpPr>
          <p:cNvPr id="15" name="TextBox 14"/>
          <p:cNvSpPr txBox="1"/>
          <p:nvPr/>
        </p:nvSpPr>
        <p:spPr>
          <a:xfrm>
            <a:off x="4491728" y="1910146"/>
            <a:ext cx="3878617" cy="646511"/>
          </a:xfrm>
          <a:prstGeom prst="rect">
            <a:avLst/>
          </a:prstGeom>
          <a:noFill/>
        </p:spPr>
        <p:txBody>
          <a:bodyPr wrap="none" lIns="91420" tIns="45710" rIns="91420" bIns="45710" rtlCol="0">
            <a:spAutoFit/>
          </a:bodyPr>
          <a:lstStyle/>
          <a:p>
            <a:r>
              <a:rPr lang="zh-CN" altLang="en-US" sz="3600" dirty="0">
                <a:solidFill>
                  <a:schemeClr val="accent1"/>
                </a:solidFill>
                <a:latin typeface="微软雅黑" panose="020B0503020204020204" pitchFamily="34" charset="-122"/>
                <a:ea typeface="微软雅黑" panose="020B0503020204020204" pitchFamily="34" charset="-122"/>
              </a:rPr>
              <a:t>添加第二部分标题</a:t>
            </a:r>
          </a:p>
        </p:txBody>
      </p:sp>
      <p:sp>
        <p:nvSpPr>
          <p:cNvPr id="16" name="文本框 20"/>
          <p:cNvSpPr txBox="1"/>
          <p:nvPr/>
        </p:nvSpPr>
        <p:spPr>
          <a:xfrm>
            <a:off x="4765212" y="2708871"/>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17" name="椭圆 16"/>
          <p:cNvSpPr/>
          <p:nvPr/>
        </p:nvSpPr>
        <p:spPr>
          <a:xfrm>
            <a:off x="456446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18" name="文本框 20"/>
          <p:cNvSpPr txBox="1"/>
          <p:nvPr/>
        </p:nvSpPr>
        <p:spPr>
          <a:xfrm>
            <a:off x="6050927" y="2722670"/>
            <a:ext cx="1036904" cy="300072"/>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0" name="椭圆 19"/>
          <p:cNvSpPr/>
          <p:nvPr/>
        </p:nvSpPr>
        <p:spPr>
          <a:xfrm>
            <a:off x="5814359" y="27912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2" name="文本框 20"/>
          <p:cNvSpPr txBox="1"/>
          <p:nvPr/>
        </p:nvSpPr>
        <p:spPr>
          <a:xfrm>
            <a:off x="4765212" y="2937474"/>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3" name="椭圆 22"/>
          <p:cNvSpPr/>
          <p:nvPr/>
        </p:nvSpPr>
        <p:spPr>
          <a:xfrm>
            <a:off x="456446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
        <p:nvSpPr>
          <p:cNvPr id="24" name="文本框 20"/>
          <p:cNvSpPr txBox="1"/>
          <p:nvPr/>
        </p:nvSpPr>
        <p:spPr>
          <a:xfrm>
            <a:off x="6050927" y="2951272"/>
            <a:ext cx="1036904" cy="300131"/>
          </a:xfrm>
          <a:prstGeom prst="rect">
            <a:avLst/>
          </a:prstGeom>
          <a:noFill/>
        </p:spPr>
        <p:txBody>
          <a:bodyPr wrap="square" lIns="68559" tIns="34279" rIns="68559" bIns="34279">
            <a:spAutoFit/>
          </a:bodyPr>
          <a:lstStyle/>
          <a:p>
            <a:pPr defTabSz="685583" fontAlgn="auto">
              <a:spcBef>
                <a:spcPts val="0"/>
              </a:spcBef>
              <a:spcAft>
                <a:spcPts val="0"/>
              </a:spcAft>
              <a:defRPr/>
            </a:pPr>
            <a:r>
              <a:rPr lang="zh-CN" altLang="en-US" sz="1500" dirty="0">
                <a:solidFill>
                  <a:schemeClr val="accent3">
                    <a:lumMod val="50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accent3">
                  <a:lumMod val="50000"/>
                </a:schemeClr>
              </a:solidFill>
              <a:ea typeface="微软雅黑" panose="020B0503020204020204" pitchFamily="34" charset="-122"/>
              <a:cs typeface="Arial" panose="020B0604020202020204" pitchFamily="34" charset="0"/>
            </a:endParaRPr>
          </a:p>
        </p:txBody>
      </p:sp>
      <p:sp>
        <p:nvSpPr>
          <p:cNvPr id="25" name="椭圆 24"/>
          <p:cNvSpPr/>
          <p:nvPr/>
        </p:nvSpPr>
        <p:spPr>
          <a:xfrm>
            <a:off x="5814359" y="3019898"/>
            <a:ext cx="124516" cy="12447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45710" rtlCol="0" anchor="ctr"/>
          <a:lstStyle/>
          <a:p>
            <a:pPr algn="ctr"/>
            <a:endParaRPr lang="zh-CN" altLang="en-US"/>
          </a:p>
        </p:txBody>
      </p:sp>
    </p:spTree>
    <p:extLst>
      <p:ext uri="{BB962C8B-B14F-4D97-AF65-F5344CB8AC3E}">
        <p14:creationId xmlns:p14="http://schemas.microsoft.com/office/powerpoint/2010/main" val="1245368409"/>
      </p:ext>
    </p:extLst>
  </p:cSld>
  <p:clrMapOvr>
    <a:masterClrMapping/>
  </p:clrMapOvr>
  <mc:AlternateContent xmlns:mc="http://schemas.openxmlformats.org/markup-compatibility/2006" xmlns:p14="http://schemas.microsoft.com/office/powerpoint/2010/main">
    <mc:Choice Requires="p14">
      <p:transition spd="slow" p14:dur="110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350"/>
                                        <p:tgtEl>
                                          <p:spTgt spid="16"/>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350"/>
                                        <p:tgtEl>
                                          <p:spTgt spid="18"/>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350"/>
                                        <p:tgtEl>
                                          <p:spTgt spid="22"/>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3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4" grpId="0"/>
      <p:bldP spid="15" grpId="0"/>
      <p:bldP spid="16" grpId="0"/>
      <p:bldP spid="17" grpId="0" animBg="1"/>
      <p:bldP spid="18" grpId="0"/>
      <p:bldP spid="20" grpId="0" animBg="1"/>
      <p:bldP spid="22" grpId="0"/>
      <p:bldP spid="23" grpId="0" animBg="1"/>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200073" y="374912"/>
            <a:ext cx="2782010" cy="404078"/>
          </a:xfrm>
          <a:prstGeom prst="rect">
            <a:avLst/>
          </a:prstGeom>
          <a:noFill/>
          <a:ln>
            <a:noFill/>
          </a:ln>
        </p:spPr>
        <p:txBody>
          <a:bodyPr wrap="none" lIns="91434" tIns="45717" rIns="91434" bIns="45717"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51" name="直接连接符 50"/>
          <p:cNvCxnSpPr/>
          <p:nvPr/>
        </p:nvCxnSpPr>
        <p:spPr>
          <a:xfrm>
            <a:off x="1409099" y="576951"/>
            <a:ext cx="16954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041004" y="576951"/>
            <a:ext cx="147738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Freeform 6"/>
          <p:cNvSpPr>
            <a:spLocks/>
          </p:cNvSpPr>
          <p:nvPr/>
        </p:nvSpPr>
        <p:spPr bwMode="auto">
          <a:xfrm>
            <a:off x="-3544" y="2298288"/>
            <a:ext cx="9149132" cy="1786424"/>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ln>
            <a:noFill/>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6" name="组合 5"/>
          <p:cNvGrpSpPr/>
          <p:nvPr/>
        </p:nvGrpSpPr>
        <p:grpSpPr>
          <a:xfrm flipV="1">
            <a:off x="678100" y="2376559"/>
            <a:ext cx="510821" cy="480091"/>
            <a:chOff x="1789658" y="1426075"/>
            <a:chExt cx="2533398" cy="2380675"/>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9658" y="1426075"/>
              <a:ext cx="2533398" cy="2380675"/>
            </a:xfrm>
            <a:prstGeom prst="rect">
              <a:avLst/>
            </a:prstGeom>
          </p:spPr>
        </p:pic>
        <p:sp>
          <p:nvSpPr>
            <p:cNvPr id="8" name="椭圆 7"/>
            <p:cNvSpPr/>
            <p:nvPr/>
          </p:nvSpPr>
          <p:spPr bwMode="auto">
            <a:xfrm>
              <a:off x="2509380" y="1823776"/>
              <a:ext cx="1427938" cy="142793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685800"/>
              <a:endParaRPr lang="zh-CN" altLang="en-US" sz="1400">
                <a:solidFill>
                  <a:schemeClr val="bg1"/>
                </a:solidFill>
                <a:latin typeface="Arial" pitchFamily="34" charset="0"/>
                <a:ea typeface="微软雅黑" pitchFamily="34" charset="-122"/>
              </a:endParaRPr>
            </a:p>
          </p:txBody>
        </p:sp>
      </p:grpSp>
      <p:grpSp>
        <p:nvGrpSpPr>
          <p:cNvPr id="9" name="组合 8"/>
          <p:cNvGrpSpPr/>
          <p:nvPr/>
        </p:nvGrpSpPr>
        <p:grpSpPr>
          <a:xfrm flipV="1">
            <a:off x="2437549" y="3359428"/>
            <a:ext cx="510821" cy="480091"/>
            <a:chOff x="1789658" y="1426075"/>
            <a:chExt cx="2533398" cy="2380675"/>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9658" y="1426075"/>
              <a:ext cx="2533398" cy="2380675"/>
            </a:xfrm>
            <a:prstGeom prst="rect">
              <a:avLst/>
            </a:prstGeom>
          </p:spPr>
        </p:pic>
        <p:sp>
          <p:nvSpPr>
            <p:cNvPr id="11" name="椭圆 10"/>
            <p:cNvSpPr/>
            <p:nvPr/>
          </p:nvSpPr>
          <p:spPr bwMode="auto">
            <a:xfrm>
              <a:off x="2509380" y="1823776"/>
              <a:ext cx="1427938" cy="142793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685800"/>
              <a:endParaRPr lang="zh-CN" altLang="en-US" sz="1400">
                <a:solidFill>
                  <a:schemeClr val="bg1"/>
                </a:solidFill>
                <a:latin typeface="Arial" pitchFamily="34" charset="0"/>
                <a:ea typeface="微软雅黑" pitchFamily="34" charset="-122"/>
              </a:endParaRPr>
            </a:p>
          </p:txBody>
        </p:sp>
      </p:grpSp>
      <p:grpSp>
        <p:nvGrpSpPr>
          <p:cNvPr id="12" name="组合 11"/>
          <p:cNvGrpSpPr/>
          <p:nvPr/>
        </p:nvGrpSpPr>
        <p:grpSpPr>
          <a:xfrm flipV="1">
            <a:off x="4558427" y="3426019"/>
            <a:ext cx="510821" cy="480091"/>
            <a:chOff x="1789658" y="1426075"/>
            <a:chExt cx="2533398" cy="2380675"/>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9658" y="1426075"/>
              <a:ext cx="2533398" cy="2380675"/>
            </a:xfrm>
            <a:prstGeom prst="rect">
              <a:avLst/>
            </a:prstGeom>
          </p:spPr>
        </p:pic>
        <p:sp>
          <p:nvSpPr>
            <p:cNvPr id="14" name="椭圆 13"/>
            <p:cNvSpPr/>
            <p:nvPr/>
          </p:nvSpPr>
          <p:spPr bwMode="auto">
            <a:xfrm>
              <a:off x="2509380" y="1823776"/>
              <a:ext cx="1427938" cy="142793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685800"/>
              <a:endParaRPr lang="zh-CN" altLang="en-US" sz="1400">
                <a:solidFill>
                  <a:schemeClr val="bg1"/>
                </a:solidFill>
                <a:latin typeface="Arial" pitchFamily="34" charset="0"/>
                <a:ea typeface="微软雅黑" pitchFamily="34" charset="-122"/>
              </a:endParaRPr>
            </a:p>
          </p:txBody>
        </p:sp>
      </p:grpSp>
      <p:grpSp>
        <p:nvGrpSpPr>
          <p:cNvPr id="15" name="组合 14"/>
          <p:cNvGrpSpPr/>
          <p:nvPr/>
        </p:nvGrpSpPr>
        <p:grpSpPr>
          <a:xfrm flipV="1">
            <a:off x="5969135" y="2513936"/>
            <a:ext cx="510821" cy="480091"/>
            <a:chOff x="1789658" y="1426075"/>
            <a:chExt cx="2533398" cy="2380675"/>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9658" y="1426075"/>
              <a:ext cx="2533398" cy="2380675"/>
            </a:xfrm>
            <a:prstGeom prst="rect">
              <a:avLst/>
            </a:prstGeom>
          </p:spPr>
        </p:pic>
        <p:sp>
          <p:nvSpPr>
            <p:cNvPr id="17" name="椭圆 16"/>
            <p:cNvSpPr/>
            <p:nvPr/>
          </p:nvSpPr>
          <p:spPr bwMode="auto">
            <a:xfrm>
              <a:off x="2509380" y="1823776"/>
              <a:ext cx="1427938" cy="142793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685800"/>
              <a:endParaRPr lang="zh-CN" altLang="en-US" sz="1400">
                <a:solidFill>
                  <a:schemeClr val="bg1"/>
                </a:solidFill>
                <a:latin typeface="Arial" pitchFamily="34" charset="0"/>
                <a:ea typeface="微软雅黑" pitchFamily="34" charset="-122"/>
              </a:endParaRPr>
            </a:p>
          </p:txBody>
        </p:sp>
      </p:grpSp>
      <p:grpSp>
        <p:nvGrpSpPr>
          <p:cNvPr id="18" name="组合 17"/>
          <p:cNvGrpSpPr/>
          <p:nvPr/>
        </p:nvGrpSpPr>
        <p:grpSpPr>
          <a:xfrm flipV="1">
            <a:off x="7433892" y="2080816"/>
            <a:ext cx="510821" cy="480091"/>
            <a:chOff x="1789658" y="1426075"/>
            <a:chExt cx="2533398" cy="2380675"/>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9658" y="1426075"/>
              <a:ext cx="2533398" cy="2380675"/>
            </a:xfrm>
            <a:prstGeom prst="rect">
              <a:avLst/>
            </a:prstGeom>
          </p:spPr>
        </p:pic>
        <p:sp>
          <p:nvSpPr>
            <p:cNvPr id="20" name="椭圆 19"/>
            <p:cNvSpPr/>
            <p:nvPr/>
          </p:nvSpPr>
          <p:spPr bwMode="auto">
            <a:xfrm>
              <a:off x="2509380" y="1823776"/>
              <a:ext cx="1427938" cy="1427938"/>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defTabSz="685800"/>
              <a:endParaRPr lang="zh-CN" altLang="en-US" sz="1400">
                <a:solidFill>
                  <a:schemeClr val="bg1"/>
                </a:solidFill>
                <a:latin typeface="Arial" pitchFamily="34" charset="0"/>
                <a:ea typeface="微软雅黑" pitchFamily="34" charset="-122"/>
              </a:endParaRPr>
            </a:p>
          </p:txBody>
        </p:sp>
      </p:grpSp>
      <p:sp>
        <p:nvSpPr>
          <p:cNvPr id="21" name="矩形 20"/>
          <p:cNvSpPr/>
          <p:nvPr/>
        </p:nvSpPr>
        <p:spPr>
          <a:xfrm>
            <a:off x="543201" y="3091216"/>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22" name="矩形 21"/>
          <p:cNvSpPr>
            <a:spLocks noChangeArrowheads="1"/>
          </p:cNvSpPr>
          <p:nvPr/>
        </p:nvSpPr>
        <p:spPr bwMode="auto">
          <a:xfrm>
            <a:off x="438705" y="3471358"/>
            <a:ext cx="1344876" cy="8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333333"/>
                </a:solidFill>
                <a:sym typeface="微软雅黑" pitchFamily="34" charset="-122"/>
              </a:rPr>
              <a:t>在此录入上述图表的综合描述说明，在此录入上述图表的综合描述说明</a:t>
            </a:r>
          </a:p>
        </p:txBody>
      </p:sp>
      <p:grpSp>
        <p:nvGrpSpPr>
          <p:cNvPr id="23" name="组合 22"/>
          <p:cNvGrpSpPr/>
          <p:nvPr/>
        </p:nvGrpSpPr>
        <p:grpSpPr>
          <a:xfrm>
            <a:off x="35503" y="684148"/>
            <a:ext cx="1739519" cy="1850218"/>
            <a:chOff x="1556715" y="1505982"/>
            <a:chExt cx="2318240" cy="2466957"/>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826565">
              <a:off x="1482356" y="1580341"/>
              <a:ext cx="2466957" cy="2318240"/>
            </a:xfrm>
            <a:prstGeom prst="rect">
              <a:avLst/>
            </a:prstGeom>
          </p:spPr>
        </p:pic>
        <p:sp>
          <p:nvSpPr>
            <p:cNvPr id="25" name="泪滴形 24"/>
            <p:cNvSpPr/>
            <p:nvPr/>
          </p:nvSpPr>
          <p:spPr>
            <a:xfrm rot="8064094">
              <a:off x="2121365" y="1952036"/>
              <a:ext cx="1361568" cy="136156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574775" y="1631327"/>
            <a:ext cx="805489" cy="269304"/>
          </a:xfrm>
          <a:prstGeom prst="rect">
            <a:avLst/>
          </a:prstGeom>
          <a:ln>
            <a:noFill/>
          </a:ln>
        </p:spPr>
        <p:txBody>
          <a:bodyPr wrap="none" lIns="68580" tIns="34290" rIns="68580" bIns="34290">
            <a:spAutoFit/>
          </a:bodyPr>
          <a:lstStyle/>
          <a:p>
            <a:pPr algn="ctr" fontAlgn="auto">
              <a:spcBef>
                <a:spcPts val="0"/>
              </a:spcBef>
              <a:spcAft>
                <a:spcPts val="0"/>
              </a:spcAft>
              <a:defRPr/>
            </a:pPr>
            <a:r>
              <a:rPr lang="zh-CN" altLang="en-US" sz="1300" dirty="0" smtClean="0">
                <a:solidFill>
                  <a:schemeClr val="bg1"/>
                </a:solidFill>
                <a:latin typeface="微软雅黑" panose="020B0503020204020204" pitchFamily="34" charset="-122"/>
                <a:ea typeface="微软雅黑" panose="020B0503020204020204" pitchFamily="34" charset="-122"/>
              </a:rPr>
              <a:t>输入标题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665872" y="1206687"/>
            <a:ext cx="566599" cy="484898"/>
          </a:xfrm>
          <a:prstGeom prst="rect">
            <a:avLst/>
          </a:prstGeom>
        </p:spPr>
        <p:txBody>
          <a:bodyPr wrap="none" lIns="68580" tIns="34290" rIns="68580" bIns="34290">
            <a:spAutoFit/>
          </a:bodyPr>
          <a:lstStyle/>
          <a:p>
            <a:pPr algn="ctr" fontAlgn="auto">
              <a:spcBef>
                <a:spcPts val="0"/>
              </a:spcBef>
              <a:spcAft>
                <a:spcPts val="0"/>
              </a:spcAft>
              <a:defRPr/>
            </a:pPr>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rot="395851">
            <a:off x="1978335" y="1563378"/>
            <a:ext cx="1739519" cy="1850218"/>
            <a:chOff x="1556715" y="1505982"/>
            <a:chExt cx="2318240" cy="2466957"/>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826565">
              <a:off x="1482356" y="1580341"/>
              <a:ext cx="2466957" cy="2318240"/>
            </a:xfrm>
            <a:prstGeom prst="rect">
              <a:avLst/>
            </a:prstGeom>
          </p:spPr>
        </p:pic>
        <p:sp>
          <p:nvSpPr>
            <p:cNvPr id="30" name="泪滴形 29"/>
            <p:cNvSpPr/>
            <p:nvPr/>
          </p:nvSpPr>
          <p:spPr>
            <a:xfrm rot="8064094">
              <a:off x="2121365" y="1952036"/>
              <a:ext cx="1361568" cy="1361567"/>
            </a:xfrm>
            <a:prstGeom prst="teardrop">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sp>
        <p:nvSpPr>
          <p:cNvPr id="31" name="矩形 30"/>
          <p:cNvSpPr/>
          <p:nvPr/>
        </p:nvSpPr>
        <p:spPr>
          <a:xfrm>
            <a:off x="2542957" y="2510558"/>
            <a:ext cx="805489" cy="269304"/>
          </a:xfrm>
          <a:prstGeom prst="rect">
            <a:avLst/>
          </a:prstGeom>
          <a:ln>
            <a:noFill/>
          </a:ln>
        </p:spPr>
        <p:txBody>
          <a:bodyPr wrap="none" lIns="68580" tIns="34290" rIns="68580" bIns="34290">
            <a:spAutoFit/>
          </a:bodyPr>
          <a:lstStyle/>
          <a:p>
            <a:pPr algn="ctr" fontAlgn="auto">
              <a:spcBef>
                <a:spcPts val="0"/>
              </a:spcBef>
              <a:spcAft>
                <a:spcPts val="0"/>
              </a:spcAft>
              <a:defRPr/>
            </a:pPr>
            <a:r>
              <a:rPr lang="zh-CN" altLang="en-US" sz="1300" dirty="0" smtClean="0">
                <a:solidFill>
                  <a:schemeClr val="bg1"/>
                </a:solidFill>
                <a:latin typeface="微软雅黑" panose="020B0503020204020204" pitchFamily="34" charset="-122"/>
                <a:ea typeface="微软雅黑" panose="020B0503020204020204" pitchFamily="34" charset="-122"/>
              </a:rPr>
              <a:t>输入标题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2634855" y="2085918"/>
            <a:ext cx="564997" cy="484748"/>
          </a:xfrm>
          <a:prstGeom prst="rect">
            <a:avLst/>
          </a:prstGeom>
        </p:spPr>
        <p:txBody>
          <a:bodyPr wrap="none" lIns="68580" tIns="34290" rIns="68580" bIns="34290">
            <a:spAutoFit/>
          </a:bodyPr>
          <a:lstStyle/>
          <a:p>
            <a:pPr algn="ctr" fontAlgn="auto">
              <a:spcBef>
                <a:spcPts val="0"/>
              </a:spcBef>
              <a:spcAft>
                <a:spcPts val="0"/>
              </a:spcAft>
              <a:defRPr/>
            </a:pPr>
            <a:r>
              <a:rPr lang="en-US" altLang="zh-CN" sz="2700" dirty="0" smtClean="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1983724" y="3825909"/>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34" name="矩形 33"/>
          <p:cNvSpPr>
            <a:spLocks noChangeArrowheads="1"/>
          </p:cNvSpPr>
          <p:nvPr/>
        </p:nvSpPr>
        <p:spPr bwMode="auto">
          <a:xfrm>
            <a:off x="1706337" y="4160712"/>
            <a:ext cx="1973361" cy="62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333333"/>
                </a:solidFill>
                <a:sym typeface="微软雅黑" pitchFamily="34" charset="-122"/>
              </a:rPr>
              <a:t>在此录入上述图表的综合描述说明，在此录入上述图表的综合描述说明</a:t>
            </a:r>
          </a:p>
        </p:txBody>
      </p:sp>
      <p:grpSp>
        <p:nvGrpSpPr>
          <p:cNvPr id="35" name="组合 34"/>
          <p:cNvGrpSpPr/>
          <p:nvPr/>
        </p:nvGrpSpPr>
        <p:grpSpPr>
          <a:xfrm>
            <a:off x="3917356" y="1730438"/>
            <a:ext cx="1739519" cy="1850218"/>
            <a:chOff x="1556715" y="1505982"/>
            <a:chExt cx="2318240" cy="2466957"/>
          </a:xfrm>
        </p:grpSpPr>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826565">
              <a:off x="1482356" y="1580341"/>
              <a:ext cx="2466957" cy="2318240"/>
            </a:xfrm>
            <a:prstGeom prst="rect">
              <a:avLst/>
            </a:prstGeom>
          </p:spPr>
        </p:pic>
        <p:sp>
          <p:nvSpPr>
            <p:cNvPr id="37" name="泪滴形 36"/>
            <p:cNvSpPr/>
            <p:nvPr/>
          </p:nvSpPr>
          <p:spPr>
            <a:xfrm rot="8064094">
              <a:off x="2121365" y="1952036"/>
              <a:ext cx="1361568" cy="1361567"/>
            </a:xfrm>
            <a:prstGeom prst="teardrop">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sp>
        <p:nvSpPr>
          <p:cNvPr id="38" name="矩形 37"/>
          <p:cNvSpPr/>
          <p:nvPr/>
        </p:nvSpPr>
        <p:spPr>
          <a:xfrm>
            <a:off x="4417211" y="2677618"/>
            <a:ext cx="805489" cy="269304"/>
          </a:xfrm>
          <a:prstGeom prst="rect">
            <a:avLst/>
          </a:prstGeom>
          <a:ln>
            <a:noFill/>
          </a:ln>
        </p:spPr>
        <p:txBody>
          <a:bodyPr wrap="none" lIns="68580" tIns="34290" rIns="68580" bIns="34290">
            <a:spAutoFit/>
          </a:bodyPr>
          <a:lstStyle/>
          <a:p>
            <a:pPr algn="ctr" fontAlgn="auto">
              <a:spcBef>
                <a:spcPts val="0"/>
              </a:spcBef>
              <a:spcAft>
                <a:spcPts val="0"/>
              </a:spcAft>
              <a:defRPr/>
            </a:pPr>
            <a:r>
              <a:rPr lang="zh-CN" altLang="en-US" sz="1300" dirty="0" smtClean="0">
                <a:solidFill>
                  <a:schemeClr val="bg1"/>
                </a:solidFill>
                <a:latin typeface="微软雅黑" panose="020B0503020204020204" pitchFamily="34" charset="-122"/>
                <a:ea typeface="微软雅黑" panose="020B0503020204020204" pitchFamily="34" charset="-122"/>
              </a:rPr>
              <a:t>输入标题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4509109" y="2252978"/>
            <a:ext cx="564997" cy="484748"/>
          </a:xfrm>
          <a:prstGeom prst="rect">
            <a:avLst/>
          </a:prstGeom>
        </p:spPr>
        <p:txBody>
          <a:bodyPr wrap="none" lIns="68580" tIns="34290" rIns="68580" bIns="34290">
            <a:spAutoFit/>
          </a:bodyPr>
          <a:lstStyle/>
          <a:p>
            <a:pPr algn="ctr" fontAlgn="auto">
              <a:spcBef>
                <a:spcPts val="0"/>
              </a:spcBef>
              <a:spcAft>
                <a:spcPts val="0"/>
              </a:spcAft>
              <a:defRPr/>
            </a:pPr>
            <a:r>
              <a:rPr lang="en-US" altLang="zh-CN" sz="2700" dirty="0" smtClean="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4406345" y="4021926"/>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41" name="矩形 40"/>
          <p:cNvSpPr>
            <a:spLocks noChangeArrowheads="1"/>
          </p:cNvSpPr>
          <p:nvPr/>
        </p:nvSpPr>
        <p:spPr bwMode="auto">
          <a:xfrm>
            <a:off x="4128959" y="4356729"/>
            <a:ext cx="1973361" cy="62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333333"/>
                </a:solidFill>
                <a:sym typeface="微软雅黑" pitchFamily="34" charset="-122"/>
              </a:rPr>
              <a:t>在此录入上述图表的综合描述说明，在此录入上述图表的综合描述说明</a:t>
            </a:r>
          </a:p>
        </p:txBody>
      </p:sp>
      <p:grpSp>
        <p:nvGrpSpPr>
          <p:cNvPr id="42" name="组合 41"/>
          <p:cNvGrpSpPr/>
          <p:nvPr/>
        </p:nvGrpSpPr>
        <p:grpSpPr>
          <a:xfrm>
            <a:off x="5290066" y="775647"/>
            <a:ext cx="1739519" cy="1850218"/>
            <a:chOff x="1556715" y="1505982"/>
            <a:chExt cx="2318240" cy="2466957"/>
          </a:xfrm>
        </p:grpSpPr>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826565">
              <a:off x="1482356" y="1580341"/>
              <a:ext cx="2466957" cy="2318240"/>
            </a:xfrm>
            <a:prstGeom prst="rect">
              <a:avLst/>
            </a:prstGeom>
          </p:spPr>
        </p:pic>
        <p:sp>
          <p:nvSpPr>
            <p:cNvPr id="44" name="泪滴形 43"/>
            <p:cNvSpPr/>
            <p:nvPr/>
          </p:nvSpPr>
          <p:spPr>
            <a:xfrm rot="8064094">
              <a:off x="2121365" y="1952036"/>
              <a:ext cx="1361568" cy="1361567"/>
            </a:xfrm>
            <a:prstGeom prst="teardrop">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
        <p:nvSpPr>
          <p:cNvPr id="45" name="矩形 44"/>
          <p:cNvSpPr/>
          <p:nvPr/>
        </p:nvSpPr>
        <p:spPr>
          <a:xfrm>
            <a:off x="5789922" y="1722827"/>
            <a:ext cx="805489" cy="269304"/>
          </a:xfrm>
          <a:prstGeom prst="rect">
            <a:avLst/>
          </a:prstGeom>
          <a:ln>
            <a:noFill/>
          </a:ln>
        </p:spPr>
        <p:txBody>
          <a:bodyPr wrap="none" lIns="68580" tIns="34290" rIns="68580" bIns="34290">
            <a:spAutoFit/>
          </a:bodyPr>
          <a:lstStyle/>
          <a:p>
            <a:pPr algn="ctr" fontAlgn="auto">
              <a:spcBef>
                <a:spcPts val="0"/>
              </a:spcBef>
              <a:spcAft>
                <a:spcPts val="0"/>
              </a:spcAft>
              <a:defRPr/>
            </a:pPr>
            <a:r>
              <a:rPr lang="zh-CN" altLang="en-US" sz="1300" dirty="0" smtClean="0">
                <a:solidFill>
                  <a:schemeClr val="bg1"/>
                </a:solidFill>
                <a:latin typeface="微软雅黑" panose="020B0503020204020204" pitchFamily="34" charset="-122"/>
                <a:ea typeface="微软雅黑" panose="020B0503020204020204" pitchFamily="34" charset="-122"/>
              </a:rPr>
              <a:t>输入标题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5881820" y="1298187"/>
            <a:ext cx="564997" cy="484748"/>
          </a:xfrm>
          <a:prstGeom prst="rect">
            <a:avLst/>
          </a:prstGeom>
        </p:spPr>
        <p:txBody>
          <a:bodyPr wrap="none" lIns="68580" tIns="34290" rIns="68580" bIns="34290">
            <a:spAutoFit/>
          </a:bodyPr>
          <a:lstStyle/>
          <a:p>
            <a:pPr algn="ctr" fontAlgn="auto">
              <a:spcBef>
                <a:spcPts val="0"/>
              </a:spcBef>
              <a:spcAft>
                <a:spcPts val="0"/>
              </a:spcAft>
              <a:defRPr/>
            </a:pPr>
            <a:r>
              <a:rPr lang="en-US" altLang="zh-CN" sz="2700" dirty="0" smtClean="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5957701" y="3081213"/>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48" name="矩形 47"/>
          <p:cNvSpPr>
            <a:spLocks noChangeArrowheads="1"/>
          </p:cNvSpPr>
          <p:nvPr/>
        </p:nvSpPr>
        <p:spPr bwMode="auto">
          <a:xfrm>
            <a:off x="5680314" y="3416016"/>
            <a:ext cx="1485218" cy="8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333333"/>
                </a:solidFill>
                <a:sym typeface="微软雅黑" pitchFamily="34" charset="-122"/>
              </a:rPr>
              <a:t>在此录入上述图表的综合描述说明，在此录入上述图表的综合描述说明</a:t>
            </a:r>
          </a:p>
        </p:txBody>
      </p:sp>
      <p:grpSp>
        <p:nvGrpSpPr>
          <p:cNvPr id="49" name="组合 48"/>
          <p:cNvGrpSpPr/>
          <p:nvPr/>
        </p:nvGrpSpPr>
        <p:grpSpPr>
          <a:xfrm>
            <a:off x="6819543" y="373078"/>
            <a:ext cx="1739519" cy="1850218"/>
            <a:chOff x="1556715" y="1505982"/>
            <a:chExt cx="2318240" cy="2466957"/>
          </a:xfrm>
        </p:grpSpPr>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826565">
              <a:off x="1482356" y="1580341"/>
              <a:ext cx="2466957" cy="2318240"/>
            </a:xfrm>
            <a:prstGeom prst="rect">
              <a:avLst/>
            </a:prstGeom>
          </p:spPr>
        </p:pic>
        <p:sp>
          <p:nvSpPr>
            <p:cNvPr id="54" name="泪滴形 53"/>
            <p:cNvSpPr/>
            <p:nvPr/>
          </p:nvSpPr>
          <p:spPr>
            <a:xfrm rot="8064094">
              <a:off x="2121365" y="1952036"/>
              <a:ext cx="1361568" cy="136156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a:off x="7319398" y="1320258"/>
            <a:ext cx="805489" cy="269304"/>
          </a:xfrm>
          <a:prstGeom prst="rect">
            <a:avLst/>
          </a:prstGeom>
          <a:ln>
            <a:noFill/>
          </a:ln>
        </p:spPr>
        <p:txBody>
          <a:bodyPr wrap="none" lIns="68580" tIns="34290" rIns="68580" bIns="34290">
            <a:spAutoFit/>
          </a:bodyPr>
          <a:lstStyle/>
          <a:p>
            <a:pPr algn="ctr" fontAlgn="auto">
              <a:spcBef>
                <a:spcPts val="0"/>
              </a:spcBef>
              <a:spcAft>
                <a:spcPts val="0"/>
              </a:spcAft>
              <a:defRPr/>
            </a:pPr>
            <a:r>
              <a:rPr lang="zh-CN" altLang="en-US" sz="1300" dirty="0" smtClean="0">
                <a:solidFill>
                  <a:schemeClr val="bg1"/>
                </a:solidFill>
                <a:latin typeface="微软雅黑" panose="020B0503020204020204" pitchFamily="34" charset="-122"/>
                <a:ea typeface="微软雅黑" panose="020B0503020204020204" pitchFamily="34" charset="-122"/>
              </a:rPr>
              <a:t>输入标题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7411296" y="895618"/>
            <a:ext cx="564997" cy="484748"/>
          </a:xfrm>
          <a:prstGeom prst="rect">
            <a:avLst/>
          </a:prstGeom>
        </p:spPr>
        <p:txBody>
          <a:bodyPr wrap="none" lIns="68580" tIns="34290" rIns="68580" bIns="34290">
            <a:spAutoFit/>
          </a:bodyPr>
          <a:lstStyle/>
          <a:p>
            <a:pPr algn="ctr" fontAlgn="auto">
              <a:spcBef>
                <a:spcPts val="0"/>
              </a:spcBef>
              <a:spcAft>
                <a:spcPts val="0"/>
              </a:spcAft>
              <a:defRPr/>
            </a:pPr>
            <a:r>
              <a:rPr lang="en-US" altLang="zh-CN" sz="2700" dirty="0" smtClean="0">
                <a:solidFill>
                  <a:schemeClr val="bg1"/>
                </a:solidFill>
                <a:latin typeface="微软雅黑" panose="020B0503020204020204" pitchFamily="34" charset="-122"/>
                <a:ea typeface="微软雅黑" panose="020B0503020204020204" pitchFamily="34" charset="-122"/>
              </a:rPr>
              <a:t>05</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7398111" y="2725981"/>
            <a:ext cx="1023517" cy="334803"/>
          </a:xfrm>
          <a:prstGeom prst="rect">
            <a:avLst/>
          </a:prstGeom>
        </p:spPr>
        <p:txBody>
          <a:bodyPr wrap="none" lIns="68571" tIns="34286" rIns="68571" bIns="34286">
            <a:spAutoFit/>
          </a:bodyPr>
          <a:lstStyle/>
          <a:p>
            <a:r>
              <a:rPr lang="zh-CN" altLang="en-US" sz="1700" dirty="0">
                <a:solidFill>
                  <a:srgbClr val="333333"/>
                </a:solidFill>
                <a:latin typeface="微软雅黑" pitchFamily="34" charset="-122"/>
                <a:ea typeface="微软雅黑" pitchFamily="34" charset="-122"/>
              </a:rPr>
              <a:t>添加标题</a:t>
            </a:r>
            <a:endParaRPr lang="en-US" altLang="zh-CN" sz="1700" dirty="0">
              <a:solidFill>
                <a:srgbClr val="333333"/>
              </a:solidFill>
              <a:latin typeface="微软雅黑" pitchFamily="34" charset="-122"/>
              <a:ea typeface="微软雅黑" pitchFamily="34" charset="-122"/>
            </a:endParaRPr>
          </a:p>
        </p:txBody>
      </p:sp>
      <p:sp>
        <p:nvSpPr>
          <p:cNvPr id="58" name="矩形 57"/>
          <p:cNvSpPr>
            <a:spLocks noChangeArrowheads="1"/>
          </p:cNvSpPr>
          <p:nvPr/>
        </p:nvSpPr>
        <p:spPr bwMode="auto">
          <a:xfrm>
            <a:off x="7120724" y="3060784"/>
            <a:ext cx="1485218" cy="8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528829772"/>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4500"/>
                            </p:stCondLst>
                            <p:childTnLst>
                              <p:par>
                                <p:cTn id="50" presetID="14" presetClass="entr" presetSubtype="10"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randombar(horizontal)">
                                      <p:cBhvr>
                                        <p:cTn id="52" dur="500"/>
                                        <p:tgtEl>
                                          <p:spTgt spid="9"/>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randombar(horizontal)">
                                      <p:cBhvr>
                                        <p:cTn id="62" dur="500"/>
                                        <p:tgtEl>
                                          <p:spTgt spid="32"/>
                                        </p:tgtEl>
                                      </p:cBhvr>
                                    </p:animEffect>
                                  </p:childTnLst>
                                </p:cTn>
                              </p:par>
                            </p:childTnLst>
                          </p:cTn>
                        </p:par>
                        <p:par>
                          <p:cTn id="63" fill="hold">
                            <p:stCondLst>
                              <p:cond delay="6000"/>
                            </p:stCondLst>
                            <p:childTnLst>
                              <p:par>
                                <p:cTn id="64" presetID="14" presetClass="entr" presetSubtype="1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randombar(horizontal)">
                                      <p:cBhvr>
                                        <p:cTn id="66" dur="500"/>
                                        <p:tgtEl>
                                          <p:spTgt spid="31"/>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par>
                          <p:cTn id="74" fill="hold">
                            <p:stCondLst>
                              <p:cond delay="7000"/>
                            </p:stCondLst>
                            <p:childTnLst>
                              <p:par>
                                <p:cTn id="75" presetID="14" presetClass="entr" presetSubtype="10" fill="hold"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randombar(horizontal)">
                                      <p:cBhvr>
                                        <p:cTn id="77" dur="500"/>
                                        <p:tgtEl>
                                          <p:spTgt spid="12"/>
                                        </p:tgtEl>
                                      </p:cBhvr>
                                    </p:animEffect>
                                  </p:childTnLst>
                                </p:cTn>
                              </p:par>
                            </p:childTnLst>
                          </p:cTn>
                        </p:par>
                        <p:par>
                          <p:cTn id="78" fill="hold">
                            <p:stCondLst>
                              <p:cond delay="7500"/>
                            </p:stCondLst>
                            <p:childTnLst>
                              <p:par>
                                <p:cTn id="79" presetID="53" presetClass="entr" presetSubtype="16" fill="hold"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Effect transition="in" filter="fade">
                                      <p:cBhvr>
                                        <p:cTn id="83" dur="500"/>
                                        <p:tgtEl>
                                          <p:spTgt spid="35"/>
                                        </p:tgtEl>
                                      </p:cBhvr>
                                    </p:animEffect>
                                  </p:childTnLst>
                                </p:cTn>
                              </p:par>
                            </p:childTnLst>
                          </p:cTn>
                        </p:par>
                        <p:par>
                          <p:cTn id="84" fill="hold">
                            <p:stCondLst>
                              <p:cond delay="8000"/>
                            </p:stCondLst>
                            <p:childTnLst>
                              <p:par>
                                <p:cTn id="85" presetID="14" presetClass="entr" presetSubtype="1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randombar(horizontal)">
                                      <p:cBhvr>
                                        <p:cTn id="87" dur="500"/>
                                        <p:tgtEl>
                                          <p:spTgt spid="39"/>
                                        </p:tgtEl>
                                      </p:cBhvr>
                                    </p:animEffect>
                                  </p:childTnLst>
                                </p:cTn>
                              </p:par>
                            </p:childTnLst>
                          </p:cTn>
                        </p:par>
                        <p:par>
                          <p:cTn id="88" fill="hold">
                            <p:stCondLst>
                              <p:cond delay="8500"/>
                            </p:stCondLst>
                            <p:childTnLst>
                              <p:par>
                                <p:cTn id="89" presetID="14" presetClass="entr" presetSubtype="1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randombar(horizontal)">
                                      <p:cBhvr>
                                        <p:cTn id="91" dur="500"/>
                                        <p:tgtEl>
                                          <p:spTgt spid="38"/>
                                        </p:tgtEl>
                                      </p:cBhvr>
                                    </p:animEffect>
                                  </p:childTnLst>
                                </p:cTn>
                              </p:par>
                            </p:childTnLst>
                          </p:cTn>
                        </p:par>
                        <p:par>
                          <p:cTn id="92" fill="hold">
                            <p:stCondLst>
                              <p:cond delay="9000"/>
                            </p:stCondLst>
                            <p:childTnLst>
                              <p:par>
                                <p:cTn id="93" presetID="10"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childTnLst>
                          </p:cTn>
                        </p:par>
                        <p:par>
                          <p:cTn id="99" fill="hold">
                            <p:stCondLst>
                              <p:cond delay="9500"/>
                            </p:stCondLst>
                            <p:childTnLst>
                              <p:par>
                                <p:cTn id="100" presetID="14" presetClass="entr" presetSubtype="10" fill="hold"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randombar(horizontal)">
                                      <p:cBhvr>
                                        <p:cTn id="102" dur="500"/>
                                        <p:tgtEl>
                                          <p:spTgt spid="15"/>
                                        </p:tgtEl>
                                      </p:cBhvr>
                                    </p:animEffect>
                                  </p:childTnLst>
                                </p:cTn>
                              </p:par>
                            </p:childTnLst>
                          </p:cTn>
                        </p:par>
                        <p:par>
                          <p:cTn id="103" fill="hold">
                            <p:stCondLst>
                              <p:cond delay="10000"/>
                            </p:stCondLst>
                            <p:childTnLst>
                              <p:par>
                                <p:cTn id="104" presetID="53" presetClass="entr" presetSubtype="16" fill="hold" nodeType="afterEffect">
                                  <p:stCondLst>
                                    <p:cond delay="0"/>
                                  </p:stCondLst>
                                  <p:childTnLst>
                                    <p:set>
                                      <p:cBhvr>
                                        <p:cTn id="105" dur="1" fill="hold">
                                          <p:stCondLst>
                                            <p:cond delay="0"/>
                                          </p:stCondLst>
                                        </p:cTn>
                                        <p:tgtEl>
                                          <p:spTgt spid="42"/>
                                        </p:tgtEl>
                                        <p:attrNameLst>
                                          <p:attrName>style.visibility</p:attrName>
                                        </p:attrNameLst>
                                      </p:cBhvr>
                                      <p:to>
                                        <p:strVal val="visible"/>
                                      </p:to>
                                    </p:set>
                                    <p:anim calcmode="lin" valueType="num">
                                      <p:cBhvr>
                                        <p:cTn id="106" dur="500" fill="hold"/>
                                        <p:tgtEl>
                                          <p:spTgt spid="42"/>
                                        </p:tgtEl>
                                        <p:attrNameLst>
                                          <p:attrName>ppt_w</p:attrName>
                                        </p:attrNameLst>
                                      </p:cBhvr>
                                      <p:tavLst>
                                        <p:tav tm="0">
                                          <p:val>
                                            <p:fltVal val="0"/>
                                          </p:val>
                                        </p:tav>
                                        <p:tav tm="100000">
                                          <p:val>
                                            <p:strVal val="#ppt_w"/>
                                          </p:val>
                                        </p:tav>
                                      </p:tavLst>
                                    </p:anim>
                                    <p:anim calcmode="lin" valueType="num">
                                      <p:cBhvr>
                                        <p:cTn id="107" dur="500" fill="hold"/>
                                        <p:tgtEl>
                                          <p:spTgt spid="42"/>
                                        </p:tgtEl>
                                        <p:attrNameLst>
                                          <p:attrName>ppt_h</p:attrName>
                                        </p:attrNameLst>
                                      </p:cBhvr>
                                      <p:tavLst>
                                        <p:tav tm="0">
                                          <p:val>
                                            <p:fltVal val="0"/>
                                          </p:val>
                                        </p:tav>
                                        <p:tav tm="100000">
                                          <p:val>
                                            <p:strVal val="#ppt_h"/>
                                          </p:val>
                                        </p:tav>
                                      </p:tavLst>
                                    </p:anim>
                                    <p:animEffect transition="in" filter="fade">
                                      <p:cBhvr>
                                        <p:cTn id="108" dur="500"/>
                                        <p:tgtEl>
                                          <p:spTgt spid="42"/>
                                        </p:tgtEl>
                                      </p:cBhvr>
                                    </p:animEffect>
                                  </p:childTnLst>
                                </p:cTn>
                              </p:par>
                            </p:childTnLst>
                          </p:cTn>
                        </p:par>
                        <p:par>
                          <p:cTn id="109" fill="hold">
                            <p:stCondLst>
                              <p:cond delay="10500"/>
                            </p:stCondLst>
                            <p:childTnLst>
                              <p:par>
                                <p:cTn id="110" presetID="14" presetClass="entr" presetSubtype="10"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randombar(horizontal)">
                                      <p:cBhvr>
                                        <p:cTn id="112" dur="500"/>
                                        <p:tgtEl>
                                          <p:spTgt spid="46"/>
                                        </p:tgtEl>
                                      </p:cBhvr>
                                    </p:animEffect>
                                  </p:childTnLst>
                                </p:cTn>
                              </p:par>
                            </p:childTnLst>
                          </p:cTn>
                        </p:par>
                        <p:par>
                          <p:cTn id="113" fill="hold">
                            <p:stCondLst>
                              <p:cond delay="11000"/>
                            </p:stCondLst>
                            <p:childTnLst>
                              <p:par>
                                <p:cTn id="114" presetID="14" presetClass="entr" presetSubtype="1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randombar(horizontal)">
                                      <p:cBhvr>
                                        <p:cTn id="116" dur="500"/>
                                        <p:tgtEl>
                                          <p:spTgt spid="45"/>
                                        </p:tgtEl>
                                      </p:cBhvr>
                                    </p:animEffect>
                                  </p:childTnLst>
                                </p:cTn>
                              </p:par>
                            </p:childTnLst>
                          </p:cTn>
                        </p:par>
                        <p:par>
                          <p:cTn id="117" fill="hold">
                            <p:stCondLst>
                              <p:cond delay="11500"/>
                            </p:stCondLst>
                            <p:childTnLst>
                              <p:par>
                                <p:cTn id="118" presetID="10" presetClass="entr" presetSubtype="0"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fade">
                                      <p:cBhvr>
                                        <p:cTn id="120" dur="500"/>
                                        <p:tgtEl>
                                          <p:spTgt spid="47"/>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500"/>
                                        <p:tgtEl>
                                          <p:spTgt spid="48"/>
                                        </p:tgtEl>
                                      </p:cBhvr>
                                    </p:animEffect>
                                  </p:childTnLst>
                                </p:cTn>
                              </p:par>
                            </p:childTnLst>
                          </p:cTn>
                        </p:par>
                        <p:par>
                          <p:cTn id="124" fill="hold">
                            <p:stCondLst>
                              <p:cond delay="12000"/>
                            </p:stCondLst>
                            <p:childTnLst>
                              <p:par>
                                <p:cTn id="125" presetID="14" presetClass="entr" presetSubtype="10" fill="hold" nodeType="after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randombar(horizontal)">
                                      <p:cBhvr>
                                        <p:cTn id="127" dur="500"/>
                                        <p:tgtEl>
                                          <p:spTgt spid="18"/>
                                        </p:tgtEl>
                                      </p:cBhvr>
                                    </p:animEffect>
                                  </p:childTnLst>
                                </p:cTn>
                              </p:par>
                            </p:childTnLst>
                          </p:cTn>
                        </p:par>
                        <p:par>
                          <p:cTn id="128" fill="hold">
                            <p:stCondLst>
                              <p:cond delay="12500"/>
                            </p:stCondLst>
                            <p:childTnLst>
                              <p:par>
                                <p:cTn id="129" presetID="53" presetClass="entr" presetSubtype="16" fill="hold" nodeType="afterEffect">
                                  <p:stCondLst>
                                    <p:cond delay="0"/>
                                  </p:stCondLst>
                                  <p:childTnLst>
                                    <p:set>
                                      <p:cBhvr>
                                        <p:cTn id="130" dur="1" fill="hold">
                                          <p:stCondLst>
                                            <p:cond delay="0"/>
                                          </p:stCondLst>
                                        </p:cTn>
                                        <p:tgtEl>
                                          <p:spTgt spid="49"/>
                                        </p:tgtEl>
                                        <p:attrNameLst>
                                          <p:attrName>style.visibility</p:attrName>
                                        </p:attrNameLst>
                                      </p:cBhvr>
                                      <p:to>
                                        <p:strVal val="visible"/>
                                      </p:to>
                                    </p:set>
                                    <p:anim calcmode="lin" valueType="num">
                                      <p:cBhvr>
                                        <p:cTn id="131" dur="500" fill="hold"/>
                                        <p:tgtEl>
                                          <p:spTgt spid="49"/>
                                        </p:tgtEl>
                                        <p:attrNameLst>
                                          <p:attrName>ppt_w</p:attrName>
                                        </p:attrNameLst>
                                      </p:cBhvr>
                                      <p:tavLst>
                                        <p:tav tm="0">
                                          <p:val>
                                            <p:fltVal val="0"/>
                                          </p:val>
                                        </p:tav>
                                        <p:tav tm="100000">
                                          <p:val>
                                            <p:strVal val="#ppt_w"/>
                                          </p:val>
                                        </p:tav>
                                      </p:tavLst>
                                    </p:anim>
                                    <p:anim calcmode="lin" valueType="num">
                                      <p:cBhvr>
                                        <p:cTn id="132" dur="500" fill="hold"/>
                                        <p:tgtEl>
                                          <p:spTgt spid="49"/>
                                        </p:tgtEl>
                                        <p:attrNameLst>
                                          <p:attrName>ppt_h</p:attrName>
                                        </p:attrNameLst>
                                      </p:cBhvr>
                                      <p:tavLst>
                                        <p:tav tm="0">
                                          <p:val>
                                            <p:fltVal val="0"/>
                                          </p:val>
                                        </p:tav>
                                        <p:tav tm="100000">
                                          <p:val>
                                            <p:strVal val="#ppt_h"/>
                                          </p:val>
                                        </p:tav>
                                      </p:tavLst>
                                    </p:anim>
                                    <p:animEffect transition="in" filter="fade">
                                      <p:cBhvr>
                                        <p:cTn id="133" dur="500"/>
                                        <p:tgtEl>
                                          <p:spTgt spid="49"/>
                                        </p:tgtEl>
                                      </p:cBhvr>
                                    </p:animEffect>
                                  </p:childTnLst>
                                </p:cTn>
                              </p:par>
                            </p:childTnLst>
                          </p:cTn>
                        </p:par>
                        <p:par>
                          <p:cTn id="134" fill="hold">
                            <p:stCondLst>
                              <p:cond delay="13000"/>
                            </p:stCondLst>
                            <p:childTnLst>
                              <p:par>
                                <p:cTn id="135" presetID="14" presetClass="entr" presetSubtype="10" fill="hold" grpId="0" nodeType="afterEffect">
                                  <p:stCondLst>
                                    <p:cond delay="0"/>
                                  </p:stCondLst>
                                  <p:childTnLst>
                                    <p:set>
                                      <p:cBhvr>
                                        <p:cTn id="136" dur="1" fill="hold">
                                          <p:stCondLst>
                                            <p:cond delay="0"/>
                                          </p:stCondLst>
                                        </p:cTn>
                                        <p:tgtEl>
                                          <p:spTgt spid="56"/>
                                        </p:tgtEl>
                                        <p:attrNameLst>
                                          <p:attrName>style.visibility</p:attrName>
                                        </p:attrNameLst>
                                      </p:cBhvr>
                                      <p:to>
                                        <p:strVal val="visible"/>
                                      </p:to>
                                    </p:set>
                                    <p:animEffect transition="in" filter="randombar(horizontal)">
                                      <p:cBhvr>
                                        <p:cTn id="137" dur="500"/>
                                        <p:tgtEl>
                                          <p:spTgt spid="56"/>
                                        </p:tgtEl>
                                      </p:cBhvr>
                                    </p:animEffect>
                                  </p:childTnLst>
                                </p:cTn>
                              </p:par>
                            </p:childTnLst>
                          </p:cTn>
                        </p:par>
                        <p:par>
                          <p:cTn id="138" fill="hold">
                            <p:stCondLst>
                              <p:cond delay="13500"/>
                            </p:stCondLst>
                            <p:childTnLst>
                              <p:par>
                                <p:cTn id="139" presetID="14" presetClass="entr" presetSubtype="10" fill="hold" grpId="0" nodeType="afterEffect">
                                  <p:stCondLst>
                                    <p:cond delay="0"/>
                                  </p:stCondLst>
                                  <p:childTnLst>
                                    <p:set>
                                      <p:cBhvr>
                                        <p:cTn id="140" dur="1" fill="hold">
                                          <p:stCondLst>
                                            <p:cond delay="0"/>
                                          </p:stCondLst>
                                        </p:cTn>
                                        <p:tgtEl>
                                          <p:spTgt spid="55"/>
                                        </p:tgtEl>
                                        <p:attrNameLst>
                                          <p:attrName>style.visibility</p:attrName>
                                        </p:attrNameLst>
                                      </p:cBhvr>
                                      <p:to>
                                        <p:strVal val="visible"/>
                                      </p:to>
                                    </p:set>
                                    <p:animEffect transition="in" filter="randombar(horizontal)">
                                      <p:cBhvr>
                                        <p:cTn id="141" dur="500"/>
                                        <p:tgtEl>
                                          <p:spTgt spid="55"/>
                                        </p:tgtEl>
                                      </p:cBhvr>
                                    </p:animEffect>
                                  </p:childTnLst>
                                </p:cTn>
                              </p:par>
                            </p:childTnLst>
                          </p:cTn>
                        </p:par>
                        <p:par>
                          <p:cTn id="142" fill="hold">
                            <p:stCondLst>
                              <p:cond delay="14000"/>
                            </p:stCondLst>
                            <p:childTnLst>
                              <p:par>
                                <p:cTn id="143" presetID="10" presetClass="entr" presetSubtype="0" fill="hold" grpId="0" nodeType="afterEffect">
                                  <p:stCondLst>
                                    <p:cond delay="0"/>
                                  </p:stCondLst>
                                  <p:childTnLst>
                                    <p:set>
                                      <p:cBhvr>
                                        <p:cTn id="144" dur="1" fill="hold">
                                          <p:stCondLst>
                                            <p:cond delay="0"/>
                                          </p:stCondLst>
                                        </p:cTn>
                                        <p:tgtEl>
                                          <p:spTgt spid="57"/>
                                        </p:tgtEl>
                                        <p:attrNameLst>
                                          <p:attrName>style.visibility</p:attrName>
                                        </p:attrNameLst>
                                      </p:cBhvr>
                                      <p:to>
                                        <p:strVal val="visible"/>
                                      </p:to>
                                    </p:set>
                                    <p:animEffect transition="in" filter="fade">
                                      <p:cBhvr>
                                        <p:cTn id="145" dur="500"/>
                                        <p:tgtEl>
                                          <p:spTgt spid="5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8"/>
                                        </p:tgtEl>
                                        <p:attrNameLst>
                                          <p:attrName>style.visibility</p:attrName>
                                        </p:attrNameLst>
                                      </p:cBhvr>
                                      <p:to>
                                        <p:strVal val="visible"/>
                                      </p:to>
                                    </p:set>
                                    <p:animEffect transition="in" filter="fade">
                                      <p:cBhvr>
                                        <p:cTn id="14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 grpId="0" animBg="1"/>
      <p:bldP spid="21" grpId="0"/>
      <p:bldP spid="22" grpId="0"/>
      <p:bldP spid="26" grpId="0"/>
      <p:bldP spid="27" grpId="0"/>
      <p:bldP spid="31" grpId="0"/>
      <p:bldP spid="32" grpId="0"/>
      <p:bldP spid="33" grpId="0"/>
      <p:bldP spid="34" grpId="0"/>
      <p:bldP spid="38" grpId="0"/>
      <p:bldP spid="39" grpId="0"/>
      <p:bldP spid="40" grpId="0"/>
      <p:bldP spid="41" grpId="0"/>
      <p:bldP spid="45" grpId="0"/>
      <p:bldP spid="46" grpId="0"/>
      <p:bldP spid="47" grpId="0"/>
      <p:bldP spid="48" grpId="0"/>
      <p:bldP spid="55" grpId="0"/>
      <p:bldP spid="56" grpId="0"/>
      <p:bldP spid="57" grpId="0"/>
      <p:bldP spid="58" grpId="0"/>
    </p:bldLst>
  </p:timing>
</p:sld>
</file>

<file path=ppt/theme/theme1.xml><?xml version="1.0" encoding="utf-8"?>
<a:theme xmlns:a="http://schemas.openxmlformats.org/drawingml/2006/main" name="Copyright(c)2007-2011 NordriDesign™ 小A">
  <a:themeElements>
    <a:clrScheme name="自定义 53">
      <a:dk1>
        <a:sysClr val="windowText" lastClr="000000"/>
      </a:dk1>
      <a:lt1>
        <a:sysClr val="window" lastClr="FFFFFF"/>
      </a:lt1>
      <a:dk2>
        <a:srgbClr val="212745"/>
      </a:dk2>
      <a:lt2>
        <a:srgbClr val="B4DCFA"/>
      </a:lt2>
      <a:accent1>
        <a:srgbClr val="0070C0"/>
      </a:accent1>
      <a:accent2>
        <a:srgbClr val="4FACF3"/>
      </a:accent2>
      <a:accent3>
        <a:srgbClr val="0070C0"/>
      </a:accent3>
      <a:accent4>
        <a:srgbClr val="4FACF3"/>
      </a:accent4>
      <a:accent5>
        <a:srgbClr val="FF8021"/>
      </a:accent5>
      <a:accent6>
        <a:srgbClr val="F14124"/>
      </a:accent6>
      <a:hlink>
        <a:srgbClr val="56C7AA"/>
      </a:hlink>
      <a:folHlink>
        <a:srgbClr val="59A8D1"/>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2293</TotalTime>
  <Pages>0</Pages>
  <Words>3595</Words>
  <Characters>0</Characters>
  <Application>Microsoft Office PowerPoint</Application>
  <DocSecurity>0</DocSecurity>
  <PresentationFormat>自定义</PresentationFormat>
  <Lines>0</Lines>
  <Paragraphs>341</Paragraphs>
  <Slides>30</Slides>
  <Notes>29</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Adobe Naskh Medium</vt:lpstr>
      <vt:lpstr>Bebas Neue</vt:lpstr>
      <vt:lpstr>Impact MT Std</vt:lpstr>
      <vt:lpstr>Malgun Gothic</vt:lpstr>
      <vt:lpstr>Rockwell</vt:lpstr>
      <vt:lpstr>华文细黑</vt:lpstr>
      <vt:lpstr>宋体</vt:lpstr>
      <vt:lpstr>微软雅黑</vt:lpstr>
      <vt:lpstr>Agency FB</vt:lpstr>
      <vt:lpstr>Arial</vt:lpstr>
      <vt:lpstr>Calibri</vt:lpstr>
      <vt:lpstr>Impact</vt:lpstr>
      <vt:lpstr>Wingdings</vt:lpstr>
      <vt:lpstr>Copyright(c)2007-2011 NordriDesign™ 小A</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涓婃捣璇虹澘缃戠粶淇℃伅绉戞妧鏈夐檺鍏徃</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dc:title>
  <dc:subject>璧勬簮鍥剧ず搴?绗?鏈</dc:subject>
  <dc:creator>sunny</dc:creator>
  <cp:keywords>www.51pptmoban.com</cp:keywords>
  <dc:description>寰瑧PPT 灏廇鍗氬_x000d_
http://blog.sina.com.cn/wxppt</dc:description>
  <cp:lastModifiedBy>精美PPT（不二演示）</cp:lastModifiedBy>
  <cp:revision>296</cp:revision>
  <cp:lastPrinted>1899-12-30T00:00:00Z</cp:lastPrinted>
  <dcterms:created xsi:type="dcterms:W3CDTF">2010-02-22T07:41:47Z</dcterms:created>
  <dcterms:modified xsi:type="dcterms:W3CDTF">2019-02-15T14:04:17Z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