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469" r:id="rId2"/>
    <p:sldId id="485" r:id="rId3"/>
    <p:sldId id="520" r:id="rId4"/>
    <p:sldId id="519" r:id="rId5"/>
    <p:sldId id="487" r:id="rId6"/>
    <p:sldId id="493" r:id="rId7"/>
    <p:sldId id="507" r:id="rId8"/>
    <p:sldId id="521" r:id="rId9"/>
    <p:sldId id="486" r:id="rId10"/>
    <p:sldId id="510" r:id="rId11"/>
    <p:sldId id="496" r:id="rId12"/>
    <p:sldId id="499" r:id="rId13"/>
    <p:sldId id="522" r:id="rId14"/>
    <p:sldId id="497" r:id="rId15"/>
    <p:sldId id="509" r:id="rId16"/>
    <p:sldId id="502" r:id="rId17"/>
    <p:sldId id="514" r:id="rId18"/>
    <p:sldId id="523" r:id="rId19"/>
    <p:sldId id="506" r:id="rId20"/>
    <p:sldId id="492" r:id="rId21"/>
    <p:sldId id="494" r:id="rId22"/>
    <p:sldId id="488" r:id="rId23"/>
    <p:sldId id="524" r:id="rId24"/>
    <p:sldId id="525" r:id="rId25"/>
  </p:sldIdLst>
  <p:sldSz cx="9144000" cy="5143500" type="screen16x9"/>
  <p:notesSz cx="6858000" cy="9144000"/>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7CD"/>
    <a:srgbClr val="C68F06"/>
    <a:srgbClr val="DB2C03"/>
    <a:srgbClr val="EBAC07"/>
    <a:srgbClr val="008487"/>
    <a:srgbClr val="163C46"/>
    <a:srgbClr val="008F92"/>
    <a:srgbClr val="00487E"/>
    <a:srgbClr val="F83003"/>
    <a:srgbClr val="D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varScale="1">
        <p:scale>
          <a:sx n="137" d="100"/>
          <a:sy n="137" d="100"/>
        </p:scale>
        <p:origin x="240" y="9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2019/2/19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a:t>
            </a:fld>
            <a:endParaRPr lang="zh-CN" altLang="en-US"/>
          </a:p>
        </p:txBody>
      </p:sp>
    </p:spTree>
    <p:extLst>
      <p:ext uri="{BB962C8B-B14F-4D97-AF65-F5344CB8AC3E}">
        <p14:creationId xmlns:p14="http://schemas.microsoft.com/office/powerpoint/2010/main" val="3838716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12</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p:spPr>
      </p:sp>
      <p:sp>
        <p:nvSpPr>
          <p:cNvPr id="5325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284499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15</a:t>
            </a:fld>
            <a:endParaRPr lang="zh-CN" altLang="en-US"/>
          </a:p>
        </p:txBody>
      </p:sp>
    </p:spTree>
    <p:extLst>
      <p:ext uri="{BB962C8B-B14F-4D97-AF65-F5344CB8AC3E}">
        <p14:creationId xmlns:p14="http://schemas.microsoft.com/office/powerpoint/2010/main" val="1055836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16</a:t>
            </a:fld>
            <a:endParaRPr lang="zh-CN" altLang="en-US"/>
          </a:p>
        </p:txBody>
      </p:sp>
    </p:spTree>
    <p:extLst>
      <p:ext uri="{BB962C8B-B14F-4D97-AF65-F5344CB8AC3E}">
        <p14:creationId xmlns:p14="http://schemas.microsoft.com/office/powerpoint/2010/main" val="4093783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68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D4A97-B3A9-4347-872E-EDB9A7358FD1}" type="slidenum">
              <a:rPr lang="zh-CN" altLang="en-US"/>
              <a:pPr fontAlgn="base">
                <a:spcBef>
                  <a:spcPct val="0"/>
                </a:spcBef>
                <a:spcAft>
                  <a:spcPct val="0"/>
                </a:spcAft>
                <a:defRPr/>
              </a:pPr>
              <a:t>17</a:t>
            </a:fld>
            <a:endParaRPr lang="en-US" altLang="zh-CN"/>
          </a:p>
        </p:txBody>
      </p:sp>
    </p:spTree>
    <p:extLst>
      <p:ext uri="{BB962C8B-B14F-4D97-AF65-F5344CB8AC3E}">
        <p14:creationId xmlns:p14="http://schemas.microsoft.com/office/powerpoint/2010/main" val="2957514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19</a:t>
            </a:fld>
            <a:endParaRPr lang="zh-CN" altLang="en-US"/>
          </a:p>
        </p:txBody>
      </p:sp>
    </p:spTree>
    <p:extLst>
      <p:ext uri="{BB962C8B-B14F-4D97-AF65-F5344CB8AC3E}">
        <p14:creationId xmlns:p14="http://schemas.microsoft.com/office/powerpoint/2010/main" val="3978994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pPr/>
              <a:t>20</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21</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22</a:t>
            </a:fld>
            <a:endParaRPr lang="zh-CN" altLang="en-US"/>
          </a:p>
        </p:txBody>
      </p:sp>
    </p:spTree>
    <p:extLst>
      <p:ext uri="{BB962C8B-B14F-4D97-AF65-F5344CB8AC3E}">
        <p14:creationId xmlns:p14="http://schemas.microsoft.com/office/powerpoint/2010/main" val="1772512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23</a:t>
            </a:fld>
            <a:endParaRPr lang="zh-CN" altLang="en-US"/>
          </a:p>
        </p:txBody>
      </p:sp>
    </p:spTree>
    <p:extLst>
      <p:ext uri="{BB962C8B-B14F-4D97-AF65-F5344CB8AC3E}">
        <p14:creationId xmlns:p14="http://schemas.microsoft.com/office/powerpoint/2010/main" val="3838716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812163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032883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9</a:t>
            </a:fld>
            <a:endParaRPr lang="en-GB"/>
          </a:p>
        </p:txBody>
      </p:sp>
    </p:spTree>
    <p:extLst>
      <p:ext uri="{BB962C8B-B14F-4D97-AF65-F5344CB8AC3E}">
        <p14:creationId xmlns:p14="http://schemas.microsoft.com/office/powerpoint/2010/main" val="263814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10</a:t>
            </a:fld>
            <a:endParaRPr lang="zh-CN" altLang="en-US"/>
          </a:p>
        </p:txBody>
      </p:sp>
    </p:spTree>
    <p:extLst>
      <p:ext uri="{BB962C8B-B14F-4D97-AF65-F5344CB8AC3E}">
        <p14:creationId xmlns:p14="http://schemas.microsoft.com/office/powerpoint/2010/main" val="3579215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11</a:t>
            </a:fld>
            <a:endParaRPr lang="zh-CN" altLang="en-US" dirty="0"/>
          </a:p>
        </p:txBody>
      </p:sp>
    </p:spTree>
    <p:extLst>
      <p:ext uri="{BB962C8B-B14F-4D97-AF65-F5344CB8AC3E}">
        <p14:creationId xmlns:p14="http://schemas.microsoft.com/office/powerpoint/2010/main" val="5445993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5" name="Rectangle 9"/>
          <p:cNvSpPr/>
          <p:nvPr userDrawn="1"/>
        </p:nvSpPr>
        <p:spPr>
          <a:xfrm>
            <a:off x="8501063" y="241300"/>
            <a:ext cx="365125" cy="2159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anchor="ctr"/>
          <a:lstStyle/>
          <a:p>
            <a:pPr algn="ctr">
              <a:defRPr/>
            </a:pPr>
            <a:endParaRPr lang="en-US" b="0" dirty="0"/>
          </a:p>
        </p:txBody>
      </p:sp>
      <p:sp>
        <p:nvSpPr>
          <p:cNvPr id="6" name="Isosceles Triangle 10"/>
          <p:cNvSpPr/>
          <p:nvPr userDrawn="1"/>
        </p:nvSpPr>
        <p:spPr>
          <a:xfrm rot="10610802">
            <a:off x="8504238" y="315913"/>
            <a:ext cx="366712" cy="196850"/>
          </a:xfrm>
          <a:prstGeom prst="triangl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anchor="ctr"/>
          <a:lstStyle/>
          <a:p>
            <a:pPr algn="ctr">
              <a:defRPr/>
            </a:pPr>
            <a:endParaRPr lang="en-US" b="0"/>
          </a:p>
        </p:txBody>
      </p:sp>
      <p:sp>
        <p:nvSpPr>
          <p:cNvPr id="7" name="Slide Number Placeholder 5"/>
          <p:cNvSpPr txBox="1">
            <a:spLocks/>
          </p:cNvSpPr>
          <p:nvPr userDrawn="1"/>
        </p:nvSpPr>
        <p:spPr>
          <a:xfrm>
            <a:off x="8520113" y="204788"/>
            <a:ext cx="336550" cy="350837"/>
          </a:xfrm>
          <a:prstGeom prst="rect">
            <a:avLst/>
          </a:prstGeom>
        </p:spPr>
        <p:txBody>
          <a:bodyPr lIns="0" tIns="0" rIns="0" bIns="45709"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33A50E80-BB43-4DAD-9491-F4B71ADE49D0}" type="slidenum">
              <a:rPr lang="en-US" sz="1000" b="0" smtClean="0"/>
              <a:pPr>
                <a:defRPr/>
              </a:pPr>
              <a:t>‹#›</a:t>
            </a:fld>
            <a:endParaRPr lang="en-US" sz="1000" b="0" dirty="0"/>
          </a:p>
        </p:txBody>
      </p:sp>
      <p:pic>
        <p:nvPicPr>
          <p:cNvPr id="8" name="Picture 3" descr="C:\Users\Administrator\Desktop\微立体创业计划\005.png"/>
          <p:cNvPicPr>
            <a:picLocks noChangeAspect="1" noChangeArrowheads="1"/>
          </p:cNvPicPr>
          <p:nvPr userDrawn="1"/>
        </p:nvPicPr>
        <p:blipFill>
          <a:blip r:embed="rId2" cstate="print">
            <a:duotone>
              <a:schemeClr val="accent1">
                <a:shade val="45000"/>
                <a:satMod val="135000"/>
              </a:schemeClr>
              <a:prstClr val="white"/>
            </a:duotone>
            <a:extLst/>
          </a:blip>
          <a:srcRect/>
          <a:stretch>
            <a:fillRect/>
          </a:stretch>
        </p:blipFill>
        <p:spPr bwMode="auto">
          <a:xfrm>
            <a:off x="395536" y="210344"/>
            <a:ext cx="609601" cy="609601"/>
          </a:xfrm>
          <a:prstGeom prst="rect">
            <a:avLst/>
          </a:prstGeom>
          <a:noFill/>
          <a:effectLst>
            <a:outerShdw blurRad="127000" dist="63500" dir="3000000" sx="104000" sy="104000" algn="tl" rotWithShape="0">
              <a:prstClr val="black">
                <a:alpha val="34000"/>
              </a:prstClr>
            </a:outerShdw>
          </a:effectLst>
          <a:extLst/>
        </p:spPr>
      </p:pic>
      <p:pic>
        <p:nvPicPr>
          <p:cNvPr id="9" name="Picture 4" descr="C:\Users\Administrator\Desktop\微立体创业计划\004.png"/>
          <p:cNvPicPr>
            <a:picLocks noChangeAspect="1" noChangeArrowheads="1"/>
          </p:cNvPicPr>
          <p:nvPr userDrawn="1"/>
        </p:nvPicPr>
        <p:blipFill>
          <a:blip r:embed="rId3" cstate="print"/>
          <a:srcRect/>
          <a:stretch>
            <a:fillRect/>
          </a:stretch>
        </p:blipFill>
        <p:spPr bwMode="auto">
          <a:xfrm>
            <a:off x="547688" y="219075"/>
            <a:ext cx="609600" cy="609600"/>
          </a:xfrm>
          <a:prstGeom prst="rect">
            <a:avLst/>
          </a:prstGeom>
          <a:noFill/>
          <a:effectLst>
            <a:outerShdw blurRad="127000" dist="63500" dir="3000000" sx="104000" sy="104000" algn="tl" rotWithShape="0">
              <a:prstClr val="black">
                <a:alpha val="34000"/>
              </a:prstClr>
            </a:outerShdw>
          </a:effectLst>
          <a:extLst/>
        </p:spPr>
      </p:pic>
      <p:sp>
        <p:nvSpPr>
          <p:cNvPr id="10" name="文本框 37"/>
          <p:cNvSpPr txBox="1"/>
          <p:nvPr userDrawn="1"/>
        </p:nvSpPr>
        <p:spPr>
          <a:xfrm>
            <a:off x="1116410" y="269578"/>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 name="文本框 38"/>
          <p:cNvSpPr txBox="1"/>
          <p:nvPr userDrawn="1"/>
        </p:nvSpPr>
        <p:spPr>
          <a:xfrm>
            <a:off x="1116410" y="562310"/>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00" fill="hold"/>
                                        <p:tgtEl>
                                          <p:spTgt spid="8"/>
                                        </p:tgtEl>
                                        <p:attrNameLst>
                                          <p:attrName>ppt_x</p:attrName>
                                        </p:attrNameLst>
                                      </p:cBhvr>
                                      <p:tavLst>
                                        <p:tav tm="0">
                                          <p:val>
                                            <p:strVal val="0-#ppt_w/2"/>
                                          </p:val>
                                        </p:tav>
                                        <p:tav tm="100000">
                                          <p:val>
                                            <p:strVal val="#ppt_x"/>
                                          </p:val>
                                        </p:tav>
                                      </p:tavLst>
                                    </p:anim>
                                    <p:anim calcmode="lin" valueType="num">
                                      <p:cBhvr additive="base">
                                        <p:cTn id="8" dur="12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200" fill="hold"/>
                                        <p:tgtEl>
                                          <p:spTgt spid="9"/>
                                        </p:tgtEl>
                                        <p:attrNameLst>
                                          <p:attrName>ppt_x</p:attrName>
                                        </p:attrNameLst>
                                      </p:cBhvr>
                                      <p:tavLst>
                                        <p:tav tm="0">
                                          <p:val>
                                            <p:strVal val="#ppt_x"/>
                                          </p:val>
                                        </p:tav>
                                        <p:tav tm="100000">
                                          <p:val>
                                            <p:strVal val="#ppt_x"/>
                                          </p:val>
                                        </p:tav>
                                      </p:tavLst>
                                    </p:anim>
                                    <p:anim calcmode="lin" valueType="num">
                                      <p:cBhvr additive="base">
                                        <p:cTn id="12" dur="12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293213560"/>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621429"/>
      </p:ext>
    </p:extLst>
  </p:cSld>
  <p:clrMapOvr>
    <a:masterClrMapping/>
  </p:clrMapOvr>
  <p:transition spd="slow" advClick="0" advTm="0">
    <p:push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pPr/>
              <a:t>2019/2/19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7" name="矩形 6"/>
          <p:cNvSpPr/>
          <p:nvPr userDrawn="1"/>
        </p:nvSpPr>
        <p:spPr>
          <a:xfrm>
            <a:off x="7020272" y="4773801"/>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2840870575"/>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2019/2/19</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5.jpeg"/><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Administrator\Desktop\9799efde2dd13e2cab8f5162a36d61e2.png"/>
          <p:cNvPicPr>
            <a:picLocks noChangeAspect="1" noChangeArrowheads="1"/>
          </p:cNvPicPr>
          <p:nvPr/>
        </p:nvPicPr>
        <p:blipFill>
          <a:blip r:embed="rId3" cstate="print"/>
          <a:srcRect/>
          <a:stretch>
            <a:fillRect/>
          </a:stretch>
        </p:blipFill>
        <p:spPr bwMode="auto">
          <a:xfrm>
            <a:off x="0" y="1"/>
            <a:ext cx="9144000" cy="5143500"/>
          </a:xfrm>
          <a:prstGeom prst="rect">
            <a:avLst/>
          </a:prstGeom>
          <a:noFill/>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15616" y="339502"/>
            <a:ext cx="6857999" cy="3857625"/>
          </a:xfrm>
          <a:prstGeom prst="rect">
            <a:avLst/>
          </a:prstGeom>
          <a:noFill/>
        </p:spPr>
      </p:pic>
      <p:sp>
        <p:nvSpPr>
          <p:cNvPr id="13" name="矩形 259"/>
          <p:cNvSpPr>
            <a:spLocks noChangeArrowheads="1"/>
          </p:cNvSpPr>
          <p:nvPr/>
        </p:nvSpPr>
        <p:spPr bwMode="auto">
          <a:xfrm>
            <a:off x="2916579" y="3053777"/>
            <a:ext cx="3430345"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lgn="ctr">
              <a:buNone/>
            </a:pPr>
            <a:r>
              <a:rPr lang="zh-CN" altLang="en-US" sz="1400" cap="all" dirty="0" smtClean="0">
                <a:solidFill>
                  <a:schemeClr val="tx1">
                    <a:lumMod val="50000"/>
                    <a:lumOff val="50000"/>
                  </a:schemeClr>
                </a:solidFill>
                <a:cs typeface="Arial" panose="020B0604020202020204" pitchFamily="34" charset="0"/>
              </a:rPr>
              <a:t>适</a:t>
            </a:r>
            <a:r>
              <a:rPr lang="zh-CN" altLang="en-US" sz="1400" cap="all" dirty="0">
                <a:solidFill>
                  <a:schemeClr val="tx1">
                    <a:lumMod val="50000"/>
                    <a:lumOff val="50000"/>
                  </a:schemeClr>
                </a:solidFill>
                <a:cs typeface="Arial" panose="020B0604020202020204" pitchFamily="34" charset="0"/>
              </a:rPr>
              <a:t>用于述职报</a:t>
            </a:r>
            <a:r>
              <a:rPr lang="zh-CN" altLang="en-US" sz="1400" cap="all" dirty="0" smtClean="0">
                <a:solidFill>
                  <a:schemeClr val="tx1">
                    <a:lumMod val="50000"/>
                    <a:lumOff val="50000"/>
                  </a:schemeClr>
                </a:solidFill>
                <a:cs typeface="Arial" panose="020B0604020202020204" pitchFamily="34" charset="0"/>
              </a:rPr>
              <a:t>告</a:t>
            </a:r>
            <a:r>
              <a:rPr lang="en-US" altLang="zh-CN" sz="1400" cap="all" dirty="0" smtClean="0">
                <a:solidFill>
                  <a:schemeClr val="tx1">
                    <a:lumMod val="50000"/>
                    <a:lumOff val="50000"/>
                  </a:schemeClr>
                </a:solidFill>
                <a:cs typeface="Arial" panose="020B0604020202020204" pitchFamily="34" charset="0"/>
              </a:rPr>
              <a:t>/</a:t>
            </a:r>
            <a:r>
              <a:rPr lang="zh-CN" altLang="en-US" sz="1400" cap="all" dirty="0" smtClean="0">
                <a:solidFill>
                  <a:schemeClr val="tx1">
                    <a:lumMod val="50000"/>
                    <a:lumOff val="50000"/>
                  </a:schemeClr>
                </a:solidFill>
                <a:cs typeface="Arial" panose="020B0604020202020204" pitchFamily="34" charset="0"/>
              </a:rPr>
              <a:t>工作汇报</a:t>
            </a:r>
            <a:r>
              <a:rPr lang="en-US" altLang="zh-CN" sz="1400" cap="all" dirty="0" smtClean="0">
                <a:solidFill>
                  <a:schemeClr val="tx1">
                    <a:lumMod val="50000"/>
                    <a:lumOff val="50000"/>
                  </a:schemeClr>
                </a:solidFill>
                <a:cs typeface="Arial" panose="020B0604020202020204" pitchFamily="34" charset="0"/>
              </a:rPr>
              <a:t>/</a:t>
            </a:r>
            <a:r>
              <a:rPr lang="zh-CN" altLang="en-US" sz="1400" cap="all" dirty="0" smtClean="0">
                <a:solidFill>
                  <a:schemeClr val="tx1">
                    <a:lumMod val="50000"/>
                    <a:lumOff val="50000"/>
                  </a:schemeClr>
                </a:solidFill>
                <a:cs typeface="Arial" panose="020B0604020202020204" pitchFamily="34" charset="0"/>
              </a:rPr>
              <a:t>工</a:t>
            </a:r>
            <a:r>
              <a:rPr lang="zh-CN" altLang="en-US" sz="1400" cap="all" dirty="0">
                <a:solidFill>
                  <a:schemeClr val="tx1">
                    <a:lumMod val="50000"/>
                    <a:lumOff val="50000"/>
                  </a:schemeClr>
                </a:solidFill>
                <a:cs typeface="Arial" panose="020B0604020202020204" pitchFamily="34" charset="0"/>
              </a:rPr>
              <a:t>作总</a:t>
            </a:r>
            <a:r>
              <a:rPr lang="zh-CN" altLang="en-US" sz="1400" cap="all" dirty="0" smtClean="0">
                <a:solidFill>
                  <a:schemeClr val="tx1">
                    <a:lumMod val="50000"/>
                    <a:lumOff val="50000"/>
                  </a:schemeClr>
                </a:solidFill>
                <a:cs typeface="Arial" panose="020B0604020202020204" pitchFamily="34" charset="0"/>
              </a:rPr>
              <a:t>结</a:t>
            </a:r>
            <a:endParaRPr lang="zh-CN" altLang="en-US" sz="1400" cap="all" dirty="0">
              <a:solidFill>
                <a:schemeClr val="tx1">
                  <a:lumMod val="50000"/>
                  <a:lumOff val="50000"/>
                </a:schemeClr>
              </a:solidFill>
              <a:cs typeface="Arial" panose="020B0604020202020204" pitchFamily="34" charset="0"/>
            </a:endParaRPr>
          </a:p>
        </p:txBody>
      </p:sp>
      <p:sp>
        <p:nvSpPr>
          <p:cNvPr id="14" name="矩形 259"/>
          <p:cNvSpPr>
            <a:spLocks noChangeArrowheads="1"/>
          </p:cNvSpPr>
          <p:nvPr/>
        </p:nvSpPr>
        <p:spPr bwMode="auto">
          <a:xfrm>
            <a:off x="2626184" y="3354030"/>
            <a:ext cx="4352484" cy="25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cap="all" dirty="0">
                <a:solidFill>
                  <a:schemeClr val="tx1">
                    <a:lumMod val="50000"/>
                    <a:lumOff val="50000"/>
                  </a:schemeClr>
                </a:solidFill>
                <a:latin typeface="Arial" panose="020B0604020202020204" pitchFamily="34" charset="0"/>
                <a:cs typeface="Arial" panose="020B0604020202020204" pitchFamily="34" charset="0"/>
              </a:rPr>
              <a:t>| is suitable for the reporting on activities report | | city building work summary | | quality report</a:t>
            </a:r>
            <a:endParaRPr lang="zh-CN" altLang="en-US" sz="600" cap="all" dirty="0">
              <a:solidFill>
                <a:schemeClr val="tx1">
                  <a:lumMod val="50000"/>
                  <a:lumOff val="50000"/>
                </a:schemeClr>
              </a:solidFill>
              <a:latin typeface="Arial" panose="020B0604020202020204" pitchFamily="34" charset="0"/>
              <a:cs typeface="Arial" panose="020B0604020202020204" pitchFamily="34" charset="0"/>
            </a:endParaRPr>
          </a:p>
        </p:txBody>
      </p:sp>
      <p:grpSp>
        <p:nvGrpSpPr>
          <p:cNvPr id="15" name="组合 52"/>
          <p:cNvGrpSpPr/>
          <p:nvPr/>
        </p:nvGrpSpPr>
        <p:grpSpPr>
          <a:xfrm>
            <a:off x="4141947" y="3788416"/>
            <a:ext cx="1385685" cy="280557"/>
            <a:chOff x="6568987" y="5961727"/>
            <a:chExt cx="1948620" cy="394511"/>
          </a:xfrm>
        </p:grpSpPr>
        <p:sp>
          <p:nvSpPr>
            <p:cNvPr id="16" name="圆角矩形 15"/>
            <p:cNvSpPr/>
            <p:nvPr/>
          </p:nvSpPr>
          <p:spPr>
            <a:xfrm>
              <a:off x="6568987" y="5961727"/>
              <a:ext cx="1948620" cy="394511"/>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73326"/>
                </a:solidFill>
              </a:endParaRPr>
            </a:p>
          </p:txBody>
        </p:sp>
        <p:sp>
          <p:nvSpPr>
            <p:cNvPr id="17" name="矩形 259"/>
            <p:cNvSpPr>
              <a:spLocks noChangeArrowheads="1"/>
            </p:cNvSpPr>
            <p:nvPr/>
          </p:nvSpPr>
          <p:spPr bwMode="auto">
            <a:xfrm>
              <a:off x="6794863" y="5986090"/>
              <a:ext cx="1496868" cy="34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000" b="1" cap="all" dirty="0">
                  <a:solidFill>
                    <a:schemeClr val="bg1"/>
                  </a:solidFill>
                  <a:latin typeface="Arial" panose="020B0604020202020204" pitchFamily="34" charset="0"/>
                  <a:cs typeface="Arial" panose="020B0604020202020204" pitchFamily="34" charset="0"/>
                </a:rPr>
                <a:t>汇报人</a:t>
              </a:r>
              <a:r>
                <a:rPr lang="zh-CN" altLang="en-US" sz="1000" b="1" cap="all" dirty="0" smtClean="0">
                  <a:solidFill>
                    <a:schemeClr val="bg1"/>
                  </a:solidFill>
                  <a:latin typeface="Arial" panose="020B0604020202020204" pitchFamily="34" charset="0"/>
                  <a:cs typeface="Arial" panose="020B0604020202020204" pitchFamily="34" charset="0"/>
                </a:rPr>
                <a:t>：</a:t>
              </a:r>
              <a:r>
                <a:rPr lang="en-US" altLang="zh-CN" sz="1000" b="1" cap="all" dirty="0" smtClean="0">
                  <a:solidFill>
                    <a:schemeClr val="bg1"/>
                  </a:solidFill>
                  <a:latin typeface="Arial" panose="020B0604020202020204" pitchFamily="34" charset="0"/>
                  <a:cs typeface="Arial" panose="020B0604020202020204" pitchFamily="34" charset="0"/>
                </a:rPr>
                <a:t>XXX</a:t>
              </a:r>
              <a:endParaRPr lang="zh-CN" altLang="en-US" sz="1000" cap="all" dirty="0">
                <a:solidFill>
                  <a:schemeClr val="bg1"/>
                </a:solidFill>
                <a:latin typeface="Arial" panose="020B0604020202020204" pitchFamily="34" charset="0"/>
                <a:cs typeface="Arial" panose="020B0604020202020204" pitchFamily="34" charset="0"/>
              </a:endParaRPr>
            </a:p>
          </p:txBody>
        </p:sp>
      </p:grpSp>
      <p:sp>
        <p:nvSpPr>
          <p:cNvPr id="18" name="文本框 13"/>
          <p:cNvSpPr txBox="1">
            <a:spLocks noChangeArrowheads="1"/>
          </p:cNvSpPr>
          <p:nvPr/>
        </p:nvSpPr>
        <p:spPr bwMode="auto">
          <a:xfrm>
            <a:off x="1475656" y="2355726"/>
            <a:ext cx="6496841" cy="6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023" tIns="32511" rIns="65023" bIns="32511">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buNone/>
            </a:pPr>
            <a:r>
              <a:rPr lang="zh-CN" altLang="en-US"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新年计划</a:t>
            </a:r>
            <a:r>
              <a:rPr lang="en-US" altLang="zh-CN"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a:t>
            </a:r>
            <a:r>
              <a:rPr lang="zh-CN" altLang="en-US"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工作总结</a:t>
            </a:r>
            <a:r>
              <a:rPr lang="en-US" altLang="zh-CN"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PPT</a:t>
            </a:r>
            <a:r>
              <a:rPr lang="zh-CN" altLang="en-US"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模版</a:t>
            </a:r>
            <a:endParaRPr lang="zh-CN" altLang="en-US" sz="4000" b="1" cap="all" dirty="0">
              <a:solidFill>
                <a:schemeClr val="tx1">
                  <a:lumMod val="65000"/>
                  <a:lumOff val="35000"/>
                </a:schemeClr>
              </a:solidFill>
              <a:latin typeface="微软雅黑" pitchFamily="34" charset="-122"/>
              <a:ea typeface="微软雅黑" pitchFamily="34" charset="-122"/>
              <a:cs typeface="Arial" panose="020B0604020202020204" pitchFamily="34" charset="0"/>
            </a:endParaRPr>
          </a:p>
        </p:txBody>
      </p:sp>
      <p:sp>
        <p:nvSpPr>
          <p:cNvPr id="3" name="TextBox 2"/>
          <p:cNvSpPr txBox="1"/>
          <p:nvPr/>
        </p:nvSpPr>
        <p:spPr>
          <a:xfrm>
            <a:off x="5074033" y="1020673"/>
            <a:ext cx="1874231" cy="830997"/>
          </a:xfrm>
          <a:prstGeom prst="rect">
            <a:avLst/>
          </a:prstGeom>
          <a:noFill/>
        </p:spPr>
        <p:txBody>
          <a:bodyPr wrap="none" rtlCol="0">
            <a:spAutoFit/>
          </a:bodyPr>
          <a:lstStyle/>
          <a:p>
            <a:r>
              <a:rPr lang="en-US" altLang="zh-CN"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正大黑简体" panose="02000000000000000000" pitchFamily="2" charset="-122"/>
                <a:ea typeface="方正正大黑简体" panose="02000000000000000000" pitchFamily="2" charset="-122"/>
              </a:rPr>
              <a:t>2019</a:t>
            </a:r>
            <a:endParaRPr lang="zh-CN" altLang="en-US"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正大黑简体" panose="02000000000000000000" pitchFamily="2" charset="-122"/>
              <a:ea typeface="方正正大黑简体" panose="02000000000000000000" pitchFamily="2" charset="-122"/>
            </a:endParaRPr>
          </a:p>
        </p:txBody>
      </p:sp>
    </p:spTree>
    <p:extLst>
      <p:ext uri="{BB962C8B-B14F-4D97-AF65-F5344CB8AC3E}">
        <p14:creationId xmlns:p14="http://schemas.microsoft.com/office/powerpoint/2010/main" val="464514665"/>
      </p:ext>
    </p:extLst>
  </p:cSld>
  <p:clrMapOvr>
    <a:masterClrMapping/>
  </p:clrMapOvr>
  <p:transition advClick="0" advTm="10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fade">
                                      <p:cBhvr>
                                        <p:cTn id="13" dur="1000"/>
                                        <p:tgtEl>
                                          <p:spTgt spid="1028"/>
                                        </p:tgtEl>
                                      </p:cBhvr>
                                    </p:animEffect>
                                    <p:anim calcmode="lin" valueType="num">
                                      <p:cBhvr>
                                        <p:cTn id="14" dur="1000" fill="hold"/>
                                        <p:tgtEl>
                                          <p:spTgt spid="1028"/>
                                        </p:tgtEl>
                                        <p:attrNameLst>
                                          <p:attrName>ppt_x</p:attrName>
                                        </p:attrNameLst>
                                      </p:cBhvr>
                                      <p:tavLst>
                                        <p:tav tm="0">
                                          <p:val>
                                            <p:strVal val="#ppt_x"/>
                                          </p:val>
                                        </p:tav>
                                        <p:tav tm="100000">
                                          <p:val>
                                            <p:strVal val="#ppt_x"/>
                                          </p:val>
                                        </p:tav>
                                      </p:tavLst>
                                    </p:anim>
                                    <p:anim calcmode="lin" valueType="num">
                                      <p:cBhvr>
                                        <p:cTn id="15" dur="1000" fill="hold"/>
                                        <p:tgtEl>
                                          <p:spTgt spid="102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Effect transition="in" filter="fade">
                                      <p:cBhvr>
                                        <p:cTn id="21" dur="1000"/>
                                        <p:tgtEl>
                                          <p:spTgt spid="18"/>
                                        </p:tgtEl>
                                      </p:cBhvr>
                                    </p:animEffect>
                                  </p:childTnLst>
                                </p:cTn>
                              </p:par>
                            </p:childTnLst>
                          </p:cTn>
                        </p:par>
                        <p:par>
                          <p:cTn id="22" fill="hold">
                            <p:stCondLst>
                              <p:cond delay="43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3"/>
                                        </p:tgtEl>
                                        <p:attrNameLst>
                                          <p:attrName>ppt_y</p:attrName>
                                        </p:attrNameLst>
                                      </p:cBhvr>
                                      <p:tavLst>
                                        <p:tav tm="0">
                                          <p:val>
                                            <p:strVal val="#ppt_y"/>
                                          </p:val>
                                        </p:tav>
                                        <p:tav tm="100000">
                                          <p:val>
                                            <p:strVal val="#ppt_y"/>
                                          </p:val>
                                        </p:tav>
                                      </p:tavLst>
                                    </p:anim>
                                    <p:anim calcmode="lin" valueType="num">
                                      <p:cBhvr>
                                        <p:cTn id="2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3"/>
                                        </p:tgtEl>
                                      </p:cBhvr>
                                    </p:animEffect>
                                  </p:childTnLst>
                                </p:cTn>
                              </p:par>
                            </p:childTnLst>
                          </p:cTn>
                        </p:par>
                        <p:par>
                          <p:cTn id="30" fill="hold">
                            <p:stCondLst>
                              <p:cond delay="56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3"/>
                                        </p:tgtEl>
                                      </p:cBhvr>
                                    </p:animEffect>
                                    <p:animScale>
                                      <p:cBhvr>
                                        <p:cTn id="33" dur="250" autoRev="1" fill="hold"/>
                                        <p:tgtEl>
                                          <p:spTgt spid="13"/>
                                        </p:tgtEl>
                                      </p:cBhvr>
                                      <p:by x="105000" y="105000"/>
                                    </p:animScale>
                                  </p:childTnLst>
                                </p:cTn>
                              </p:par>
                            </p:childTnLst>
                          </p:cTn>
                        </p:par>
                        <p:par>
                          <p:cTn id="34" fill="hold">
                            <p:stCondLst>
                              <p:cond delay="6100"/>
                            </p:stCondLst>
                            <p:childTnLst>
                              <p:par>
                                <p:cTn id="35" presetID="42" presetClass="entr" presetSubtype="0" fill="hold" grpId="0" nodeType="afterEffect">
                                  <p:stCondLst>
                                    <p:cond delay="0"/>
                                  </p:stCondLst>
                                  <p:iterate type="lt">
                                    <p:tmPct val="0"/>
                                  </p:iterate>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7100"/>
                            </p:stCondLst>
                            <p:childTnLst>
                              <p:par>
                                <p:cTn id="41" presetID="53" presetClass="entr" presetSubtype="16"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_effect"/>
          <p:cNvPicPr>
            <a:picLocks noChangeAspect="1" noChangeArrowheads="1"/>
          </p:cNvPicPr>
          <p:nvPr/>
        </p:nvPicPr>
        <p:blipFill>
          <a:blip r:embed="rId3" cstate="print">
            <a:lum bright="20000"/>
          </a:blip>
          <a:srcRect/>
          <a:stretch>
            <a:fillRect/>
          </a:stretch>
        </p:blipFill>
        <p:spPr bwMode="gray">
          <a:xfrm>
            <a:off x="1996421" y="3699699"/>
            <a:ext cx="2428843" cy="366049"/>
          </a:xfrm>
          <a:prstGeom prst="rect">
            <a:avLst/>
          </a:prstGeom>
          <a:noFill/>
          <a:ln w="9525">
            <a:miter lim="800000"/>
            <a:headEnd/>
            <a:tailEnd/>
          </a:ln>
          <a:effectLst/>
        </p:spPr>
      </p:pic>
      <p:pic>
        <p:nvPicPr>
          <p:cNvPr id="7" name="_effect"/>
          <p:cNvPicPr>
            <a:picLocks noChangeAspect="1" noChangeArrowheads="1"/>
          </p:cNvPicPr>
          <p:nvPr/>
        </p:nvPicPr>
        <p:blipFill>
          <a:blip r:embed="rId3" cstate="print">
            <a:lum bright="20000"/>
          </a:blip>
          <a:srcRect/>
          <a:stretch>
            <a:fillRect/>
          </a:stretch>
        </p:blipFill>
        <p:spPr bwMode="gray">
          <a:xfrm>
            <a:off x="4323142" y="3699699"/>
            <a:ext cx="2428843" cy="366049"/>
          </a:xfrm>
          <a:prstGeom prst="rect">
            <a:avLst/>
          </a:prstGeom>
          <a:noFill/>
          <a:ln w="9525">
            <a:miter lim="800000"/>
            <a:headEnd/>
            <a:tailEnd/>
          </a:ln>
          <a:effectLst/>
        </p:spPr>
      </p:pic>
      <p:sp>
        <p:nvSpPr>
          <p:cNvPr id="8" name="_color1"/>
          <p:cNvSpPr>
            <a:spLocks/>
          </p:cNvSpPr>
          <p:nvPr/>
        </p:nvSpPr>
        <p:spPr bwMode="gray">
          <a:xfrm>
            <a:off x="2332263" y="3104145"/>
            <a:ext cx="996570" cy="651776"/>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9" name="_color1"/>
          <p:cNvSpPr>
            <a:spLocks/>
          </p:cNvSpPr>
          <p:nvPr/>
        </p:nvSpPr>
        <p:spPr bwMode="gray">
          <a:xfrm>
            <a:off x="2322070" y="1394365"/>
            <a:ext cx="952764" cy="644107"/>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0" name="_color1"/>
          <p:cNvSpPr>
            <a:spLocks/>
          </p:cNvSpPr>
          <p:nvPr/>
        </p:nvSpPr>
        <p:spPr bwMode="gray">
          <a:xfrm>
            <a:off x="3289917" y="1395374"/>
            <a:ext cx="995475" cy="653968"/>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1" name="_color1"/>
          <p:cNvSpPr>
            <a:spLocks/>
          </p:cNvSpPr>
          <p:nvPr/>
        </p:nvSpPr>
        <p:spPr bwMode="gray">
          <a:xfrm>
            <a:off x="2131319" y="2024396"/>
            <a:ext cx="315398" cy="1099805"/>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2" name="_color1"/>
          <p:cNvSpPr>
            <a:spLocks/>
          </p:cNvSpPr>
          <p:nvPr/>
        </p:nvSpPr>
        <p:spPr bwMode="gray">
          <a:xfrm>
            <a:off x="3405333" y="3111810"/>
            <a:ext cx="949480" cy="644107"/>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3" name="_color1"/>
          <p:cNvSpPr>
            <a:spLocks/>
          </p:cNvSpPr>
          <p:nvPr/>
        </p:nvSpPr>
        <p:spPr bwMode="gray">
          <a:xfrm>
            <a:off x="4541863" y="1395152"/>
            <a:ext cx="995474" cy="651776"/>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4" name="_color1"/>
          <p:cNvSpPr>
            <a:spLocks/>
          </p:cNvSpPr>
          <p:nvPr/>
        </p:nvSpPr>
        <p:spPr bwMode="gray">
          <a:xfrm>
            <a:off x="5596791" y="1394362"/>
            <a:ext cx="952765" cy="644109"/>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5" name="_color1"/>
          <p:cNvSpPr>
            <a:spLocks/>
          </p:cNvSpPr>
          <p:nvPr/>
        </p:nvSpPr>
        <p:spPr bwMode="gray">
          <a:xfrm>
            <a:off x="4544276" y="3111810"/>
            <a:ext cx="954955" cy="644107"/>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6" name="_color1"/>
          <p:cNvSpPr>
            <a:spLocks/>
          </p:cNvSpPr>
          <p:nvPr/>
        </p:nvSpPr>
        <p:spPr bwMode="gray">
          <a:xfrm>
            <a:off x="5542791" y="3104145"/>
            <a:ext cx="993285" cy="651776"/>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7" name="_color1"/>
          <p:cNvSpPr>
            <a:spLocks/>
          </p:cNvSpPr>
          <p:nvPr/>
        </p:nvSpPr>
        <p:spPr bwMode="gray">
          <a:xfrm>
            <a:off x="6406775" y="2027679"/>
            <a:ext cx="315398" cy="1096518"/>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ln>
            <a:solidFill>
              <a:schemeClr val="bg1">
                <a:lumMod val="95000"/>
              </a:schemeClr>
            </a:solidFill>
            <a:headEnd type="none" w="sm" len="sm"/>
            <a:tailEnd type="none" w="sm" len="sm"/>
          </a:ln>
        </p:spPr>
        <p:style>
          <a:lnRef idx="1">
            <a:schemeClr val="dk1"/>
          </a:lnRef>
          <a:fillRef idx="2">
            <a:schemeClr val="dk1"/>
          </a:fillRef>
          <a:effectRef idx="1">
            <a:schemeClr val="dk1"/>
          </a:effectRef>
          <a:fontRef idx="minor">
            <a:schemeClr val="dk1"/>
          </a:fontRef>
        </p:style>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18" name="_color1"/>
          <p:cNvSpPr>
            <a:spLocks/>
          </p:cNvSpPr>
          <p:nvPr/>
        </p:nvSpPr>
        <p:spPr bwMode="gray">
          <a:xfrm>
            <a:off x="4234006" y="2032625"/>
            <a:ext cx="423816" cy="1097612"/>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chemeClr val="accent1"/>
          </a:solidFill>
          <a:ln w="12700" cap="flat" cmpd="sng" algn="ctr">
            <a:solidFill>
              <a:schemeClr val="bg1">
                <a:lumMod val="95000"/>
              </a:schemeClr>
            </a:solidFill>
            <a:prstDash val="solid"/>
            <a:round/>
            <a:headEnd type="none" w="sm" len="sm"/>
            <a:tailEnd type="none" w="sm" len="sm"/>
          </a:ln>
          <a:effectLst/>
        </p:spPr>
        <p:txBody>
          <a:bodyPr vert="horz" wrap="square" lIns="91423" tIns="45711" rIns="91423" bIns="45711" numCol="1" rtlCol="0" anchor="ctr" anchorCtr="0" compatLnSpc="1">
            <a:prstTxWarp prst="textNoShape">
              <a:avLst/>
            </a:prstTxWarp>
          </a:bodyPr>
          <a:lstStyle/>
          <a:p>
            <a:pPr algn="ctr" defTabSz="685560">
              <a:defRPr/>
            </a:pPr>
            <a:endParaRPr lang="de-DE" altLang="zh-CN" sz="1100" kern="0" dirty="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20" name="TextBox 64"/>
          <p:cNvSpPr txBox="1"/>
          <p:nvPr/>
        </p:nvSpPr>
        <p:spPr>
          <a:xfrm>
            <a:off x="2199750" y="2336490"/>
            <a:ext cx="1977662" cy="399997"/>
          </a:xfrm>
          <a:prstGeom prst="rect">
            <a:avLst/>
          </a:prstGeom>
          <a:noFill/>
        </p:spPr>
        <p:txBody>
          <a:bodyPr wrap="square" lIns="91423" tIns="45711" rIns="91423" bIns="45711" rtlCol="0">
            <a:spAutoFit/>
          </a:bodyPr>
          <a:lstStyle/>
          <a:p>
            <a:pPr algn="ctr" defTabSz="685560"/>
            <a:r>
              <a:rPr lang="zh-CN" altLang="en-US" sz="2000" b="1" dirty="0">
                <a:solidFill>
                  <a:schemeClr val="tx1">
                    <a:lumMod val="65000"/>
                    <a:lumOff val="35000"/>
                  </a:schemeClr>
                </a:solidFill>
                <a:latin typeface="微软雅黑" pitchFamily="34" charset="-122"/>
                <a:ea typeface="微软雅黑" pitchFamily="34" charset="-122"/>
              </a:rPr>
              <a:t>关键字</a:t>
            </a:r>
          </a:p>
        </p:txBody>
      </p:sp>
      <p:sp>
        <p:nvSpPr>
          <p:cNvPr id="21" name="TextBox 65"/>
          <p:cNvSpPr txBox="1"/>
          <p:nvPr/>
        </p:nvSpPr>
        <p:spPr>
          <a:xfrm>
            <a:off x="4516810" y="2292178"/>
            <a:ext cx="1978812" cy="399997"/>
          </a:xfrm>
          <a:prstGeom prst="rect">
            <a:avLst/>
          </a:prstGeom>
          <a:noFill/>
        </p:spPr>
        <p:txBody>
          <a:bodyPr wrap="square" lIns="91423" tIns="45711" rIns="91423" bIns="45711" rtlCol="0">
            <a:spAutoFit/>
          </a:bodyPr>
          <a:lstStyle/>
          <a:p>
            <a:pPr algn="ctr" defTabSz="685560"/>
            <a:r>
              <a:rPr lang="zh-CN" altLang="en-US" sz="2000" b="1" dirty="0">
                <a:solidFill>
                  <a:schemeClr val="tx1">
                    <a:lumMod val="65000"/>
                    <a:lumOff val="35000"/>
                  </a:schemeClr>
                </a:solidFill>
                <a:latin typeface="微软雅黑" pitchFamily="34" charset="-122"/>
                <a:ea typeface="微软雅黑" pitchFamily="34" charset="-122"/>
              </a:rPr>
              <a:t>关键字</a:t>
            </a:r>
          </a:p>
        </p:txBody>
      </p:sp>
      <p:sp>
        <p:nvSpPr>
          <p:cNvPr id="22" name="Text Box 40"/>
          <p:cNvSpPr txBox="1">
            <a:spLocks noChangeArrowheads="1"/>
          </p:cNvSpPr>
          <p:nvPr/>
        </p:nvSpPr>
        <p:spPr bwMode="gray">
          <a:xfrm>
            <a:off x="688564" y="3974867"/>
            <a:ext cx="2748268" cy="461853"/>
          </a:xfrm>
          <a:prstGeom prst="rect">
            <a:avLst/>
          </a:prstGeom>
          <a:noFill/>
          <a:ln w="9525">
            <a:noFill/>
            <a:miter lim="800000"/>
            <a:headEnd/>
            <a:tailEnd/>
          </a:ln>
        </p:spPr>
        <p:txBody>
          <a:bodyPr wrap="square" lIns="91423" tIns="45711" rIns="91423" bIns="45711">
            <a:spAutoFit/>
          </a:bodyPr>
          <a:lstStyle/>
          <a:p>
            <a:pPr defTabSz="685560">
              <a:lnSpc>
                <a:spcPct val="120000"/>
              </a:lnSpc>
              <a:defRPr/>
            </a:pPr>
            <a:r>
              <a:rPr lang="zh-CN" altLang="en-US" sz="1000" kern="0" dirty="0">
                <a:solidFill>
                  <a:schemeClr val="tx1">
                    <a:lumMod val="65000"/>
                    <a:lumOff val="35000"/>
                  </a:schemeClr>
                </a:solidFill>
                <a:latin typeface="微软雅黑" pitchFamily="34" charset="-122"/>
                <a:ea typeface="微软雅黑" pitchFamily="34" charset="-122"/>
              </a:rPr>
              <a:t>单击此处输入文字单击此处输入文字</a:t>
            </a:r>
          </a:p>
          <a:p>
            <a:pPr defTabSz="685560">
              <a:lnSpc>
                <a:spcPct val="120000"/>
              </a:lnSpc>
              <a:defRPr/>
            </a:pPr>
            <a:r>
              <a:rPr lang="zh-CN" altLang="en-US" sz="1000" kern="0" dirty="0">
                <a:solidFill>
                  <a:schemeClr val="tx1">
                    <a:lumMod val="65000"/>
                    <a:lumOff val="35000"/>
                  </a:schemeClr>
                </a:solidFill>
                <a:latin typeface="微软雅黑" pitchFamily="34" charset="-122"/>
                <a:ea typeface="微软雅黑" pitchFamily="34" charset="-122"/>
              </a:rPr>
              <a:t>单击此处输入文字单击此处输入文字</a:t>
            </a:r>
          </a:p>
        </p:txBody>
      </p:sp>
      <p:sp>
        <p:nvSpPr>
          <p:cNvPr id="23" name="Rectangle 11"/>
          <p:cNvSpPr>
            <a:spLocks noChangeArrowheads="1"/>
          </p:cNvSpPr>
          <p:nvPr/>
        </p:nvSpPr>
        <p:spPr bwMode="gray">
          <a:xfrm>
            <a:off x="762584" y="3611134"/>
            <a:ext cx="2268175" cy="325548"/>
          </a:xfrm>
          <a:prstGeom prst="rect">
            <a:avLst/>
          </a:prstGeom>
          <a:noFill/>
          <a:ln>
            <a:noFill/>
          </a:ln>
          <a:extLst/>
        </p:spPr>
        <p:txBody>
          <a:bodyPr lIns="0" tIns="0" rIns="0" bIns="0" anchor="ctr"/>
          <a:lstStyle/>
          <a:p>
            <a:pPr defTabSz="685560">
              <a:lnSpc>
                <a:spcPct val="120000"/>
              </a:lnSpc>
              <a:defRPr/>
            </a:pPr>
            <a:r>
              <a:rPr lang="zh-CN" altLang="en-US" sz="1400" b="1" kern="0" dirty="0" smtClean="0">
                <a:solidFill>
                  <a:schemeClr val="tx1">
                    <a:lumMod val="65000"/>
                    <a:lumOff val="35000"/>
                  </a:schemeClr>
                </a:solidFill>
                <a:latin typeface="微软雅黑" pitchFamily="34" charset="-122"/>
                <a:ea typeface="微软雅黑" pitchFamily="34" charset="-122"/>
              </a:rPr>
              <a:t>输入</a:t>
            </a:r>
            <a:r>
              <a:rPr lang="zh-CN" altLang="en-US" sz="1400" b="1" kern="0" dirty="0">
                <a:solidFill>
                  <a:schemeClr val="tx1">
                    <a:lumMod val="65000"/>
                    <a:lumOff val="35000"/>
                  </a:schemeClr>
                </a:solidFill>
                <a:latin typeface="微软雅黑" pitchFamily="34" charset="-122"/>
                <a:ea typeface="微软雅黑" pitchFamily="34" charset="-122"/>
              </a:rPr>
              <a:t>小标题</a:t>
            </a:r>
          </a:p>
        </p:txBody>
      </p:sp>
      <p:sp>
        <p:nvSpPr>
          <p:cNvPr id="24" name="Text Box 40"/>
          <p:cNvSpPr txBox="1">
            <a:spLocks noChangeArrowheads="1"/>
          </p:cNvSpPr>
          <p:nvPr/>
        </p:nvSpPr>
        <p:spPr bwMode="gray">
          <a:xfrm>
            <a:off x="5621119" y="896208"/>
            <a:ext cx="2729619" cy="461853"/>
          </a:xfrm>
          <a:prstGeom prst="rect">
            <a:avLst/>
          </a:prstGeom>
          <a:noFill/>
          <a:ln w="9525">
            <a:noFill/>
            <a:miter lim="800000"/>
            <a:headEnd/>
            <a:tailEnd/>
          </a:ln>
        </p:spPr>
        <p:txBody>
          <a:bodyPr wrap="square" lIns="91423" tIns="45711" rIns="91423" bIns="45711">
            <a:spAutoFit/>
          </a:bodyPr>
          <a:lstStyle/>
          <a:p>
            <a:pPr algn="r" defTabSz="685560">
              <a:lnSpc>
                <a:spcPct val="120000"/>
              </a:lnSpc>
              <a:defRPr/>
            </a:pPr>
            <a:r>
              <a:rPr lang="zh-CN" altLang="en-US" sz="1000" kern="0" dirty="0">
                <a:solidFill>
                  <a:schemeClr val="tx1">
                    <a:lumMod val="65000"/>
                    <a:lumOff val="35000"/>
                  </a:schemeClr>
                </a:solidFill>
                <a:latin typeface="微软雅黑" pitchFamily="34" charset="-122"/>
                <a:ea typeface="微软雅黑" pitchFamily="34" charset="-122"/>
              </a:rPr>
              <a:t>单击此处输入文字单击此处输入文字</a:t>
            </a:r>
          </a:p>
          <a:p>
            <a:pPr algn="r" defTabSz="685560">
              <a:lnSpc>
                <a:spcPct val="120000"/>
              </a:lnSpc>
              <a:defRPr/>
            </a:pPr>
            <a:r>
              <a:rPr lang="zh-CN" altLang="en-US" sz="1000" kern="0" dirty="0">
                <a:solidFill>
                  <a:schemeClr val="tx1">
                    <a:lumMod val="65000"/>
                    <a:lumOff val="35000"/>
                  </a:schemeClr>
                </a:solidFill>
                <a:latin typeface="微软雅黑" pitchFamily="34" charset="-122"/>
                <a:ea typeface="微软雅黑" pitchFamily="34" charset="-122"/>
              </a:rPr>
              <a:t>单击此处输入文字单击此处输入文字</a:t>
            </a:r>
          </a:p>
        </p:txBody>
      </p:sp>
      <p:sp>
        <p:nvSpPr>
          <p:cNvPr id="25" name="Rectangle 11"/>
          <p:cNvSpPr>
            <a:spLocks noChangeArrowheads="1"/>
          </p:cNvSpPr>
          <p:nvPr/>
        </p:nvSpPr>
        <p:spPr bwMode="gray">
          <a:xfrm>
            <a:off x="5974784" y="1348036"/>
            <a:ext cx="2268175" cy="325548"/>
          </a:xfrm>
          <a:prstGeom prst="rect">
            <a:avLst/>
          </a:prstGeom>
          <a:noFill/>
          <a:ln>
            <a:noFill/>
          </a:ln>
          <a:extLst/>
        </p:spPr>
        <p:txBody>
          <a:bodyPr lIns="0" tIns="0" rIns="0" bIns="0" anchor="ctr"/>
          <a:lstStyle/>
          <a:p>
            <a:pPr algn="r" defTabSz="685560">
              <a:lnSpc>
                <a:spcPct val="120000"/>
              </a:lnSpc>
              <a:defRPr/>
            </a:pPr>
            <a:r>
              <a:rPr lang="zh-CN" altLang="en-US" sz="1400" b="1" kern="0" dirty="0" smtClean="0">
                <a:solidFill>
                  <a:schemeClr val="tx1">
                    <a:lumMod val="65000"/>
                    <a:lumOff val="35000"/>
                  </a:schemeClr>
                </a:solidFill>
                <a:latin typeface="微软雅黑" pitchFamily="34" charset="-122"/>
                <a:ea typeface="微软雅黑" pitchFamily="34" charset="-122"/>
              </a:rPr>
              <a:t>输入</a:t>
            </a:r>
            <a:r>
              <a:rPr lang="zh-CN" altLang="en-US" sz="1400" b="1" kern="0" dirty="0">
                <a:solidFill>
                  <a:schemeClr val="tx1">
                    <a:lumMod val="65000"/>
                    <a:lumOff val="35000"/>
                  </a:schemeClr>
                </a:solidFill>
                <a:latin typeface="微软雅黑" pitchFamily="34" charset="-122"/>
                <a:ea typeface="微软雅黑" pitchFamily="34" charset="-122"/>
              </a:rPr>
              <a:t>小标题</a:t>
            </a:r>
          </a:p>
        </p:txBody>
      </p:sp>
    </p:spTree>
    <p:extLst>
      <p:ext uri="{BB962C8B-B14F-4D97-AF65-F5344CB8AC3E}">
        <p14:creationId xmlns:p14="http://schemas.microsoft.com/office/powerpoint/2010/main" val="1135834796"/>
      </p:ext>
    </p:extLst>
  </p:cSld>
  <p:clrMapOvr>
    <a:masterClrMapping/>
  </p:clrMapOvr>
  <p:transition spd="slow" advClick="0" advTm="521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
                                        <p:tgtEl>
                                          <p:spTgt spid="13"/>
                                        </p:tgtEl>
                                      </p:cBhvr>
                                    </p:animEffect>
                                  </p:childTnLst>
                                </p:cTn>
                              </p:par>
                            </p:childTnLst>
                          </p:cTn>
                        </p:par>
                        <p:par>
                          <p:cTn id="8" fill="hold">
                            <p:stCondLst>
                              <p:cond delay="1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100"/>
                                        <p:tgtEl>
                                          <p:spTgt spid="14"/>
                                        </p:tgtEl>
                                      </p:cBhvr>
                                    </p:animEffect>
                                  </p:childTnLst>
                                </p:cTn>
                              </p:par>
                            </p:childTnLst>
                          </p:cTn>
                        </p:par>
                        <p:par>
                          <p:cTn id="12" fill="hold">
                            <p:stCondLst>
                              <p:cond delay="2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100"/>
                                        <p:tgtEl>
                                          <p:spTgt spid="17"/>
                                        </p:tgtEl>
                                      </p:cBhvr>
                                    </p:animEffect>
                                  </p:childTnLst>
                                </p:cTn>
                              </p:par>
                            </p:childTnLst>
                          </p:cTn>
                        </p:par>
                        <p:par>
                          <p:cTn id="16" fill="hold">
                            <p:stCondLst>
                              <p:cond delay="3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100"/>
                                        <p:tgtEl>
                                          <p:spTgt spid="16"/>
                                        </p:tgtEl>
                                      </p:cBhvr>
                                    </p:animEffect>
                                  </p:childTnLst>
                                </p:cTn>
                              </p:par>
                            </p:childTnLst>
                          </p:cTn>
                        </p:par>
                        <p:par>
                          <p:cTn id="20" fill="hold">
                            <p:stCondLst>
                              <p:cond delay="400"/>
                            </p:stCondLst>
                            <p:childTnLst>
                              <p:par>
                                <p:cTn id="21" presetID="22" presetClass="entr" presetSubtype="2"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100"/>
                                        <p:tgtEl>
                                          <p:spTgt spid="15"/>
                                        </p:tgtEl>
                                      </p:cBhvr>
                                    </p:animEffect>
                                  </p:childTnLst>
                                </p:cTn>
                              </p:par>
                            </p:childTnLst>
                          </p:cTn>
                        </p:par>
                        <p:par>
                          <p:cTn id="24" fill="hold">
                            <p:stCondLst>
                              <p:cond delay="500"/>
                            </p:stCondLst>
                            <p:childTnLst>
                              <p:par>
                                <p:cTn id="25" presetID="2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100"/>
                                        <p:tgtEl>
                                          <p:spTgt spid="18"/>
                                        </p:tgtEl>
                                      </p:cBhvr>
                                    </p:animEffect>
                                  </p:childTnLst>
                                </p:cTn>
                              </p:par>
                            </p:childTnLst>
                          </p:cTn>
                        </p:par>
                        <p:par>
                          <p:cTn id="28" fill="hold">
                            <p:stCondLst>
                              <p:cond delay="600"/>
                            </p:stCondLst>
                            <p:childTnLst>
                              <p:par>
                                <p:cTn id="29" presetID="22" presetClass="entr" presetSubtype="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100"/>
                                        <p:tgtEl>
                                          <p:spTgt spid="10"/>
                                        </p:tgtEl>
                                      </p:cBhvr>
                                    </p:animEffect>
                                  </p:childTnLst>
                                </p:cTn>
                              </p:par>
                            </p:childTnLst>
                          </p:cTn>
                        </p:par>
                        <p:par>
                          <p:cTn id="32" fill="hold">
                            <p:stCondLst>
                              <p:cond delay="700"/>
                            </p:stCondLst>
                            <p:childTnLst>
                              <p:par>
                                <p:cTn id="33" presetID="2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100"/>
                                        <p:tgtEl>
                                          <p:spTgt spid="9"/>
                                        </p:tgtEl>
                                      </p:cBhvr>
                                    </p:animEffect>
                                  </p:childTnLst>
                                </p:cTn>
                              </p:par>
                            </p:childTnLst>
                          </p:cTn>
                        </p:par>
                        <p:par>
                          <p:cTn id="36" fill="hold">
                            <p:stCondLst>
                              <p:cond delay="8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100"/>
                                        <p:tgtEl>
                                          <p:spTgt spid="11"/>
                                        </p:tgtEl>
                                      </p:cBhvr>
                                    </p:animEffect>
                                  </p:childTnLst>
                                </p:cTn>
                              </p:par>
                            </p:childTnLst>
                          </p:cTn>
                        </p:par>
                        <p:par>
                          <p:cTn id="40" fill="hold">
                            <p:stCondLst>
                              <p:cond delay="9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
                                        <p:tgtEl>
                                          <p:spTgt spid="8"/>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100"/>
                                        <p:tgtEl>
                                          <p:spTgt spid="12"/>
                                        </p:tgtEl>
                                      </p:cBhvr>
                                    </p:animEffect>
                                  </p:childTnLst>
                                </p:cTn>
                              </p:par>
                            </p:childTnLst>
                          </p:cTn>
                        </p:par>
                        <p:par>
                          <p:cTn id="48" fill="hold">
                            <p:stCondLst>
                              <p:cond delay="1100"/>
                            </p:stCondLst>
                            <p:childTnLst>
                              <p:par>
                                <p:cTn id="49" presetID="10" presetClass="entr" presetSubtype="0"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300"/>
                                        <p:tgtEl>
                                          <p:spTgt spid="6"/>
                                        </p:tgtEl>
                                      </p:cBhvr>
                                    </p:animEffect>
                                  </p:childTnLst>
                                </p:cTn>
                              </p:par>
                              <p:par>
                                <p:cTn id="52" presetID="10"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300"/>
                                        <p:tgtEl>
                                          <p:spTgt spid="7"/>
                                        </p:tgtEl>
                                      </p:cBhvr>
                                    </p:animEffect>
                                  </p:childTnLst>
                                </p:cTn>
                              </p:par>
                            </p:childTnLst>
                          </p:cTn>
                        </p:par>
                        <p:par>
                          <p:cTn id="55" fill="hold">
                            <p:stCondLst>
                              <p:cond delay="1400"/>
                            </p:stCondLst>
                            <p:childTnLst>
                              <p:par>
                                <p:cTn id="56" presetID="10"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19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3"/>
                                        </p:tgtEl>
                                        <p:attrNameLst>
                                          <p:attrName>ppt_y</p:attrName>
                                        </p:attrNameLst>
                                      </p:cBhvr>
                                      <p:tavLst>
                                        <p:tav tm="0">
                                          <p:val>
                                            <p:strVal val="#ppt_y"/>
                                          </p:val>
                                        </p:tav>
                                        <p:tav tm="100000">
                                          <p:val>
                                            <p:strVal val="#ppt_y"/>
                                          </p:val>
                                        </p:tav>
                                      </p:tavLst>
                                    </p:anim>
                                    <p:anim calcmode="lin" valueType="num">
                                      <p:cBhvr>
                                        <p:cTn id="67"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23"/>
                                        </p:tgtEl>
                                      </p:cBhvr>
                                    </p:animEffect>
                                  </p:childTnLst>
                                </p:cTn>
                              </p:par>
                            </p:childTnLst>
                          </p:cTn>
                        </p:par>
                        <p:par>
                          <p:cTn id="70" fill="hold">
                            <p:stCondLst>
                              <p:cond delay="26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750"/>
                                        <p:tgtEl>
                                          <p:spTgt spid="22"/>
                                        </p:tgtEl>
                                      </p:cBhvr>
                                    </p:animEffect>
                                    <p:anim calcmode="lin" valueType="num">
                                      <p:cBhvr>
                                        <p:cTn id="74" dur="750" fill="hold"/>
                                        <p:tgtEl>
                                          <p:spTgt spid="22"/>
                                        </p:tgtEl>
                                        <p:attrNameLst>
                                          <p:attrName>ppt_x</p:attrName>
                                        </p:attrNameLst>
                                      </p:cBhvr>
                                      <p:tavLst>
                                        <p:tav tm="0">
                                          <p:val>
                                            <p:strVal val="#ppt_x"/>
                                          </p:val>
                                        </p:tav>
                                        <p:tav tm="100000">
                                          <p:val>
                                            <p:strVal val="#ppt_x"/>
                                          </p:val>
                                        </p:tav>
                                      </p:tavLst>
                                    </p:anim>
                                    <p:anim calcmode="lin" valueType="num">
                                      <p:cBhvr>
                                        <p:cTn id="75" dur="7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33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5"/>
                                        </p:tgtEl>
                                        <p:attrNameLst>
                                          <p:attrName>ppt_y</p:attrName>
                                        </p:attrNameLst>
                                      </p:cBhvr>
                                      <p:tavLst>
                                        <p:tav tm="0">
                                          <p:val>
                                            <p:strVal val="#ppt_y"/>
                                          </p:val>
                                        </p:tav>
                                        <p:tav tm="100000">
                                          <p:val>
                                            <p:strVal val="#ppt_y"/>
                                          </p:val>
                                        </p:tav>
                                      </p:tavLst>
                                    </p:anim>
                                    <p:anim calcmode="lin" valueType="num">
                                      <p:cBhvr>
                                        <p:cTn id="8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5"/>
                                        </p:tgtEl>
                                      </p:cBhvr>
                                    </p:animEffect>
                                  </p:childTnLst>
                                </p:cTn>
                              </p:par>
                            </p:childTnLst>
                          </p:cTn>
                        </p:par>
                        <p:par>
                          <p:cTn id="84" fill="hold">
                            <p:stCondLst>
                              <p:cond delay="4050"/>
                            </p:stCondLst>
                            <p:childTnLst>
                              <p:par>
                                <p:cTn id="85" presetID="42"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750"/>
                                        <p:tgtEl>
                                          <p:spTgt spid="24"/>
                                        </p:tgtEl>
                                      </p:cBhvr>
                                    </p:animEffect>
                                    <p:anim calcmode="lin" valueType="num">
                                      <p:cBhvr>
                                        <p:cTn id="88" dur="750" fill="hold"/>
                                        <p:tgtEl>
                                          <p:spTgt spid="24"/>
                                        </p:tgtEl>
                                        <p:attrNameLst>
                                          <p:attrName>ppt_x</p:attrName>
                                        </p:attrNameLst>
                                      </p:cBhvr>
                                      <p:tavLst>
                                        <p:tav tm="0">
                                          <p:val>
                                            <p:strVal val="#ppt_x"/>
                                          </p:val>
                                        </p:tav>
                                        <p:tav tm="100000">
                                          <p:val>
                                            <p:strVal val="#ppt_x"/>
                                          </p:val>
                                        </p:tav>
                                      </p:tavLst>
                                    </p:anim>
                                    <p:anim calcmode="lin" valueType="num">
                                      <p:cBhvr>
                                        <p:cTn id="8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5"/>
          <p:cNvGrpSpPr/>
          <p:nvPr/>
        </p:nvGrpSpPr>
        <p:grpSpPr>
          <a:xfrm>
            <a:off x="560948" y="1166368"/>
            <a:ext cx="1471002" cy="2597373"/>
            <a:chOff x="1750102" y="1712681"/>
            <a:chExt cx="1492777" cy="3272369"/>
          </a:xfrm>
        </p:grpSpPr>
        <p:sp>
          <p:nvSpPr>
            <p:cNvPr id="39" name="Freeform 7"/>
            <p:cNvSpPr>
              <a:spLocks/>
            </p:cNvSpPr>
            <p:nvPr/>
          </p:nvSpPr>
          <p:spPr bwMode="auto">
            <a:xfrm>
              <a:off x="1750102" y="3551167"/>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40" name="TextBox 39"/>
            <p:cNvSpPr txBox="1"/>
            <p:nvPr/>
          </p:nvSpPr>
          <p:spPr>
            <a:xfrm>
              <a:off x="1833701" y="4616677"/>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41" name="TextBox 40"/>
            <p:cNvSpPr txBox="1"/>
            <p:nvPr/>
          </p:nvSpPr>
          <p:spPr>
            <a:xfrm>
              <a:off x="2098159" y="1712681"/>
              <a:ext cx="796662" cy="426536"/>
            </a:xfrm>
            <a:prstGeom prst="rect">
              <a:avLst/>
            </a:prstGeom>
            <a:noFill/>
          </p:spPr>
          <p:txBody>
            <a:bodyPr wrap="square" rtlCol="0">
              <a:spAutoFit/>
            </a:bodyPr>
            <a:lstStyle/>
            <a:p>
              <a:pPr algn="ctr" defTabSz="725450">
                <a:defRPr/>
              </a:pPr>
              <a:r>
                <a:rPr lang="id-ID" sz="1600" b="1" kern="0" dirty="0" smtClean="0">
                  <a:solidFill>
                    <a:schemeClr val="tx1">
                      <a:lumMod val="65000"/>
                      <a:lumOff val="35000"/>
                    </a:schemeClr>
                  </a:solidFill>
                  <a:latin typeface="微软雅黑" pitchFamily="34" charset="-122"/>
                </a:rPr>
                <a:t>20%</a:t>
              </a:r>
              <a:endParaRPr lang="id-ID" sz="1600" b="1" kern="0" dirty="0">
                <a:solidFill>
                  <a:schemeClr val="tx1">
                    <a:lumMod val="65000"/>
                    <a:lumOff val="35000"/>
                  </a:schemeClr>
                </a:solidFill>
                <a:latin typeface="微软雅黑" pitchFamily="34" charset="-122"/>
              </a:endParaRPr>
            </a:p>
          </p:txBody>
        </p:sp>
        <p:cxnSp>
          <p:nvCxnSpPr>
            <p:cNvPr id="42" name="Straight Connector 19"/>
            <p:cNvCxnSpPr/>
            <p:nvPr/>
          </p:nvCxnSpPr>
          <p:spPr>
            <a:xfrm rot="5400000" flipV="1">
              <a:off x="1996099" y="2845896"/>
              <a:ext cx="1017096"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3" name="Group 20"/>
          <p:cNvGrpSpPr/>
          <p:nvPr/>
        </p:nvGrpSpPr>
        <p:grpSpPr>
          <a:xfrm>
            <a:off x="1558670" y="1166368"/>
            <a:ext cx="1471002" cy="2592513"/>
            <a:chOff x="2762594" y="1712681"/>
            <a:chExt cx="1492777" cy="3266246"/>
          </a:xfrm>
        </p:grpSpPr>
        <p:sp>
          <p:nvSpPr>
            <p:cNvPr id="44" name="Freeform 7"/>
            <p:cNvSpPr>
              <a:spLocks/>
            </p:cNvSpPr>
            <p:nvPr/>
          </p:nvSpPr>
          <p:spPr bwMode="auto">
            <a:xfrm>
              <a:off x="2762594" y="3074873"/>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45" name="TextBox 44"/>
            <p:cNvSpPr txBox="1"/>
            <p:nvPr/>
          </p:nvSpPr>
          <p:spPr>
            <a:xfrm>
              <a:off x="2894820" y="4610554"/>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46" name="TextBox 45"/>
            <p:cNvSpPr txBox="1"/>
            <p:nvPr/>
          </p:nvSpPr>
          <p:spPr>
            <a:xfrm>
              <a:off x="3090149" y="1712681"/>
              <a:ext cx="828537" cy="426536"/>
            </a:xfrm>
            <a:prstGeom prst="rect">
              <a:avLst/>
            </a:prstGeom>
            <a:noFill/>
          </p:spPr>
          <p:txBody>
            <a:bodyPr wrap="square" rtlCol="0">
              <a:spAutoFit/>
            </a:bodyPr>
            <a:lstStyle/>
            <a:p>
              <a:pPr algn="ctr" defTabSz="725450">
                <a:defRPr/>
              </a:pPr>
              <a:r>
                <a:rPr lang="en-US" sz="1600" b="1" kern="0" dirty="0" smtClean="0">
                  <a:solidFill>
                    <a:schemeClr val="tx1">
                      <a:lumMod val="65000"/>
                      <a:lumOff val="35000"/>
                    </a:schemeClr>
                  </a:solidFill>
                  <a:latin typeface="微软雅黑" pitchFamily="34" charset="-122"/>
                </a:rPr>
                <a:t>45</a:t>
              </a:r>
              <a:r>
                <a:rPr lang="id-ID" sz="1600" b="1" kern="0" dirty="0" smtClean="0">
                  <a:solidFill>
                    <a:schemeClr val="tx1">
                      <a:lumMod val="65000"/>
                      <a:lumOff val="35000"/>
                    </a:schemeClr>
                  </a:solidFill>
                  <a:latin typeface="微软雅黑" pitchFamily="34" charset="-122"/>
                </a:rPr>
                <a:t>%</a:t>
              </a:r>
              <a:endParaRPr lang="id-ID" sz="1600" b="1" kern="0" dirty="0">
                <a:solidFill>
                  <a:schemeClr val="tx1">
                    <a:lumMod val="65000"/>
                    <a:lumOff val="35000"/>
                  </a:schemeClr>
                </a:solidFill>
                <a:latin typeface="微软雅黑" pitchFamily="34" charset="-122"/>
              </a:endParaRPr>
            </a:p>
          </p:txBody>
        </p:sp>
        <p:cxnSp>
          <p:nvCxnSpPr>
            <p:cNvPr id="47" name="Straight Connector 24"/>
            <p:cNvCxnSpPr/>
            <p:nvPr/>
          </p:nvCxnSpPr>
          <p:spPr>
            <a:xfrm rot="5400000" flipV="1">
              <a:off x="3215270" y="2608150"/>
              <a:ext cx="540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4" name="Group 25"/>
          <p:cNvGrpSpPr/>
          <p:nvPr/>
        </p:nvGrpSpPr>
        <p:grpSpPr>
          <a:xfrm>
            <a:off x="2697899" y="1163053"/>
            <a:ext cx="1471002" cy="2595827"/>
            <a:chOff x="3918686" y="1708505"/>
            <a:chExt cx="1492777" cy="3270422"/>
          </a:xfrm>
        </p:grpSpPr>
        <p:sp>
          <p:nvSpPr>
            <p:cNvPr id="49" name="Freeform 7"/>
            <p:cNvSpPr>
              <a:spLocks/>
            </p:cNvSpPr>
            <p:nvPr/>
          </p:nvSpPr>
          <p:spPr bwMode="auto">
            <a:xfrm>
              <a:off x="3918686" y="2770710"/>
              <a:ext cx="1492777" cy="174183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50" name="TextBox 49"/>
            <p:cNvSpPr txBox="1"/>
            <p:nvPr/>
          </p:nvSpPr>
          <p:spPr>
            <a:xfrm>
              <a:off x="4076756" y="4610554"/>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51" name="TextBox 50"/>
            <p:cNvSpPr txBox="1"/>
            <p:nvPr/>
          </p:nvSpPr>
          <p:spPr>
            <a:xfrm>
              <a:off x="4316129" y="1708505"/>
              <a:ext cx="682723" cy="426536"/>
            </a:xfrm>
            <a:prstGeom prst="rect">
              <a:avLst/>
            </a:prstGeom>
            <a:noFill/>
          </p:spPr>
          <p:txBody>
            <a:bodyPr wrap="square" rtlCol="0">
              <a:spAutoFit/>
            </a:bodyPr>
            <a:lstStyle/>
            <a:p>
              <a:pPr algn="ctr" defTabSz="725450">
                <a:defRPr/>
              </a:pPr>
              <a:r>
                <a:rPr lang="en-US" sz="1600" b="1" kern="0" dirty="0" smtClean="0">
                  <a:solidFill>
                    <a:schemeClr val="tx1">
                      <a:lumMod val="65000"/>
                      <a:lumOff val="35000"/>
                    </a:schemeClr>
                  </a:solidFill>
                  <a:latin typeface="微软雅黑" pitchFamily="34" charset="-122"/>
                </a:rPr>
                <a:t>50</a:t>
              </a:r>
              <a:r>
                <a:rPr lang="id-ID" sz="1600" b="1" kern="0" dirty="0" smtClean="0">
                  <a:solidFill>
                    <a:schemeClr val="tx1">
                      <a:lumMod val="65000"/>
                      <a:lumOff val="35000"/>
                    </a:schemeClr>
                  </a:solidFill>
                  <a:latin typeface="微软雅黑" pitchFamily="34" charset="-122"/>
                </a:rPr>
                <a:t>%</a:t>
              </a:r>
              <a:endParaRPr lang="id-ID" sz="1600" b="1" kern="0" dirty="0">
                <a:solidFill>
                  <a:schemeClr val="tx1">
                    <a:lumMod val="65000"/>
                    <a:lumOff val="35000"/>
                  </a:schemeClr>
                </a:solidFill>
                <a:latin typeface="微软雅黑" pitchFamily="34" charset="-122"/>
              </a:endParaRPr>
            </a:p>
          </p:txBody>
        </p:sp>
        <p:cxnSp>
          <p:nvCxnSpPr>
            <p:cNvPr id="52" name="Straight Connector 30"/>
            <p:cNvCxnSpPr/>
            <p:nvPr/>
          </p:nvCxnSpPr>
          <p:spPr>
            <a:xfrm rot="5400000" flipV="1">
              <a:off x="4541216" y="2479212"/>
              <a:ext cx="252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5" name="Group 31"/>
          <p:cNvGrpSpPr/>
          <p:nvPr/>
        </p:nvGrpSpPr>
        <p:grpSpPr>
          <a:xfrm>
            <a:off x="3847947" y="1174572"/>
            <a:ext cx="1471002" cy="2584309"/>
            <a:chOff x="5085759" y="1723017"/>
            <a:chExt cx="1492777" cy="3255910"/>
          </a:xfrm>
        </p:grpSpPr>
        <p:sp>
          <p:nvSpPr>
            <p:cNvPr id="54" name="Freeform 32"/>
            <p:cNvSpPr>
              <a:spLocks/>
            </p:cNvSpPr>
            <p:nvPr/>
          </p:nvSpPr>
          <p:spPr bwMode="auto">
            <a:xfrm>
              <a:off x="5085759" y="3333192"/>
              <a:ext cx="1492777" cy="117935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55" name="TextBox 54"/>
            <p:cNvSpPr txBox="1"/>
            <p:nvPr/>
          </p:nvSpPr>
          <p:spPr>
            <a:xfrm>
              <a:off x="5254468" y="4610554"/>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56" name="TextBox 55"/>
            <p:cNvSpPr txBox="1"/>
            <p:nvPr/>
          </p:nvSpPr>
          <p:spPr>
            <a:xfrm>
              <a:off x="5529518" y="1723017"/>
              <a:ext cx="656382" cy="426536"/>
            </a:xfrm>
            <a:prstGeom prst="rect">
              <a:avLst/>
            </a:prstGeom>
            <a:noFill/>
          </p:spPr>
          <p:txBody>
            <a:bodyPr wrap="square" rtlCol="0">
              <a:spAutoFit/>
            </a:bodyPr>
            <a:lstStyle/>
            <a:p>
              <a:pPr algn="ctr" defTabSz="725450">
                <a:defRPr/>
              </a:pPr>
              <a:r>
                <a:rPr lang="en-US" sz="1600" b="1" kern="0" dirty="0" smtClean="0">
                  <a:solidFill>
                    <a:schemeClr val="tx1">
                      <a:lumMod val="65000"/>
                      <a:lumOff val="35000"/>
                    </a:schemeClr>
                  </a:solidFill>
                  <a:latin typeface="微软雅黑" pitchFamily="34" charset="-122"/>
                </a:rPr>
                <a:t>30</a:t>
              </a:r>
              <a:r>
                <a:rPr lang="id-ID" sz="1600" b="1" kern="0" dirty="0" smtClean="0">
                  <a:solidFill>
                    <a:schemeClr val="tx1">
                      <a:lumMod val="65000"/>
                      <a:lumOff val="35000"/>
                    </a:schemeClr>
                  </a:solidFill>
                  <a:latin typeface="微软雅黑" pitchFamily="34" charset="-122"/>
                </a:rPr>
                <a:t>%</a:t>
              </a:r>
              <a:endParaRPr lang="id-ID" sz="1600" b="1" kern="0" dirty="0">
                <a:solidFill>
                  <a:schemeClr val="tx1">
                    <a:lumMod val="65000"/>
                    <a:lumOff val="35000"/>
                  </a:schemeClr>
                </a:solidFill>
                <a:latin typeface="微软雅黑" pitchFamily="34" charset="-122"/>
              </a:endParaRPr>
            </a:p>
          </p:txBody>
        </p:sp>
        <p:cxnSp>
          <p:nvCxnSpPr>
            <p:cNvPr id="57" name="Straight Connector 35"/>
            <p:cNvCxnSpPr/>
            <p:nvPr/>
          </p:nvCxnSpPr>
          <p:spPr>
            <a:xfrm rot="5400000" flipV="1">
              <a:off x="5404133" y="2756914"/>
              <a:ext cx="828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6" name="Group 36"/>
          <p:cNvGrpSpPr/>
          <p:nvPr/>
        </p:nvGrpSpPr>
        <p:grpSpPr>
          <a:xfrm>
            <a:off x="4956301" y="1163054"/>
            <a:ext cx="1471002" cy="2604369"/>
            <a:chOff x="6210518" y="1708505"/>
            <a:chExt cx="1492777" cy="3281184"/>
          </a:xfrm>
        </p:grpSpPr>
        <p:sp>
          <p:nvSpPr>
            <p:cNvPr id="59" name="Freeform 7"/>
            <p:cNvSpPr>
              <a:spLocks/>
            </p:cNvSpPr>
            <p:nvPr/>
          </p:nvSpPr>
          <p:spPr bwMode="auto">
            <a:xfrm>
              <a:off x="6210518" y="3074873"/>
              <a:ext cx="1492777"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60" name="TextBox 59"/>
            <p:cNvSpPr txBox="1"/>
            <p:nvPr/>
          </p:nvSpPr>
          <p:spPr>
            <a:xfrm>
              <a:off x="6324916" y="4621316"/>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61" name="TextBox 60"/>
            <p:cNvSpPr txBox="1"/>
            <p:nvPr/>
          </p:nvSpPr>
          <p:spPr>
            <a:xfrm>
              <a:off x="6653997" y="1708505"/>
              <a:ext cx="701085" cy="426536"/>
            </a:xfrm>
            <a:prstGeom prst="rect">
              <a:avLst/>
            </a:prstGeom>
            <a:noFill/>
          </p:spPr>
          <p:txBody>
            <a:bodyPr wrap="square" rtlCol="0">
              <a:spAutoFit/>
            </a:bodyPr>
            <a:lstStyle/>
            <a:p>
              <a:pPr algn="ctr" defTabSz="725450">
                <a:defRPr/>
              </a:pPr>
              <a:r>
                <a:rPr lang="id-ID" sz="1600" b="1" kern="0" dirty="0">
                  <a:solidFill>
                    <a:schemeClr val="tx1">
                      <a:lumMod val="65000"/>
                      <a:lumOff val="35000"/>
                    </a:schemeClr>
                  </a:solidFill>
                  <a:latin typeface="微软雅黑" pitchFamily="34" charset="-122"/>
                </a:rPr>
                <a:t>20%</a:t>
              </a:r>
            </a:p>
          </p:txBody>
        </p:sp>
        <p:cxnSp>
          <p:nvCxnSpPr>
            <p:cNvPr id="62" name="Straight Connector 41"/>
            <p:cNvCxnSpPr/>
            <p:nvPr/>
          </p:nvCxnSpPr>
          <p:spPr>
            <a:xfrm rot="5400000" flipV="1">
              <a:off x="6630765" y="2642694"/>
              <a:ext cx="648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7" name="Group 42"/>
          <p:cNvGrpSpPr/>
          <p:nvPr/>
        </p:nvGrpSpPr>
        <p:grpSpPr>
          <a:xfrm>
            <a:off x="6072580" y="1163053"/>
            <a:ext cx="1471002" cy="2607347"/>
            <a:chOff x="7343322" y="1708505"/>
            <a:chExt cx="1492777" cy="3284936"/>
          </a:xfrm>
        </p:grpSpPr>
        <p:sp>
          <p:nvSpPr>
            <p:cNvPr id="64" name="Freeform 7"/>
            <p:cNvSpPr>
              <a:spLocks/>
            </p:cNvSpPr>
            <p:nvPr/>
          </p:nvSpPr>
          <p:spPr bwMode="auto">
            <a:xfrm>
              <a:off x="7343322" y="3480212"/>
              <a:ext cx="1492777" cy="103233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ysClr val="windowText" lastClr="000000"/>
                </a:solidFill>
                <a:latin typeface="微软雅黑" pitchFamily="34" charset="-122"/>
              </a:endParaRPr>
            </a:p>
          </p:txBody>
        </p:sp>
        <p:sp>
          <p:nvSpPr>
            <p:cNvPr id="65" name="TextBox 64"/>
            <p:cNvSpPr txBox="1"/>
            <p:nvPr/>
          </p:nvSpPr>
          <p:spPr>
            <a:xfrm>
              <a:off x="7511476" y="4625068"/>
              <a:ext cx="1149890" cy="368373"/>
            </a:xfrm>
            <a:prstGeom prst="rect">
              <a:avLst/>
            </a:prstGeom>
            <a:noFill/>
          </p:spPr>
          <p:txBody>
            <a:bodyPr wrap="square" rtlCol="0">
              <a:spAutoFit/>
            </a:bodyPr>
            <a:lstStyle/>
            <a:p>
              <a:pPr algn="ctr" defTabSz="725450">
                <a:defRPr/>
              </a:pPr>
              <a:r>
                <a:rPr lang="zh-CN" altLang="en-US" sz="1300" kern="0" dirty="0" smtClean="0">
                  <a:solidFill>
                    <a:srgbClr val="E7E6E6">
                      <a:lumMod val="50000"/>
                    </a:srgbClr>
                  </a:solidFill>
                  <a:latin typeface="微软雅黑" pitchFamily="34" charset="-122"/>
                  <a:ea typeface="微软雅黑" pitchFamily="34" charset="-122"/>
                </a:rPr>
                <a:t>添加标题</a:t>
              </a:r>
              <a:endParaRPr lang="id-ID" sz="1300" kern="0" dirty="0">
                <a:solidFill>
                  <a:srgbClr val="E7E6E6">
                    <a:lumMod val="50000"/>
                  </a:srgbClr>
                </a:solidFill>
                <a:latin typeface="微软雅黑" pitchFamily="34" charset="-122"/>
              </a:endParaRPr>
            </a:p>
          </p:txBody>
        </p:sp>
        <p:sp>
          <p:nvSpPr>
            <p:cNvPr id="66" name="TextBox 65"/>
            <p:cNvSpPr txBox="1"/>
            <p:nvPr/>
          </p:nvSpPr>
          <p:spPr>
            <a:xfrm>
              <a:off x="7720176" y="1708505"/>
              <a:ext cx="732489" cy="426536"/>
            </a:xfrm>
            <a:prstGeom prst="rect">
              <a:avLst/>
            </a:prstGeom>
            <a:noFill/>
          </p:spPr>
          <p:txBody>
            <a:bodyPr wrap="square" rtlCol="0">
              <a:spAutoFit/>
            </a:bodyPr>
            <a:lstStyle/>
            <a:p>
              <a:pPr algn="ctr" defTabSz="725450">
                <a:defRPr/>
              </a:pPr>
              <a:r>
                <a:rPr lang="id-ID" sz="1600" b="1" kern="0" dirty="0" smtClean="0">
                  <a:solidFill>
                    <a:schemeClr val="tx1">
                      <a:lumMod val="65000"/>
                      <a:lumOff val="35000"/>
                    </a:schemeClr>
                  </a:solidFill>
                  <a:latin typeface="微软雅黑" pitchFamily="34" charset="-122"/>
                </a:rPr>
                <a:t>2</a:t>
              </a:r>
              <a:r>
                <a:rPr lang="en-US" sz="1600" b="1" kern="0" dirty="0" smtClean="0">
                  <a:solidFill>
                    <a:schemeClr val="tx1">
                      <a:lumMod val="65000"/>
                      <a:lumOff val="35000"/>
                    </a:schemeClr>
                  </a:solidFill>
                  <a:latin typeface="微软雅黑" pitchFamily="34" charset="-122"/>
                </a:rPr>
                <a:t>5</a:t>
              </a:r>
              <a:r>
                <a:rPr lang="id-ID" sz="1600" b="1" kern="0" dirty="0" smtClean="0">
                  <a:solidFill>
                    <a:schemeClr val="tx1">
                      <a:lumMod val="65000"/>
                      <a:lumOff val="35000"/>
                    </a:schemeClr>
                  </a:solidFill>
                  <a:latin typeface="微软雅黑" pitchFamily="34" charset="-122"/>
                </a:rPr>
                <a:t>%</a:t>
              </a:r>
              <a:endParaRPr lang="id-ID" sz="1600" b="1" kern="0" dirty="0">
                <a:solidFill>
                  <a:schemeClr val="tx1">
                    <a:lumMod val="65000"/>
                    <a:lumOff val="35000"/>
                  </a:schemeClr>
                </a:solidFill>
                <a:latin typeface="微软雅黑" pitchFamily="34" charset="-122"/>
              </a:endParaRPr>
            </a:p>
          </p:txBody>
        </p:sp>
        <p:cxnSp>
          <p:nvCxnSpPr>
            <p:cNvPr id="67" name="Straight Connector 46"/>
            <p:cNvCxnSpPr/>
            <p:nvPr/>
          </p:nvCxnSpPr>
          <p:spPr>
            <a:xfrm rot="5400000" flipV="1">
              <a:off x="7562279" y="2835282"/>
              <a:ext cx="1044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grpSp>
        <p:nvGrpSpPr>
          <p:cNvPr id="8" name="Group 47"/>
          <p:cNvGrpSpPr/>
          <p:nvPr/>
        </p:nvGrpSpPr>
        <p:grpSpPr>
          <a:xfrm>
            <a:off x="7049324" y="1174572"/>
            <a:ext cx="1471002" cy="2607347"/>
            <a:chOff x="8334525" y="1723019"/>
            <a:chExt cx="1492777" cy="3284936"/>
          </a:xfrm>
        </p:grpSpPr>
        <p:sp>
          <p:nvSpPr>
            <p:cNvPr id="69" name="Freeform 7"/>
            <p:cNvSpPr>
              <a:spLocks/>
            </p:cNvSpPr>
            <p:nvPr/>
          </p:nvSpPr>
          <p:spPr bwMode="auto">
            <a:xfrm>
              <a:off x="8334525" y="3734120"/>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725450">
                <a:defRPr/>
              </a:pPr>
              <a:endParaRPr lang="en-US" sz="1400" kern="0" dirty="0">
                <a:solidFill>
                  <a:schemeClr val="bg2"/>
                </a:solidFill>
                <a:latin typeface="微软雅黑" pitchFamily="34" charset="-122"/>
              </a:endParaRPr>
            </a:p>
          </p:txBody>
        </p:sp>
        <p:sp>
          <p:nvSpPr>
            <p:cNvPr id="70" name="TextBox 69"/>
            <p:cNvSpPr txBox="1"/>
            <p:nvPr/>
          </p:nvSpPr>
          <p:spPr>
            <a:xfrm>
              <a:off x="8531686" y="4639582"/>
              <a:ext cx="1149890" cy="368373"/>
            </a:xfrm>
            <a:prstGeom prst="rect">
              <a:avLst/>
            </a:prstGeom>
            <a:noFill/>
          </p:spPr>
          <p:txBody>
            <a:bodyPr wrap="square" rtlCol="0">
              <a:spAutoFit/>
            </a:bodyPr>
            <a:lstStyle/>
            <a:p>
              <a:pPr algn="ctr" defTabSz="725450">
                <a:defRPr/>
              </a:pPr>
              <a:r>
                <a:rPr lang="zh-CN" altLang="en-US" sz="1300" kern="0" dirty="0" smtClean="0">
                  <a:solidFill>
                    <a:schemeClr val="bg2"/>
                  </a:solidFill>
                  <a:latin typeface="微软雅黑" pitchFamily="34" charset="-122"/>
                  <a:ea typeface="微软雅黑" pitchFamily="34" charset="-122"/>
                </a:rPr>
                <a:t>添加标题</a:t>
              </a:r>
              <a:endParaRPr lang="id-ID" sz="1300" kern="0" dirty="0">
                <a:solidFill>
                  <a:schemeClr val="bg2"/>
                </a:solidFill>
                <a:latin typeface="微软雅黑" pitchFamily="34" charset="-122"/>
              </a:endParaRPr>
            </a:p>
          </p:txBody>
        </p:sp>
        <p:sp>
          <p:nvSpPr>
            <p:cNvPr id="71" name="TextBox 70"/>
            <p:cNvSpPr txBox="1"/>
            <p:nvPr/>
          </p:nvSpPr>
          <p:spPr>
            <a:xfrm>
              <a:off x="8731952" y="1723019"/>
              <a:ext cx="697922" cy="426536"/>
            </a:xfrm>
            <a:prstGeom prst="rect">
              <a:avLst/>
            </a:prstGeom>
            <a:noFill/>
          </p:spPr>
          <p:txBody>
            <a:bodyPr wrap="square" rtlCol="0">
              <a:spAutoFit/>
            </a:bodyPr>
            <a:lstStyle/>
            <a:p>
              <a:pPr algn="ctr" defTabSz="725450">
                <a:defRPr/>
              </a:pPr>
              <a:r>
                <a:rPr lang="en-US" sz="1600" b="1" kern="0" dirty="0" smtClean="0">
                  <a:solidFill>
                    <a:schemeClr val="tx1">
                      <a:lumMod val="65000"/>
                      <a:lumOff val="35000"/>
                    </a:schemeClr>
                  </a:solidFill>
                  <a:latin typeface="微软雅黑" pitchFamily="34" charset="-122"/>
                </a:rPr>
                <a:t>15</a:t>
              </a:r>
              <a:r>
                <a:rPr lang="id-ID" sz="1600" b="1" kern="0" dirty="0" smtClean="0">
                  <a:solidFill>
                    <a:schemeClr val="tx1">
                      <a:lumMod val="65000"/>
                      <a:lumOff val="35000"/>
                    </a:schemeClr>
                  </a:solidFill>
                  <a:latin typeface="微软雅黑" pitchFamily="34" charset="-122"/>
                </a:rPr>
                <a:t>%</a:t>
              </a:r>
              <a:endParaRPr lang="id-ID" sz="1600" b="1" kern="0" dirty="0">
                <a:solidFill>
                  <a:schemeClr val="tx1">
                    <a:lumMod val="65000"/>
                    <a:lumOff val="35000"/>
                  </a:schemeClr>
                </a:solidFill>
                <a:latin typeface="微软雅黑" pitchFamily="34" charset="-122"/>
              </a:endParaRPr>
            </a:p>
          </p:txBody>
        </p:sp>
        <p:cxnSp>
          <p:nvCxnSpPr>
            <p:cNvPr id="72" name="Straight Connector 51"/>
            <p:cNvCxnSpPr/>
            <p:nvPr/>
          </p:nvCxnSpPr>
          <p:spPr>
            <a:xfrm rot="5400000" flipV="1">
              <a:off x="8465067" y="2962530"/>
              <a:ext cx="1224000" cy="4283"/>
            </a:xfrm>
            <a:prstGeom prst="line">
              <a:avLst/>
            </a:prstGeom>
            <a:noFill/>
            <a:ln w="19050" cap="flat" cmpd="sng" algn="ctr">
              <a:solidFill>
                <a:srgbClr val="E7E6E6">
                  <a:lumMod val="75000"/>
                </a:srgbClr>
              </a:solidFill>
              <a:prstDash val="sysDot"/>
              <a:miter lim="800000"/>
              <a:headEnd type="none"/>
              <a:tailEnd type="oval" w="lg" len="lg"/>
            </a:ln>
            <a:effectLst/>
          </p:spPr>
        </p:cxnSp>
      </p:grpSp>
      <p:sp>
        <p:nvSpPr>
          <p:cNvPr id="73" name="Content Placeholder 2"/>
          <p:cNvSpPr txBox="1">
            <a:spLocks/>
          </p:cNvSpPr>
          <p:nvPr/>
        </p:nvSpPr>
        <p:spPr>
          <a:xfrm>
            <a:off x="906506" y="3904022"/>
            <a:ext cx="7222188" cy="899976"/>
          </a:xfrm>
          <a:prstGeom prst="rect">
            <a:avLst/>
          </a:prstGeom>
        </p:spPr>
        <p:txBody>
          <a:bodyPr vert="horz" lIns="72545" tIns="36272" rIns="72545" bIns="36272"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725450">
              <a:buNone/>
              <a:defRPr/>
            </a:pPr>
            <a:r>
              <a:rPr lang="zh-CN" altLang="en-US" sz="1400" b="1" dirty="0" smtClean="0">
                <a:solidFill>
                  <a:schemeClr val="tx1">
                    <a:lumMod val="65000"/>
                    <a:lumOff val="35000"/>
                  </a:schemeClr>
                </a:solidFill>
                <a:latin typeface="微软雅黑" pitchFamily="34" charset="-122"/>
                <a:ea typeface="微软雅黑" pitchFamily="34" charset="-122"/>
              </a:rPr>
              <a:t>数据分析</a:t>
            </a:r>
            <a:endParaRPr lang="id-ID" sz="1400" b="1" dirty="0" smtClean="0">
              <a:solidFill>
                <a:schemeClr val="tx1">
                  <a:lumMod val="65000"/>
                  <a:lumOff val="35000"/>
                </a:schemeClr>
              </a:solidFill>
              <a:latin typeface="微软雅黑" pitchFamily="34" charset="-122"/>
              <a:ea typeface="微软雅黑" pitchFamily="34" charset="-122"/>
            </a:endParaRPr>
          </a:p>
          <a:p>
            <a:pPr marL="0" indent="0" algn="just" defTabSz="725450">
              <a:buNone/>
              <a:defRPr/>
            </a:pPr>
            <a:r>
              <a:rPr lang="zh-CN" altLang="en-US" sz="1000" dirty="0">
                <a:solidFill>
                  <a:schemeClr val="tx1">
                    <a:lumMod val="65000"/>
                    <a:lumOff val="35000"/>
                  </a:schemeClr>
                </a:solidFill>
                <a:latin typeface="微软雅黑" pitchFamily="34" charset="-122"/>
                <a:ea typeface="微软雅黑" pitchFamily="34" charset="-122"/>
              </a:rPr>
              <a:t>此处添加详细文本描述，建议与标题相关并符合整体语言风格，语言描</a:t>
            </a:r>
            <a:r>
              <a:rPr lang="zh-CN" altLang="en-US" sz="1000" dirty="0" smtClean="0">
                <a:solidFill>
                  <a:schemeClr val="tx1">
                    <a:lumMod val="65000"/>
                    <a:lumOff val="35000"/>
                  </a:schemeClr>
                </a:solidFill>
                <a:latin typeface="微软雅黑" pitchFamily="34" charset="-122"/>
                <a:ea typeface="微软雅黑" pitchFamily="34" charset="-122"/>
              </a:rPr>
              <a:t>述尽量简洁生动。尽量将每页幻灯片的字数控制在</a:t>
            </a:r>
            <a:r>
              <a:rPr lang="en-US" altLang="zh-CN" sz="1000" dirty="0" smtClean="0">
                <a:solidFill>
                  <a:schemeClr val="tx1">
                    <a:lumMod val="65000"/>
                    <a:lumOff val="35000"/>
                  </a:schemeClr>
                </a:solidFill>
                <a:latin typeface="微软雅黑" pitchFamily="34" charset="-122"/>
                <a:ea typeface="微软雅黑" pitchFamily="34" charset="-122"/>
              </a:rPr>
              <a:t>200</a:t>
            </a:r>
            <a:r>
              <a:rPr lang="zh-CN" altLang="en-US" sz="1000" dirty="0" smtClean="0">
                <a:solidFill>
                  <a:schemeClr val="tx1">
                    <a:lumMod val="65000"/>
                    <a:lumOff val="35000"/>
                  </a:schemeClr>
                </a:solidFill>
                <a:latin typeface="微软雅黑" pitchFamily="34" charset="-122"/>
                <a:ea typeface="微软雅黑" pitchFamily="34" charset="-122"/>
              </a:rPr>
              <a:t>字以内，据统计每页幻灯片的最好控制在</a:t>
            </a:r>
            <a:r>
              <a:rPr lang="en-US" altLang="zh-CN" sz="1000" dirty="0" smtClean="0">
                <a:solidFill>
                  <a:schemeClr val="tx1">
                    <a:lumMod val="65000"/>
                    <a:lumOff val="35000"/>
                  </a:schemeClr>
                </a:solidFill>
                <a:latin typeface="微软雅黑" pitchFamily="34" charset="-122"/>
                <a:ea typeface="微软雅黑" pitchFamily="34" charset="-122"/>
              </a:rPr>
              <a:t>5</a:t>
            </a:r>
            <a:r>
              <a:rPr lang="zh-CN" altLang="en-US" sz="1000" dirty="0" smtClean="0">
                <a:solidFill>
                  <a:schemeClr val="tx1">
                    <a:lumMod val="65000"/>
                    <a:lumOff val="35000"/>
                  </a:schemeClr>
                </a:solidFill>
                <a:latin typeface="微软雅黑" pitchFamily="34" charset="-122"/>
                <a:ea typeface="微软雅黑" pitchFamily="34" charset="-122"/>
              </a:rPr>
              <a:t>分钟之内</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62135575"/>
      </p:ext>
    </p:extLst>
  </p:cSld>
  <p:clrMapOvr>
    <a:masterClrMapping/>
  </p:clrMapOvr>
  <p:transition spd="med" advClick="0" advTm="4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00"/>
                                        <p:tgtEl>
                                          <p:spTgt spid="2"/>
                                        </p:tgtEl>
                                      </p:cBhvr>
                                    </p:animEffect>
                                  </p:childTnLst>
                                </p:cTn>
                              </p:par>
                            </p:childTnLst>
                          </p:cTn>
                        </p:par>
                        <p:par>
                          <p:cTn id="8" fill="hold">
                            <p:stCondLst>
                              <p:cond delay="3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00"/>
                                        <p:tgtEl>
                                          <p:spTgt spid="6"/>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300"/>
                                        <p:tgtEl>
                                          <p:spTgt spid="3"/>
                                        </p:tgtEl>
                                      </p:cBhvr>
                                    </p:animEffect>
                                  </p:childTnLst>
                                </p:cTn>
                              </p:par>
                            </p:childTnLst>
                          </p:cTn>
                        </p:par>
                        <p:par>
                          <p:cTn id="16" fill="hold">
                            <p:stCondLst>
                              <p:cond delay="9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300"/>
                                        <p:tgtEl>
                                          <p:spTgt spid="7"/>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300"/>
                                        <p:tgtEl>
                                          <p:spTgt spid="4"/>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300"/>
                                        <p:tgtEl>
                                          <p:spTgt spid="8"/>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300"/>
                                        <p:tgtEl>
                                          <p:spTgt spid="5"/>
                                        </p:tgtEl>
                                      </p:cBhvr>
                                    </p:animEffect>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left)">
                                      <p:cBhvr>
                                        <p:cTn id="35" dur="3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56260" y="1131590"/>
            <a:ext cx="1888260" cy="1599890"/>
          </a:xfrm>
          <a:prstGeom prst="rect">
            <a:avLst/>
          </a:prstGeom>
          <a:solidFill>
            <a:schemeClr val="accent1"/>
          </a:solidFill>
          <a:ln w="12700" cmpd="sng">
            <a:noFill/>
            <a:miter lim="800000"/>
            <a:headEnd/>
            <a:tailEnd/>
          </a:ln>
        </p:spPr>
        <p:txBody>
          <a:bodyPr lIns="91413" tIns="45706" rIns="91413" bIns="45706" anchor="ctr"/>
          <a:lstStyle/>
          <a:p>
            <a:pPr algn="ctr"/>
            <a:endParaRPr lang="en-US" altLang="zh-CN" sz="1400" dirty="0">
              <a:solidFill>
                <a:schemeClr val="tx1">
                  <a:lumMod val="85000"/>
                  <a:lumOff val="15000"/>
                </a:schemeClr>
              </a:solidFill>
              <a:latin typeface="+mn-ea"/>
            </a:endParaRPr>
          </a:p>
          <a:p>
            <a:pPr algn="ctr"/>
            <a:r>
              <a:rPr lang="zh-CN" altLang="en-US" sz="1600" b="1" dirty="0">
                <a:solidFill>
                  <a:schemeClr val="bg1"/>
                </a:solidFill>
                <a:latin typeface="微软雅黑" pitchFamily="34" charset="-122"/>
                <a:ea typeface="微软雅黑" pitchFamily="34" charset="-122"/>
              </a:rPr>
              <a:t>单击填加标题</a:t>
            </a:r>
            <a:endParaRPr lang="en-US" altLang="zh-CN" sz="1600" b="1" dirty="0">
              <a:solidFill>
                <a:schemeClr val="bg1"/>
              </a:solidFill>
              <a:latin typeface="微软雅黑" pitchFamily="34" charset="-122"/>
              <a:ea typeface="微软雅黑" pitchFamily="34" charset="-122"/>
            </a:endParaRPr>
          </a:p>
          <a:p>
            <a:pPr algn="ctr"/>
            <a:endParaRPr lang="en-US" sz="1200" dirty="0">
              <a:solidFill>
                <a:schemeClr val="bg1"/>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endParaRPr lang="en-US" sz="1400" dirty="0">
              <a:solidFill>
                <a:schemeClr val="tx1">
                  <a:lumMod val="85000"/>
                  <a:lumOff val="15000"/>
                </a:schemeClr>
              </a:solidFill>
              <a:latin typeface="+mn-ea"/>
            </a:endParaRPr>
          </a:p>
        </p:txBody>
      </p:sp>
      <p:grpSp>
        <p:nvGrpSpPr>
          <p:cNvPr id="2" name="组合 3"/>
          <p:cNvGrpSpPr/>
          <p:nvPr/>
        </p:nvGrpSpPr>
        <p:grpSpPr>
          <a:xfrm>
            <a:off x="755578" y="2845110"/>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3"/>
            </a:solidFill>
            <a:ln w="12700" cmpd="sng">
              <a:noFill/>
              <a:miter lim="800000"/>
              <a:headEnd/>
              <a:tailEnd/>
            </a:ln>
          </p:spPr>
          <p:txBody>
            <a:bodyPr anchor="ctr"/>
            <a:lstStyle/>
            <a:p>
              <a:r>
                <a:rPr lang="zh-CN" altLang="en-US" sz="2800" b="1" dirty="0">
                  <a:solidFill>
                    <a:schemeClr val="bg1"/>
                  </a:solidFill>
                  <a:latin typeface="微软雅黑" pitchFamily="34" charset="-122"/>
                  <a:ea typeface="微软雅黑" pitchFamily="34" charset="-122"/>
                </a:rPr>
                <a:t>单击填加标题</a:t>
              </a:r>
              <a:endParaRPr lang="en-US" altLang="zh-CN" sz="2800" b="1" dirty="0">
                <a:solidFill>
                  <a:schemeClr val="bg1"/>
                </a:solidFill>
                <a:latin typeface="微软雅黑" pitchFamily="34" charset="-122"/>
                <a:ea typeface="微软雅黑" pitchFamily="34" charset="-122"/>
              </a:endParaRPr>
            </a:p>
            <a:p>
              <a:endParaRPr lang="en-US" sz="1400" dirty="0">
                <a:solidFill>
                  <a:schemeClr val="tx1">
                    <a:lumMod val="85000"/>
                    <a:lumOff val="15000"/>
                  </a:schemeClr>
                </a:solidFill>
                <a:latin typeface="+mn-ea"/>
              </a:endParaRPr>
            </a:p>
            <a:p>
              <a:r>
                <a:rPr lang="zh-CN" altLang="en-US" sz="1400" dirty="0">
                  <a:solidFill>
                    <a:schemeClr val="bg1"/>
                  </a:solidFill>
                  <a:latin typeface="+mn-ea"/>
                </a:rPr>
                <a:t>单击填加文字内容</a:t>
              </a:r>
              <a:endParaRPr lang="en-US" sz="1400" dirty="0">
                <a:solidFill>
                  <a:schemeClr val="bg1"/>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bg1"/>
              </a:solidFill>
              <a:miter lim="800000"/>
              <a:headEnd/>
              <a:tailEnd/>
            </a:ln>
          </p:spPr>
          <p:txBody>
            <a:bodyPr anchor="ctr"/>
            <a:lstStyle/>
            <a:p>
              <a:pPr algn="ctr"/>
              <a:endParaRPr lang="en-US" sz="1400" dirty="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2"/>
          </a:solidFill>
          <a:ln w="12700" cmpd="sng">
            <a:noFill/>
            <a:miter lim="800000"/>
            <a:headEnd/>
            <a:tailEnd/>
          </a:ln>
        </p:spPr>
        <p:txBody>
          <a:bodyPr lIns="91413" tIns="45706" rIns="91413" bIns="45706" anchor="ctr"/>
          <a:lstStyle/>
          <a:p>
            <a:pPr algn="ctr"/>
            <a:endParaRPr lang="en-US" altLang="zh-CN" sz="1400" dirty="0">
              <a:solidFill>
                <a:schemeClr val="tx1">
                  <a:lumMod val="85000"/>
                  <a:lumOff val="15000"/>
                </a:schemeClr>
              </a:solidFill>
              <a:latin typeface="+mn-ea"/>
            </a:endParaRPr>
          </a:p>
          <a:p>
            <a:pPr algn="ctr"/>
            <a:r>
              <a:rPr lang="zh-CN" altLang="en-US" sz="1600" b="1" dirty="0">
                <a:solidFill>
                  <a:schemeClr val="bg1"/>
                </a:solidFill>
                <a:latin typeface="微软雅黑" pitchFamily="34" charset="-122"/>
                <a:ea typeface="微软雅黑" pitchFamily="34" charset="-122"/>
              </a:rPr>
              <a:t>单击填加标题</a:t>
            </a:r>
            <a:endParaRPr lang="en-US" altLang="zh-CN" sz="1600" b="1" dirty="0">
              <a:solidFill>
                <a:schemeClr val="bg1"/>
              </a:solidFill>
              <a:latin typeface="微软雅黑" pitchFamily="34" charset="-122"/>
              <a:ea typeface="微软雅黑" pitchFamily="34" charset="-122"/>
            </a:endParaRPr>
          </a:p>
          <a:p>
            <a:pPr algn="ctr"/>
            <a:endParaRPr lang="en-US" sz="1200" dirty="0">
              <a:solidFill>
                <a:schemeClr val="tx1">
                  <a:lumMod val="85000"/>
                  <a:lumOff val="15000"/>
                </a:schemeClr>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r>
              <a:rPr lang="zh-CN" altLang="en-US" sz="1200" dirty="0">
                <a:solidFill>
                  <a:schemeClr val="bg1"/>
                </a:solidFill>
                <a:latin typeface="+mn-ea"/>
              </a:rPr>
              <a:t>单击填加文字内容</a:t>
            </a:r>
            <a:endParaRPr lang="en-US" altLang="zh-CN" sz="1200" dirty="0">
              <a:solidFill>
                <a:schemeClr val="bg1"/>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cstate="print">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5" y="1131592"/>
            <a:ext cx="3627031" cy="3567134"/>
          </a:xfrm>
          <a:prstGeom prst="rect">
            <a:avLst/>
          </a:prstGeom>
          <a:ln w="19050">
            <a:noFill/>
          </a:ln>
          <a:effectLst/>
        </p:spPr>
      </p:pic>
    </p:spTree>
    <p:extLst>
      <p:ext uri="{BB962C8B-B14F-4D97-AF65-F5344CB8AC3E}">
        <p14:creationId xmlns:p14="http://schemas.microsoft.com/office/powerpoint/2010/main" val="4027309100"/>
      </p:ext>
    </p:extLst>
  </p:cSld>
  <p:clrMapOvr>
    <a:masterClrMapping/>
  </p:clrMapOvr>
  <p:transition spd="med" advClick="0" advTm="3229">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descr="C:\Users\Administrator\Desktop\9799efde2dd13e2cab8f5162a36d61e2.png"/>
          <p:cNvPicPr>
            <a:picLocks noChangeAspect="1" noChangeArrowheads="1"/>
          </p:cNvPicPr>
          <p:nvPr/>
        </p:nvPicPr>
        <p:blipFill>
          <a:blip r:embed="rId3" cstate="print"/>
          <a:srcRect/>
          <a:stretch>
            <a:fillRect/>
          </a:stretch>
        </p:blipFill>
        <p:spPr bwMode="auto">
          <a:xfrm>
            <a:off x="0" y="1"/>
            <a:ext cx="9144000" cy="5143500"/>
          </a:xfrm>
          <a:prstGeom prst="rect">
            <a:avLst/>
          </a:prstGeom>
          <a:noFill/>
        </p:spPr>
      </p:pic>
      <p:grpSp>
        <p:nvGrpSpPr>
          <p:cNvPr id="2" name="组合 81"/>
          <p:cNvGrpSpPr/>
          <p:nvPr/>
        </p:nvGrpSpPr>
        <p:grpSpPr>
          <a:xfrm>
            <a:off x="2489922" y="1995686"/>
            <a:ext cx="1073966" cy="107382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sp>
          <p:nvSpPr>
            <p:cNvPr id="49" name="椭圆 48"/>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grpSp>
      <p:sp>
        <p:nvSpPr>
          <p:cNvPr id="44" name="TextBox 43"/>
          <p:cNvSpPr txBox="1">
            <a:spLocks noChangeArrowheads="1"/>
          </p:cNvSpPr>
          <p:nvPr/>
        </p:nvSpPr>
        <p:spPr bwMode="auto">
          <a:xfrm>
            <a:off x="4098756" y="1671791"/>
            <a:ext cx="2569884" cy="1000250"/>
          </a:xfrm>
          <a:prstGeom prst="rect">
            <a:avLst/>
          </a:prstGeom>
          <a:noFill/>
          <a:ln w="9525">
            <a:noFill/>
            <a:miter lim="800000"/>
            <a:headEnd/>
            <a:tailEnd/>
          </a:ln>
        </p:spPr>
        <p:txBody>
          <a:bodyPr wrap="none" lIns="91415" tIns="45708" rIns="91415" bIns="45708">
            <a:spAutoFit/>
          </a:bodyPr>
          <a:lstStyle/>
          <a:p>
            <a:pPr marL="0" lvl="1"/>
            <a:r>
              <a:rPr lang="zh-CN" altLang="en-US" sz="1400" b="1" dirty="0">
                <a:solidFill>
                  <a:srgbClr val="080808"/>
                </a:solidFill>
                <a:latin typeface="微软雅黑" pitchFamily="34" charset="-122"/>
                <a:ea typeface="微软雅黑" pitchFamily="34" charset="-122"/>
              </a:rPr>
              <a:t> </a:t>
            </a:r>
            <a:r>
              <a:rPr lang="zh-CN" altLang="en-US" sz="2800" b="1" dirty="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r>
              <a:rPr lang="zh-CN" altLang="en-US" sz="3100" dirty="0">
                <a:solidFill>
                  <a:schemeClr val="tx1">
                    <a:lumMod val="50000"/>
                    <a:lumOff val="50000"/>
                  </a:schemeClr>
                </a:solidFill>
                <a:latin typeface="微软雅黑" pitchFamily="34" charset="-122"/>
                <a:ea typeface="微软雅黑" pitchFamily="34" charset="-122"/>
              </a:rPr>
              <a:t>标题文字内容</a:t>
            </a:r>
            <a:endParaRPr lang="en-US" altLang="zh-CN" sz="3100" dirty="0">
              <a:solidFill>
                <a:schemeClr val="tx1">
                  <a:lumMod val="50000"/>
                  <a:lumOff val="50000"/>
                </a:schemeClr>
              </a:solidFill>
              <a:latin typeface="微软雅黑" pitchFamily="34" charset="-122"/>
              <a:ea typeface="微软雅黑" pitchFamily="34" charset="-122"/>
            </a:endParaRPr>
          </a:p>
        </p:txBody>
      </p:sp>
      <p:cxnSp>
        <p:nvCxnSpPr>
          <p:cNvPr id="45" name="直接连接符 44"/>
          <p:cNvCxnSpPr/>
          <p:nvPr/>
        </p:nvCxnSpPr>
        <p:spPr>
          <a:xfrm flipV="1">
            <a:off x="3882893" y="1598788"/>
            <a:ext cx="0" cy="1925044"/>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550975" y="2269920"/>
            <a:ext cx="903131" cy="553998"/>
          </a:xfrm>
          <a:prstGeom prst="rect">
            <a:avLst/>
          </a:prstGeom>
          <a:noFill/>
        </p:spPr>
        <p:txBody>
          <a:bodyPr lIns="0" tIns="0" rIns="0" bIns="0">
            <a:spAutoFit/>
          </a:bodyPr>
          <a:lstStyle/>
          <a:p>
            <a:pPr algn="ctr">
              <a:defRPr/>
            </a:pPr>
            <a:r>
              <a:rPr lang="en-US" altLang="zh-CN" sz="3600" b="1" dirty="0" smtClean="0">
                <a:solidFill>
                  <a:schemeClr val="bg1"/>
                </a:solidFill>
                <a:latin typeface="微软雅黑" pitchFamily="34" charset="-122"/>
                <a:ea typeface="微软雅黑" pitchFamily="34" charset="-122"/>
              </a:rPr>
              <a:t>03</a:t>
            </a:r>
            <a:endParaRPr lang="zh-CN" altLang="en-US" sz="3600" b="1" dirty="0">
              <a:solidFill>
                <a:schemeClr val="bg1"/>
              </a:solidFill>
              <a:latin typeface="微软雅黑" pitchFamily="34" charset="-122"/>
              <a:ea typeface="微软雅黑" pitchFamily="34" charset="-122"/>
            </a:endParaRPr>
          </a:p>
        </p:txBody>
      </p:sp>
      <p:sp>
        <p:nvSpPr>
          <p:cNvPr id="50" name="TextBox 49"/>
          <p:cNvSpPr txBox="1"/>
          <p:nvPr/>
        </p:nvSpPr>
        <p:spPr>
          <a:xfrm>
            <a:off x="4195576" y="2750958"/>
            <a:ext cx="1028521"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1" name="TextBox 50"/>
          <p:cNvSpPr txBox="1"/>
          <p:nvPr/>
        </p:nvSpPr>
        <p:spPr>
          <a:xfrm>
            <a:off x="5247905" y="2750958"/>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2" name="TextBox 51"/>
          <p:cNvSpPr txBox="1"/>
          <p:nvPr/>
        </p:nvSpPr>
        <p:spPr>
          <a:xfrm>
            <a:off x="6258969" y="2750958"/>
            <a:ext cx="1026933"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3" name="TextBox 52"/>
          <p:cNvSpPr txBox="1"/>
          <p:nvPr/>
        </p:nvSpPr>
        <p:spPr>
          <a:xfrm>
            <a:off x="4195577" y="3098514"/>
            <a:ext cx="985666"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4" name="TextBox 53"/>
          <p:cNvSpPr txBox="1"/>
          <p:nvPr/>
        </p:nvSpPr>
        <p:spPr>
          <a:xfrm>
            <a:off x="5247905"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5" name="TextBox 54"/>
          <p:cNvSpPr txBox="1"/>
          <p:nvPr/>
        </p:nvSpPr>
        <p:spPr>
          <a:xfrm>
            <a:off x="6257380"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Tree>
    <p:extLst>
      <p:ext uri="{BB962C8B-B14F-4D97-AF65-F5344CB8AC3E}">
        <p14:creationId xmlns:p14="http://schemas.microsoft.com/office/powerpoint/2010/main" val="3630656976"/>
      </p:ext>
    </p:extLst>
  </p:cSld>
  <p:clrMapOvr>
    <a:masterClrMapping/>
  </p:clrMapOvr>
  <p:transition spd="slow" advClick="0"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right)">
                                      <p:cBhvr>
                                        <p:cTn id="22" dur="500"/>
                                        <p:tgtEl>
                                          <p:spTgt spid="4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ppt_x"/>
                                          </p:val>
                                        </p:tav>
                                        <p:tav tm="100000">
                                          <p:val>
                                            <p:strVal val="#ppt_x"/>
                                          </p:val>
                                        </p:tav>
                                      </p:tavLst>
                                    </p:anim>
                                    <p:anim calcmode="lin" valueType="num">
                                      <p:cBhvr additive="base">
                                        <p:cTn id="37" dur="500" fill="hold"/>
                                        <p:tgtEl>
                                          <p:spTgt spid="5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ppt_x"/>
                                          </p:val>
                                        </p:tav>
                                        <p:tav tm="100000">
                                          <p:val>
                                            <p:strVal val="#ppt_x"/>
                                          </p:val>
                                        </p:tav>
                                      </p:tavLst>
                                    </p:anim>
                                    <p:anim calcmode="lin" valueType="num">
                                      <p:cBhvr additive="base">
                                        <p:cTn id="41" dur="500" fill="hold"/>
                                        <p:tgtEl>
                                          <p:spTgt spid="5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ppt_x"/>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50" grpId="0"/>
      <p:bldP spid="51" grpId="0"/>
      <p:bldP spid="52" grpId="0"/>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3" name="Freeform 239"/>
          <p:cNvSpPr>
            <a:spLocks noEditPoints="1"/>
          </p:cNvSpPr>
          <p:nvPr/>
        </p:nvSpPr>
        <p:spPr bwMode="auto">
          <a:xfrm>
            <a:off x="3430192" y="1815704"/>
            <a:ext cx="2000250" cy="2000250"/>
          </a:xfrm>
          <a:custGeom>
            <a:avLst/>
            <a:gdLst>
              <a:gd name="T0" fmla="*/ 2147483647 w 2116"/>
              <a:gd name="T1" fmla="*/ 2147483647 h 2116"/>
              <a:gd name="T2" fmla="*/ 2147483647 w 2116"/>
              <a:gd name="T3" fmla="*/ 2147483647 h 2116"/>
              <a:gd name="T4" fmla="*/ 2147483647 w 2116"/>
              <a:gd name="T5" fmla="*/ 2147483647 h 2116"/>
              <a:gd name="T6" fmla="*/ 2147483647 w 2116"/>
              <a:gd name="T7" fmla="*/ 2147483647 h 2116"/>
              <a:gd name="T8" fmla="*/ 2147483647 w 2116"/>
              <a:gd name="T9" fmla="*/ 2147483647 h 2116"/>
              <a:gd name="T10" fmla="*/ 2147483647 w 2116"/>
              <a:gd name="T11" fmla="*/ 2147483647 h 2116"/>
              <a:gd name="T12" fmla="*/ 2147483647 w 2116"/>
              <a:gd name="T13" fmla="*/ 2147483647 h 2116"/>
              <a:gd name="T14" fmla="*/ 2147483647 w 2116"/>
              <a:gd name="T15" fmla="*/ 2147483647 h 2116"/>
              <a:gd name="T16" fmla="*/ 2147483647 w 2116"/>
              <a:gd name="T17" fmla="*/ 0 h 2116"/>
              <a:gd name="T18" fmla="*/ 2147483647 w 2116"/>
              <a:gd name="T19" fmla="*/ 2147483647 h 2116"/>
              <a:gd name="T20" fmla="*/ 2147483647 w 2116"/>
              <a:gd name="T21" fmla="*/ 2147483647 h 2116"/>
              <a:gd name="T22" fmla="*/ 2147483647 w 2116"/>
              <a:gd name="T23" fmla="*/ 2147483647 h 2116"/>
              <a:gd name="T24" fmla="*/ 2147483647 w 2116"/>
              <a:gd name="T25" fmla="*/ 2147483647 h 2116"/>
              <a:gd name="T26" fmla="*/ 2147483647 w 2116"/>
              <a:gd name="T27" fmla="*/ 2147483647 h 2116"/>
              <a:gd name="T28" fmla="*/ 2147483647 w 2116"/>
              <a:gd name="T29" fmla="*/ 2147483647 h 2116"/>
              <a:gd name="T30" fmla="*/ 2147483647 w 2116"/>
              <a:gd name="T31" fmla="*/ 2147483647 h 2116"/>
              <a:gd name="T32" fmla="*/ 0 w 2116"/>
              <a:gd name="T33" fmla="*/ 2147483647 h 2116"/>
              <a:gd name="T34" fmla="*/ 2147483647 w 2116"/>
              <a:gd name="T35" fmla="*/ 2147483647 h 2116"/>
              <a:gd name="T36" fmla="*/ 2147483647 w 2116"/>
              <a:gd name="T37" fmla="*/ 2147483647 h 2116"/>
              <a:gd name="T38" fmla="*/ 2147483647 w 2116"/>
              <a:gd name="T39" fmla="*/ 2147483647 h 2116"/>
              <a:gd name="T40" fmla="*/ 2147483647 w 2116"/>
              <a:gd name="T41" fmla="*/ 2147483647 h 2116"/>
              <a:gd name="T42" fmla="*/ 2147483647 w 2116"/>
              <a:gd name="T43" fmla="*/ 2147483647 h 2116"/>
              <a:gd name="T44" fmla="*/ 2147483647 w 2116"/>
              <a:gd name="T45" fmla="*/ 2147483647 h 2116"/>
              <a:gd name="T46" fmla="*/ 2147483647 w 2116"/>
              <a:gd name="T47" fmla="*/ 2147483647 h 2116"/>
              <a:gd name="T48" fmla="*/ 2147483647 w 2116"/>
              <a:gd name="T49" fmla="*/ 2147483647 h 2116"/>
              <a:gd name="T50" fmla="*/ 2147483647 w 2116"/>
              <a:gd name="T51" fmla="*/ 2147483647 h 2116"/>
              <a:gd name="T52" fmla="*/ 2147483647 w 2116"/>
              <a:gd name="T53" fmla="*/ 2147483647 h 2116"/>
              <a:gd name="T54" fmla="*/ 2147483647 w 2116"/>
              <a:gd name="T55" fmla="*/ 2147483647 h 2116"/>
              <a:gd name="T56" fmla="*/ 2147483647 w 2116"/>
              <a:gd name="T57" fmla="*/ 2147483647 h 2116"/>
              <a:gd name="T58" fmla="*/ 2147483647 w 2116"/>
              <a:gd name="T59" fmla="*/ 2147483647 h 2116"/>
              <a:gd name="T60" fmla="*/ 2147483647 w 2116"/>
              <a:gd name="T61" fmla="*/ 2147483647 h 2116"/>
              <a:gd name="T62" fmla="*/ 2147483647 w 2116"/>
              <a:gd name="T63" fmla="*/ 2147483647 h 2116"/>
              <a:gd name="T64" fmla="*/ 2147483647 w 2116"/>
              <a:gd name="T65" fmla="*/ 2147483647 h 2116"/>
              <a:gd name="T66" fmla="*/ 2147483647 w 2116"/>
              <a:gd name="T67" fmla="*/ 2147483647 h 2116"/>
              <a:gd name="T68" fmla="*/ 2147483647 w 2116"/>
              <a:gd name="T69" fmla="*/ 214748364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3"/>
          </a:solidFill>
          <a:ln w="25400">
            <a:solidFill>
              <a:schemeClr val="bg1"/>
            </a:solidFill>
            <a:round/>
            <a:headEnd/>
            <a:tailEnd/>
          </a:ln>
        </p:spPr>
        <p:txBody>
          <a:bodyPr lIns="68559" tIns="34280" rIns="68559" bIns="34280"/>
          <a:lstStyle/>
          <a:p>
            <a:endParaRPr lang="zh-CN" altLang="en-US"/>
          </a:p>
        </p:txBody>
      </p:sp>
      <p:sp>
        <p:nvSpPr>
          <p:cNvPr id="52234" name="Freeform 240"/>
          <p:cNvSpPr>
            <a:spLocks noEditPoints="1"/>
          </p:cNvSpPr>
          <p:nvPr/>
        </p:nvSpPr>
        <p:spPr bwMode="auto">
          <a:xfrm>
            <a:off x="1963343" y="2750345"/>
            <a:ext cx="1739503" cy="1739504"/>
          </a:xfrm>
          <a:custGeom>
            <a:avLst/>
            <a:gdLst>
              <a:gd name="T0" fmla="*/ 2147483647 w 1840"/>
              <a:gd name="T1" fmla="*/ 2147483647 h 1840"/>
              <a:gd name="T2" fmla="*/ 2147483647 w 1840"/>
              <a:gd name="T3" fmla="*/ 2147483647 h 1840"/>
              <a:gd name="T4" fmla="*/ 2147483647 w 1840"/>
              <a:gd name="T5" fmla="*/ 2147483647 h 1840"/>
              <a:gd name="T6" fmla="*/ 2147483647 w 1840"/>
              <a:gd name="T7" fmla="*/ 2147483647 h 1840"/>
              <a:gd name="T8" fmla="*/ 2147483647 w 1840"/>
              <a:gd name="T9" fmla="*/ 2147483647 h 1840"/>
              <a:gd name="T10" fmla="*/ 2147483647 w 1840"/>
              <a:gd name="T11" fmla="*/ 2147483647 h 1840"/>
              <a:gd name="T12" fmla="*/ 2147483647 w 1840"/>
              <a:gd name="T13" fmla="*/ 2147483647 h 1840"/>
              <a:gd name="T14" fmla="*/ 2147483647 w 1840"/>
              <a:gd name="T15" fmla="*/ 2147483647 h 1840"/>
              <a:gd name="T16" fmla="*/ 2147483647 w 1840"/>
              <a:gd name="T17" fmla="*/ 0 h 1840"/>
              <a:gd name="T18" fmla="*/ 2147483647 w 1840"/>
              <a:gd name="T19" fmla="*/ 2147483647 h 1840"/>
              <a:gd name="T20" fmla="*/ 2147483647 w 1840"/>
              <a:gd name="T21" fmla="*/ 2147483647 h 1840"/>
              <a:gd name="T22" fmla="*/ 2147483647 w 1840"/>
              <a:gd name="T23" fmla="*/ 2147483647 h 1840"/>
              <a:gd name="T24" fmla="*/ 2147483647 w 1840"/>
              <a:gd name="T25" fmla="*/ 2147483647 h 1840"/>
              <a:gd name="T26" fmla="*/ 2147483647 w 1840"/>
              <a:gd name="T27" fmla="*/ 2147483647 h 1840"/>
              <a:gd name="T28" fmla="*/ 2147483647 w 1840"/>
              <a:gd name="T29" fmla="*/ 2147483647 h 1840"/>
              <a:gd name="T30" fmla="*/ 2147483647 w 1840"/>
              <a:gd name="T31" fmla="*/ 2147483647 h 1840"/>
              <a:gd name="T32" fmla="*/ 0 w 1840"/>
              <a:gd name="T33" fmla="*/ 2147483647 h 1840"/>
              <a:gd name="T34" fmla="*/ 2147483647 w 1840"/>
              <a:gd name="T35" fmla="*/ 2147483647 h 1840"/>
              <a:gd name="T36" fmla="*/ 2147483647 w 1840"/>
              <a:gd name="T37" fmla="*/ 2147483647 h 1840"/>
              <a:gd name="T38" fmla="*/ 2147483647 w 1840"/>
              <a:gd name="T39" fmla="*/ 2147483647 h 1840"/>
              <a:gd name="T40" fmla="*/ 2147483647 w 1840"/>
              <a:gd name="T41" fmla="*/ 2147483647 h 1840"/>
              <a:gd name="T42" fmla="*/ 2147483647 w 1840"/>
              <a:gd name="T43" fmla="*/ 2147483647 h 1840"/>
              <a:gd name="T44" fmla="*/ 2147483647 w 1840"/>
              <a:gd name="T45" fmla="*/ 2147483647 h 1840"/>
              <a:gd name="T46" fmla="*/ 2147483647 w 1840"/>
              <a:gd name="T47" fmla="*/ 2147483647 h 1840"/>
              <a:gd name="T48" fmla="*/ 2147483647 w 1840"/>
              <a:gd name="T49" fmla="*/ 2147483647 h 1840"/>
              <a:gd name="T50" fmla="*/ 2147483647 w 1840"/>
              <a:gd name="T51" fmla="*/ 2147483647 h 1840"/>
              <a:gd name="T52" fmla="*/ 2147483647 w 1840"/>
              <a:gd name="T53" fmla="*/ 2147483647 h 1840"/>
              <a:gd name="T54" fmla="*/ 2147483647 w 1840"/>
              <a:gd name="T55" fmla="*/ 2147483647 h 1840"/>
              <a:gd name="T56" fmla="*/ 2147483647 w 1840"/>
              <a:gd name="T57" fmla="*/ 2147483647 h 1840"/>
              <a:gd name="T58" fmla="*/ 2147483647 w 1840"/>
              <a:gd name="T59" fmla="*/ 2147483647 h 1840"/>
              <a:gd name="T60" fmla="*/ 2147483647 w 1840"/>
              <a:gd name="T61" fmla="*/ 2147483647 h 1840"/>
              <a:gd name="T62" fmla="*/ 2147483647 w 1840"/>
              <a:gd name="T63" fmla="*/ 2147483647 h 1840"/>
              <a:gd name="T64" fmla="*/ 2147483647 w 1840"/>
              <a:gd name="T65" fmla="*/ 2147483647 h 1840"/>
              <a:gd name="T66" fmla="*/ 2147483647 w 1840"/>
              <a:gd name="T67" fmla="*/ 2147483647 h 1840"/>
              <a:gd name="T68" fmla="*/ 2147483647 w 1840"/>
              <a:gd name="T69" fmla="*/ 2147483647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w="25400">
            <a:solidFill>
              <a:schemeClr val="bg1"/>
            </a:solidFill>
            <a:round/>
            <a:headEnd/>
            <a:tailEnd/>
          </a:ln>
        </p:spPr>
        <p:txBody>
          <a:bodyPr lIns="68559" tIns="34280" rIns="68559" bIns="34280"/>
          <a:lstStyle/>
          <a:p>
            <a:endParaRPr lang="zh-CN" altLang="en-US"/>
          </a:p>
        </p:txBody>
      </p:sp>
      <p:sp>
        <p:nvSpPr>
          <p:cNvPr id="154638" name="Freeform 241"/>
          <p:cNvSpPr>
            <a:spLocks noEditPoints="1"/>
          </p:cNvSpPr>
          <p:nvPr/>
        </p:nvSpPr>
        <p:spPr bwMode="auto">
          <a:xfrm>
            <a:off x="864395" y="2383633"/>
            <a:ext cx="1262063" cy="1262063"/>
          </a:xfrm>
          <a:custGeom>
            <a:avLst/>
            <a:gdLst>
              <a:gd name="T0" fmla="*/ 2147483647 w 1335"/>
              <a:gd name="T1" fmla="*/ 2147483647 h 1335"/>
              <a:gd name="T2" fmla="*/ 2147483647 w 1335"/>
              <a:gd name="T3" fmla="*/ 2147483647 h 1335"/>
              <a:gd name="T4" fmla="*/ 2147483647 w 1335"/>
              <a:gd name="T5" fmla="*/ 2147483647 h 1335"/>
              <a:gd name="T6" fmla="*/ 2147483647 w 1335"/>
              <a:gd name="T7" fmla="*/ 2147483647 h 1335"/>
              <a:gd name="T8" fmla="*/ 2147483647 w 1335"/>
              <a:gd name="T9" fmla="*/ 2147483647 h 1335"/>
              <a:gd name="T10" fmla="*/ 2147483647 w 1335"/>
              <a:gd name="T11" fmla="*/ 2147483647 h 1335"/>
              <a:gd name="T12" fmla="*/ 2147483647 w 1335"/>
              <a:gd name="T13" fmla="*/ 2147483647 h 1335"/>
              <a:gd name="T14" fmla="*/ 2147483647 w 1335"/>
              <a:gd name="T15" fmla="*/ 2147483647 h 1335"/>
              <a:gd name="T16" fmla="*/ 2147483647 w 1335"/>
              <a:gd name="T17" fmla="*/ 0 h 1335"/>
              <a:gd name="T18" fmla="*/ 2147483647 w 1335"/>
              <a:gd name="T19" fmla="*/ 2147483647 h 1335"/>
              <a:gd name="T20" fmla="*/ 2147483647 w 1335"/>
              <a:gd name="T21" fmla="*/ 2147483647 h 1335"/>
              <a:gd name="T22" fmla="*/ 2147483647 w 1335"/>
              <a:gd name="T23" fmla="*/ 2147483647 h 1335"/>
              <a:gd name="T24" fmla="*/ 2147483647 w 1335"/>
              <a:gd name="T25" fmla="*/ 2147483647 h 1335"/>
              <a:gd name="T26" fmla="*/ 2147483647 w 1335"/>
              <a:gd name="T27" fmla="*/ 2147483647 h 1335"/>
              <a:gd name="T28" fmla="*/ 2147483647 w 1335"/>
              <a:gd name="T29" fmla="*/ 2147483647 h 1335"/>
              <a:gd name="T30" fmla="*/ 2147483647 w 1335"/>
              <a:gd name="T31" fmla="*/ 2147483647 h 1335"/>
              <a:gd name="T32" fmla="*/ 0 w 1335"/>
              <a:gd name="T33" fmla="*/ 2147483647 h 1335"/>
              <a:gd name="T34" fmla="*/ 2147483647 w 1335"/>
              <a:gd name="T35" fmla="*/ 2147483647 h 1335"/>
              <a:gd name="T36" fmla="*/ 2147483647 w 1335"/>
              <a:gd name="T37" fmla="*/ 2147483647 h 1335"/>
              <a:gd name="T38" fmla="*/ 2147483647 w 1335"/>
              <a:gd name="T39" fmla="*/ 2147483647 h 1335"/>
              <a:gd name="T40" fmla="*/ 2147483647 w 1335"/>
              <a:gd name="T41" fmla="*/ 2147483647 h 1335"/>
              <a:gd name="T42" fmla="*/ 2147483647 w 1335"/>
              <a:gd name="T43" fmla="*/ 2147483647 h 1335"/>
              <a:gd name="T44" fmla="*/ 2147483647 w 1335"/>
              <a:gd name="T45" fmla="*/ 2147483647 h 1335"/>
              <a:gd name="T46" fmla="*/ 2147483647 w 1335"/>
              <a:gd name="T47" fmla="*/ 2147483647 h 1335"/>
              <a:gd name="T48" fmla="*/ 2147483647 w 1335"/>
              <a:gd name="T49" fmla="*/ 2147483647 h 1335"/>
              <a:gd name="T50" fmla="*/ 2147483647 w 1335"/>
              <a:gd name="T51" fmla="*/ 2147483647 h 1335"/>
              <a:gd name="T52" fmla="*/ 2147483647 w 1335"/>
              <a:gd name="T53" fmla="*/ 2147483647 h 1335"/>
              <a:gd name="T54" fmla="*/ 2147483647 w 1335"/>
              <a:gd name="T55" fmla="*/ 2147483647 h 1335"/>
              <a:gd name="T56" fmla="*/ 2147483647 w 1335"/>
              <a:gd name="T57" fmla="*/ 2147483647 h 1335"/>
              <a:gd name="T58" fmla="*/ 2147483647 w 1335"/>
              <a:gd name="T59" fmla="*/ 2147483647 h 1335"/>
              <a:gd name="T60" fmla="*/ 2147483647 w 1335"/>
              <a:gd name="T61" fmla="*/ 2147483647 h 1335"/>
              <a:gd name="T62" fmla="*/ 2147483647 w 1335"/>
              <a:gd name="T63" fmla="*/ 2147483647 h 1335"/>
              <a:gd name="T64" fmla="*/ 2147483647 w 1335"/>
              <a:gd name="T65" fmla="*/ 2147483647 h 1335"/>
              <a:gd name="T66" fmla="*/ 2147483647 w 1335"/>
              <a:gd name="T67" fmla="*/ 2147483647 h 1335"/>
              <a:gd name="T68" fmla="*/ 2147483647 w 1335"/>
              <a:gd name="T69" fmla="*/ 2147483647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w="25400">
            <a:solidFill>
              <a:schemeClr val="bg1"/>
            </a:solidFill>
            <a:round/>
            <a:headEnd/>
            <a:tailEnd/>
          </a:ln>
        </p:spPr>
        <p:txBody>
          <a:bodyPr lIns="68559" tIns="34280" rIns="68559" bIns="34280"/>
          <a:lstStyle/>
          <a:p>
            <a:endParaRPr lang="zh-CN" altLang="en-US"/>
          </a:p>
        </p:txBody>
      </p:sp>
      <p:sp>
        <p:nvSpPr>
          <p:cNvPr id="52236" name="Freeform 247"/>
          <p:cNvSpPr>
            <a:spLocks noEditPoints="1"/>
          </p:cNvSpPr>
          <p:nvPr/>
        </p:nvSpPr>
        <p:spPr bwMode="auto">
          <a:xfrm>
            <a:off x="2596754" y="3384947"/>
            <a:ext cx="472678" cy="471488"/>
          </a:xfrm>
          <a:custGeom>
            <a:avLst/>
            <a:gdLst>
              <a:gd name="T0" fmla="*/ 2147483647 w 500"/>
              <a:gd name="T1" fmla="*/ 2147483647 h 499"/>
              <a:gd name="T2" fmla="*/ 0 w 500"/>
              <a:gd name="T3" fmla="*/ 2147483647 h 499"/>
              <a:gd name="T4" fmla="*/ 2147483647 w 500"/>
              <a:gd name="T5" fmla="*/ 0 h 499"/>
              <a:gd name="T6" fmla="*/ 2147483647 w 500"/>
              <a:gd name="T7" fmla="*/ 2147483647 h 499"/>
              <a:gd name="T8" fmla="*/ 2147483647 w 500"/>
              <a:gd name="T9" fmla="*/ 2147483647 h 499"/>
              <a:gd name="T10" fmla="*/ 2147483647 w 500"/>
              <a:gd name="T11" fmla="*/ 2147483647 h 499"/>
              <a:gd name="T12" fmla="*/ 2147483647 w 500"/>
              <a:gd name="T13" fmla="*/ 2147483647 h 499"/>
              <a:gd name="T14" fmla="*/ 2147483647 w 500"/>
              <a:gd name="T15" fmla="*/ 2147483647 h 499"/>
              <a:gd name="T16" fmla="*/ 2147483647 w 500"/>
              <a:gd name="T17" fmla="*/ 2147483647 h 499"/>
              <a:gd name="T18" fmla="*/ 2147483647 w 500"/>
              <a:gd name="T19" fmla="*/ 2147483647 h 4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0"/>
              <a:gd name="T31" fmla="*/ 0 h 499"/>
              <a:gd name="T32" fmla="*/ 500 w 500"/>
              <a:gd name="T33" fmla="*/ 499 h 4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w="25400">
            <a:solidFill>
              <a:schemeClr val="bg1"/>
            </a:solidFill>
            <a:round/>
            <a:headEnd/>
            <a:tailEnd/>
          </a:ln>
        </p:spPr>
        <p:txBody>
          <a:bodyPr lIns="68559" tIns="34280" rIns="68559" bIns="34280"/>
          <a:lstStyle/>
          <a:p>
            <a:endParaRPr lang="zh-CN" altLang="en-US"/>
          </a:p>
        </p:txBody>
      </p:sp>
      <p:sp>
        <p:nvSpPr>
          <p:cNvPr id="52237" name="Freeform 248"/>
          <p:cNvSpPr>
            <a:spLocks noEditPoints="1"/>
          </p:cNvSpPr>
          <p:nvPr/>
        </p:nvSpPr>
        <p:spPr bwMode="auto">
          <a:xfrm>
            <a:off x="4169570" y="2544369"/>
            <a:ext cx="541735" cy="544115"/>
          </a:xfrm>
          <a:custGeom>
            <a:avLst/>
            <a:gdLst>
              <a:gd name="T0" fmla="*/ 2147483647 w 574"/>
              <a:gd name="T1" fmla="*/ 2147483647 h 575"/>
              <a:gd name="T2" fmla="*/ 0 w 574"/>
              <a:gd name="T3" fmla="*/ 2147483647 h 575"/>
              <a:gd name="T4" fmla="*/ 2147483647 w 574"/>
              <a:gd name="T5" fmla="*/ 0 h 575"/>
              <a:gd name="T6" fmla="*/ 2147483647 w 574"/>
              <a:gd name="T7" fmla="*/ 2147483647 h 575"/>
              <a:gd name="T8" fmla="*/ 2147483647 w 574"/>
              <a:gd name="T9" fmla="*/ 2147483647 h 575"/>
              <a:gd name="T10" fmla="*/ 2147483647 w 574"/>
              <a:gd name="T11" fmla="*/ 2147483647 h 575"/>
              <a:gd name="T12" fmla="*/ 2147483647 w 574"/>
              <a:gd name="T13" fmla="*/ 2147483647 h 575"/>
              <a:gd name="T14" fmla="*/ 2147483647 w 574"/>
              <a:gd name="T15" fmla="*/ 2147483647 h 575"/>
              <a:gd name="T16" fmla="*/ 2147483647 w 574"/>
              <a:gd name="T17" fmla="*/ 2147483647 h 575"/>
              <a:gd name="T18" fmla="*/ 2147483647 w 574"/>
              <a:gd name="T19" fmla="*/ 2147483647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3"/>
          </a:solidFill>
          <a:ln w="25400">
            <a:solidFill>
              <a:schemeClr val="bg1"/>
            </a:solidFill>
            <a:round/>
            <a:headEnd/>
            <a:tailEnd/>
          </a:ln>
        </p:spPr>
        <p:txBody>
          <a:bodyPr lIns="68559" tIns="34280" rIns="68559" bIns="34280"/>
          <a:lstStyle/>
          <a:p>
            <a:endParaRPr lang="zh-CN" altLang="en-US"/>
          </a:p>
        </p:txBody>
      </p:sp>
      <p:sp>
        <p:nvSpPr>
          <p:cNvPr id="154641" name="Freeform 249"/>
          <p:cNvSpPr>
            <a:spLocks noEditPoints="1"/>
          </p:cNvSpPr>
          <p:nvPr/>
        </p:nvSpPr>
        <p:spPr bwMode="auto">
          <a:xfrm>
            <a:off x="1325166" y="2845594"/>
            <a:ext cx="342900" cy="342900"/>
          </a:xfrm>
          <a:custGeom>
            <a:avLst/>
            <a:gdLst>
              <a:gd name="T0" fmla="*/ 2147483647 w 363"/>
              <a:gd name="T1" fmla="*/ 2147483647 h 363"/>
              <a:gd name="T2" fmla="*/ 0 w 363"/>
              <a:gd name="T3" fmla="*/ 2147483647 h 363"/>
              <a:gd name="T4" fmla="*/ 2147483647 w 363"/>
              <a:gd name="T5" fmla="*/ 0 h 363"/>
              <a:gd name="T6" fmla="*/ 2147483647 w 363"/>
              <a:gd name="T7" fmla="*/ 2147483647 h 363"/>
              <a:gd name="T8" fmla="*/ 2147483647 w 363"/>
              <a:gd name="T9" fmla="*/ 2147483647 h 363"/>
              <a:gd name="T10" fmla="*/ 2147483647 w 363"/>
              <a:gd name="T11" fmla="*/ 2147483647 h 363"/>
              <a:gd name="T12" fmla="*/ 2147483647 w 363"/>
              <a:gd name="T13" fmla="*/ 2147483647 h 363"/>
              <a:gd name="T14" fmla="*/ 2147483647 w 363"/>
              <a:gd name="T15" fmla="*/ 2147483647 h 363"/>
              <a:gd name="T16" fmla="*/ 2147483647 w 363"/>
              <a:gd name="T17" fmla="*/ 2147483647 h 363"/>
              <a:gd name="T18" fmla="*/ 2147483647 w 363"/>
              <a:gd name="T19" fmla="*/ 2147483647 h 3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3"/>
              <a:gd name="T31" fmla="*/ 0 h 363"/>
              <a:gd name="T32" fmla="*/ 363 w 363"/>
              <a:gd name="T33" fmla="*/ 363 h 3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w="25400">
            <a:solidFill>
              <a:schemeClr val="bg1"/>
            </a:solidFill>
            <a:round/>
            <a:headEnd/>
            <a:tailEnd/>
          </a:ln>
        </p:spPr>
        <p:txBody>
          <a:bodyPr lIns="68559" tIns="34280" rIns="68559" bIns="34280"/>
          <a:lstStyle/>
          <a:p>
            <a:endParaRPr lang="zh-CN" altLang="en-US"/>
          </a:p>
        </p:txBody>
      </p:sp>
      <p:sp>
        <p:nvSpPr>
          <p:cNvPr id="74" name="TextBox 73"/>
          <p:cNvSpPr txBox="1">
            <a:spLocks noChangeArrowheads="1"/>
          </p:cNvSpPr>
          <p:nvPr/>
        </p:nvSpPr>
        <p:spPr bwMode="auto">
          <a:xfrm>
            <a:off x="953692" y="1094187"/>
            <a:ext cx="856645" cy="284605"/>
          </a:xfrm>
          <a:prstGeom prst="rect">
            <a:avLst/>
          </a:prstGeom>
          <a:noFill/>
          <a:ln w="9525">
            <a:noFill/>
            <a:miter lim="800000"/>
            <a:headEnd/>
            <a:tailEnd/>
          </a:ln>
        </p:spPr>
        <p:txBody>
          <a:bodyPr wrap="none" lIns="68559" tIns="34280" rIns="68559" bIns="34280">
            <a:spAutoFit/>
          </a:bodyPr>
          <a:lstStyle/>
          <a:p>
            <a:r>
              <a:rPr lang="zh-CN" altLang="en-US" sz="1400" b="1" dirty="0">
                <a:solidFill>
                  <a:schemeClr val="tx1">
                    <a:lumMod val="65000"/>
                    <a:lumOff val="35000"/>
                  </a:schemeClr>
                </a:solidFill>
                <a:ea typeface="微软雅黑" pitchFamily="34" charset="-122"/>
              </a:rPr>
              <a:t>添加标题</a:t>
            </a:r>
            <a:endParaRPr lang="zh-CN" altLang="id-ID" sz="1400" b="1" dirty="0">
              <a:solidFill>
                <a:schemeClr val="tx1">
                  <a:lumMod val="65000"/>
                  <a:lumOff val="35000"/>
                </a:schemeClr>
              </a:solidFill>
              <a:ea typeface="微软雅黑" pitchFamily="34" charset="-122"/>
            </a:endParaRPr>
          </a:p>
        </p:txBody>
      </p:sp>
      <p:sp>
        <p:nvSpPr>
          <p:cNvPr id="75" name="TextBox 74"/>
          <p:cNvSpPr txBox="1">
            <a:spLocks noChangeArrowheads="1"/>
          </p:cNvSpPr>
          <p:nvPr/>
        </p:nvSpPr>
        <p:spPr bwMode="auto">
          <a:xfrm>
            <a:off x="953693" y="1383507"/>
            <a:ext cx="2020490" cy="576903"/>
          </a:xfrm>
          <a:prstGeom prst="rect">
            <a:avLst/>
          </a:prstGeom>
          <a:noFill/>
          <a:ln w="9525">
            <a:noFill/>
            <a:miter lim="800000"/>
            <a:headEnd/>
            <a:tailEnd/>
          </a:ln>
        </p:spPr>
        <p:txBody>
          <a:bodyPr lIns="68559" tIns="34280" rIns="68559" bIns="34280">
            <a:spAutoFit/>
          </a:bodyPr>
          <a:lstStyle/>
          <a:p>
            <a:pPr>
              <a:lnSpc>
                <a:spcPct val="110000"/>
              </a:lnSpc>
              <a:buFont typeface="Arial" charset="0"/>
              <a:buNone/>
            </a:pPr>
            <a:r>
              <a:rPr lang="zh-CN" altLang="en-US" sz="1000" dirty="0">
                <a:solidFill>
                  <a:schemeClr val="tx1">
                    <a:lumMod val="65000"/>
                    <a:lumOff val="35000"/>
                  </a:schemeClr>
                </a:solidFill>
                <a:ea typeface="微软雅黑" pitchFamily="34" charset="-122"/>
                <a:sym typeface="微软雅黑" pitchFamily="34" charset="-122"/>
              </a:rPr>
              <a:t>在此录入图表的描述说明，在此录入图表的描述说明，在此录入上述图表的描述说明。</a:t>
            </a:r>
          </a:p>
        </p:txBody>
      </p:sp>
      <p:cxnSp>
        <p:nvCxnSpPr>
          <p:cNvPr id="154645" name="Straight Connector 82"/>
          <p:cNvCxnSpPr>
            <a:cxnSpLocks noChangeShapeType="1"/>
          </p:cNvCxnSpPr>
          <p:nvPr/>
        </p:nvCxnSpPr>
        <p:spPr bwMode="auto">
          <a:xfrm>
            <a:off x="3762378" y="4192191"/>
            <a:ext cx="2070497" cy="0"/>
          </a:xfrm>
          <a:prstGeom prst="line">
            <a:avLst/>
          </a:prstGeom>
          <a:noFill/>
          <a:ln w="25400" algn="ctr">
            <a:solidFill>
              <a:schemeClr val="tx1">
                <a:lumMod val="65000"/>
                <a:lumOff val="35000"/>
              </a:schemeClr>
            </a:solidFill>
            <a:prstDash val="sysDot"/>
            <a:miter lim="800000"/>
            <a:headEnd/>
            <a:tailEnd type="oval" w="med" len="med"/>
          </a:ln>
        </p:spPr>
      </p:cxnSp>
      <p:grpSp>
        <p:nvGrpSpPr>
          <p:cNvPr id="2" name="Group 83"/>
          <p:cNvGrpSpPr>
            <a:grpSpLocks/>
          </p:cNvGrpSpPr>
          <p:nvPr/>
        </p:nvGrpSpPr>
        <p:grpSpPr bwMode="auto">
          <a:xfrm>
            <a:off x="6296026" y="1254920"/>
            <a:ext cx="2020491" cy="1413897"/>
            <a:chOff x="8198838" y="2976912"/>
            <a:chExt cx="2694701" cy="1883146"/>
          </a:xfrm>
        </p:grpSpPr>
        <p:sp>
          <p:nvSpPr>
            <p:cNvPr id="52248" name="TextBox 84"/>
            <p:cNvSpPr txBox="1">
              <a:spLocks noChangeArrowheads="1"/>
            </p:cNvSpPr>
            <p:nvPr/>
          </p:nvSpPr>
          <p:spPr bwMode="auto">
            <a:xfrm>
              <a:off x="8198838" y="2976912"/>
              <a:ext cx="1204067" cy="409796"/>
            </a:xfrm>
            <a:prstGeom prst="rect">
              <a:avLst/>
            </a:prstGeom>
            <a:noFill/>
            <a:ln w="9525">
              <a:noFill/>
              <a:miter lim="800000"/>
              <a:headEnd/>
              <a:tailEnd/>
            </a:ln>
          </p:spPr>
          <p:txBody>
            <a:bodyPr wrap="none">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添加标题</a:t>
              </a:r>
              <a:endParaRPr lang="zh-CN" altLang="id-ID" sz="1400" b="1" dirty="0">
                <a:solidFill>
                  <a:schemeClr val="tx1">
                    <a:lumMod val="65000"/>
                    <a:lumOff val="35000"/>
                  </a:schemeClr>
                </a:solidFill>
                <a:latin typeface="微软雅黑" pitchFamily="34" charset="-122"/>
                <a:ea typeface="微软雅黑" pitchFamily="34" charset="-122"/>
              </a:endParaRPr>
            </a:p>
          </p:txBody>
        </p:sp>
        <p:sp>
          <p:nvSpPr>
            <p:cNvPr id="52249" name="TextBox 85"/>
            <p:cNvSpPr txBox="1">
              <a:spLocks noChangeArrowheads="1"/>
            </p:cNvSpPr>
            <p:nvPr/>
          </p:nvSpPr>
          <p:spPr bwMode="auto">
            <a:xfrm>
              <a:off x="8198838" y="3362255"/>
              <a:ext cx="2694701" cy="1497803"/>
            </a:xfrm>
            <a:prstGeom prst="rect">
              <a:avLst/>
            </a:prstGeom>
            <a:noFill/>
            <a:ln w="9525">
              <a:noFill/>
              <a:miter lim="800000"/>
              <a:headEnd/>
              <a:tailEnd/>
            </a:ln>
          </p:spPr>
          <p:txBody>
            <a:bodyPr>
              <a:spAutoFit/>
            </a:bodyPr>
            <a:lstStyle/>
            <a:p>
              <a:pPr>
                <a:lnSpc>
                  <a:spcPct val="110000"/>
                </a:lnSpc>
                <a:buFont typeface="Arial" charset="0"/>
                <a:buNone/>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在此录入图表的描述说明，在此录入图表的描述说明，在此录入上述图表的描述说明。</a:t>
              </a:r>
            </a:p>
            <a:p>
              <a:pPr>
                <a:lnSpc>
                  <a:spcPct val="110000"/>
                </a:lnSpc>
                <a:buFont typeface="Arial" charset="0"/>
                <a:buNone/>
              </a:pPr>
              <a:endParaRPr lang="en-US" altLang="zh-CN" sz="1100" dirty="0">
                <a:latin typeface="微软雅黑" pitchFamily="34" charset="-122"/>
                <a:ea typeface="微软雅黑" pitchFamily="34" charset="-122"/>
              </a:endParaRPr>
            </a:p>
            <a:p>
              <a:endParaRPr lang="en-US" altLang="zh-CN" sz="1100" dirty="0">
                <a:latin typeface="微软雅黑" pitchFamily="34" charset="-122"/>
                <a:ea typeface="微软雅黑" pitchFamily="34" charset="-122"/>
              </a:endParaRPr>
            </a:p>
            <a:p>
              <a:endParaRPr lang="zh-CN" altLang="en-US" sz="1100" dirty="0">
                <a:latin typeface="微软雅黑" pitchFamily="34" charset="-122"/>
                <a:ea typeface="微软雅黑" pitchFamily="34" charset="-122"/>
              </a:endParaRPr>
            </a:p>
          </p:txBody>
        </p:sp>
      </p:grpSp>
      <p:grpSp>
        <p:nvGrpSpPr>
          <p:cNvPr id="3" name="Group 86"/>
          <p:cNvGrpSpPr>
            <a:grpSpLocks/>
          </p:cNvGrpSpPr>
          <p:nvPr/>
        </p:nvGrpSpPr>
        <p:grpSpPr bwMode="auto">
          <a:xfrm>
            <a:off x="6300788" y="3489727"/>
            <a:ext cx="2020491" cy="889300"/>
            <a:chOff x="8198838" y="3752829"/>
            <a:chExt cx="2694701" cy="1186458"/>
          </a:xfrm>
        </p:grpSpPr>
        <p:sp>
          <p:nvSpPr>
            <p:cNvPr id="52246" name="TextBox 87"/>
            <p:cNvSpPr txBox="1">
              <a:spLocks noChangeArrowheads="1"/>
            </p:cNvSpPr>
            <p:nvPr/>
          </p:nvSpPr>
          <p:spPr bwMode="auto">
            <a:xfrm>
              <a:off x="8198838" y="3752829"/>
              <a:ext cx="1204067" cy="410493"/>
            </a:xfrm>
            <a:prstGeom prst="rect">
              <a:avLst/>
            </a:prstGeom>
            <a:noFill/>
            <a:ln w="9525">
              <a:noFill/>
              <a:miter lim="800000"/>
              <a:headEnd/>
              <a:tailEnd/>
            </a:ln>
          </p:spPr>
          <p:txBody>
            <a:bodyPr wrap="none">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添加标题</a:t>
              </a:r>
              <a:endParaRPr lang="zh-CN" altLang="id-ID" sz="1400" b="1" dirty="0">
                <a:solidFill>
                  <a:schemeClr val="tx1">
                    <a:lumMod val="65000"/>
                    <a:lumOff val="35000"/>
                  </a:schemeClr>
                </a:solidFill>
                <a:latin typeface="微软雅黑" pitchFamily="34" charset="-122"/>
                <a:ea typeface="微软雅黑" pitchFamily="34" charset="-122"/>
              </a:endParaRPr>
            </a:p>
          </p:txBody>
        </p:sp>
        <p:sp>
          <p:nvSpPr>
            <p:cNvPr id="52247" name="TextBox 88"/>
            <p:cNvSpPr txBox="1">
              <a:spLocks noChangeArrowheads="1"/>
            </p:cNvSpPr>
            <p:nvPr/>
          </p:nvSpPr>
          <p:spPr bwMode="auto">
            <a:xfrm>
              <a:off x="8198838" y="4138827"/>
              <a:ext cx="2694701" cy="800460"/>
            </a:xfrm>
            <a:prstGeom prst="rect">
              <a:avLst/>
            </a:prstGeom>
            <a:noFill/>
            <a:ln w="9525">
              <a:noFill/>
              <a:miter lim="800000"/>
              <a:headEnd/>
              <a:tailEnd/>
            </a:ln>
          </p:spPr>
          <p:txBody>
            <a:bodyPr>
              <a:spAutoFit/>
            </a:bodyPr>
            <a:lstStyle/>
            <a:p>
              <a:pPr>
                <a:lnSpc>
                  <a:spcPct val="110000"/>
                </a:lnSpc>
                <a:buFont typeface="Arial" charset="0"/>
                <a:buNone/>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grpSp>
      <p:sp>
        <p:nvSpPr>
          <p:cNvPr id="117778" name="TextBox 89"/>
          <p:cNvSpPr txBox="1">
            <a:spLocks noChangeArrowheads="1"/>
          </p:cNvSpPr>
          <p:nvPr/>
        </p:nvSpPr>
        <p:spPr bwMode="auto">
          <a:xfrm>
            <a:off x="6303170" y="2359820"/>
            <a:ext cx="2656285" cy="915352"/>
          </a:xfrm>
          <a:prstGeom prst="rect">
            <a:avLst/>
          </a:prstGeom>
          <a:noFill/>
          <a:ln w="9525">
            <a:noFill/>
            <a:miter lim="800000"/>
            <a:headEnd/>
            <a:tailEnd/>
          </a:ln>
        </p:spPr>
        <p:txBody>
          <a:bodyPr lIns="68559" tIns="34280" rIns="68559" bIns="34280">
            <a:spAutoFit/>
          </a:bodyPr>
          <a:lstStyle/>
          <a:p>
            <a:pPr>
              <a:lnSpc>
                <a:spcPct val="110000"/>
              </a:lnSpc>
              <a:buFont typeface="Arial" charset="0"/>
              <a:buNone/>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在此录入图表的描述说明，在此录入图表的描述说明，在此录入上述图表的描述说明。</a:t>
            </a:r>
            <a:r>
              <a:rPr lang="zh-CN" altLang="en-US" sz="1000" dirty="0">
                <a:solidFill>
                  <a:schemeClr val="tx1">
                    <a:lumMod val="65000"/>
                    <a:lumOff val="35000"/>
                  </a:schemeClr>
                </a:solidFill>
                <a:ea typeface="微软雅黑" pitchFamily="34" charset="-122"/>
                <a:sym typeface="微软雅黑" pitchFamily="34" charset="-122"/>
              </a:rPr>
              <a:t>在此录入图表的描述说明，在此录入图表的描述说明，在此录入上述图表的描述说明。</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a:p>
            <a:endParaRPr lang="id-ID" altLang="zh-CN" sz="11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med" advClick="0" advTm="7956">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2234"/>
                                        </p:tgtEl>
                                        <p:attrNameLst>
                                          <p:attrName>style.visibility</p:attrName>
                                        </p:attrNameLst>
                                      </p:cBhvr>
                                      <p:to>
                                        <p:strVal val="visible"/>
                                      </p:to>
                                    </p:set>
                                    <p:anim calcmode="lin" valueType="num">
                                      <p:cBhvr>
                                        <p:cTn id="7" dur="500" fill="hold"/>
                                        <p:tgtEl>
                                          <p:spTgt spid="52234"/>
                                        </p:tgtEl>
                                        <p:attrNameLst>
                                          <p:attrName>ppt_w</p:attrName>
                                        </p:attrNameLst>
                                      </p:cBhvr>
                                      <p:tavLst>
                                        <p:tav tm="0">
                                          <p:val>
                                            <p:fltVal val="0"/>
                                          </p:val>
                                        </p:tav>
                                        <p:tav tm="100000">
                                          <p:val>
                                            <p:strVal val="#ppt_w"/>
                                          </p:val>
                                        </p:tav>
                                      </p:tavLst>
                                    </p:anim>
                                    <p:anim calcmode="lin" valueType="num">
                                      <p:cBhvr>
                                        <p:cTn id="8" dur="500" fill="hold"/>
                                        <p:tgtEl>
                                          <p:spTgt spid="52234"/>
                                        </p:tgtEl>
                                        <p:attrNameLst>
                                          <p:attrName>ppt_h</p:attrName>
                                        </p:attrNameLst>
                                      </p:cBhvr>
                                      <p:tavLst>
                                        <p:tav tm="0">
                                          <p:val>
                                            <p:fltVal val="0"/>
                                          </p:val>
                                        </p:tav>
                                        <p:tav tm="100000">
                                          <p:val>
                                            <p:strVal val="#ppt_h"/>
                                          </p:val>
                                        </p:tav>
                                      </p:tavLst>
                                    </p:anim>
                                    <p:animEffect transition="in" filter="fade">
                                      <p:cBhvr>
                                        <p:cTn id="9" dur="500"/>
                                        <p:tgtEl>
                                          <p:spTgt spid="522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4638"/>
                                        </p:tgtEl>
                                        <p:attrNameLst>
                                          <p:attrName>style.visibility</p:attrName>
                                        </p:attrNameLst>
                                      </p:cBhvr>
                                      <p:to>
                                        <p:strVal val="visible"/>
                                      </p:to>
                                    </p:set>
                                    <p:anim calcmode="lin" valueType="num">
                                      <p:cBhvr>
                                        <p:cTn id="12" dur="500" fill="hold"/>
                                        <p:tgtEl>
                                          <p:spTgt spid="154638"/>
                                        </p:tgtEl>
                                        <p:attrNameLst>
                                          <p:attrName>ppt_w</p:attrName>
                                        </p:attrNameLst>
                                      </p:cBhvr>
                                      <p:tavLst>
                                        <p:tav tm="0">
                                          <p:val>
                                            <p:fltVal val="0"/>
                                          </p:val>
                                        </p:tav>
                                        <p:tav tm="100000">
                                          <p:val>
                                            <p:strVal val="#ppt_w"/>
                                          </p:val>
                                        </p:tav>
                                      </p:tavLst>
                                    </p:anim>
                                    <p:anim calcmode="lin" valueType="num">
                                      <p:cBhvr>
                                        <p:cTn id="13" dur="500" fill="hold"/>
                                        <p:tgtEl>
                                          <p:spTgt spid="154638"/>
                                        </p:tgtEl>
                                        <p:attrNameLst>
                                          <p:attrName>ppt_h</p:attrName>
                                        </p:attrNameLst>
                                      </p:cBhvr>
                                      <p:tavLst>
                                        <p:tav tm="0">
                                          <p:val>
                                            <p:fltVal val="0"/>
                                          </p:val>
                                        </p:tav>
                                        <p:tav tm="100000">
                                          <p:val>
                                            <p:strVal val="#ppt_h"/>
                                          </p:val>
                                        </p:tav>
                                      </p:tavLst>
                                    </p:anim>
                                    <p:animEffect transition="in" filter="fade">
                                      <p:cBhvr>
                                        <p:cTn id="14" dur="500"/>
                                        <p:tgtEl>
                                          <p:spTgt spid="15463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2233"/>
                                        </p:tgtEl>
                                        <p:attrNameLst>
                                          <p:attrName>style.visibility</p:attrName>
                                        </p:attrNameLst>
                                      </p:cBhvr>
                                      <p:to>
                                        <p:strVal val="visible"/>
                                      </p:to>
                                    </p:set>
                                    <p:anim calcmode="lin" valueType="num">
                                      <p:cBhvr>
                                        <p:cTn id="17" dur="500" fill="hold"/>
                                        <p:tgtEl>
                                          <p:spTgt spid="52233"/>
                                        </p:tgtEl>
                                        <p:attrNameLst>
                                          <p:attrName>ppt_w</p:attrName>
                                        </p:attrNameLst>
                                      </p:cBhvr>
                                      <p:tavLst>
                                        <p:tav tm="0">
                                          <p:val>
                                            <p:fltVal val="0"/>
                                          </p:val>
                                        </p:tav>
                                        <p:tav tm="100000">
                                          <p:val>
                                            <p:strVal val="#ppt_w"/>
                                          </p:val>
                                        </p:tav>
                                      </p:tavLst>
                                    </p:anim>
                                    <p:anim calcmode="lin" valueType="num">
                                      <p:cBhvr>
                                        <p:cTn id="18" dur="500" fill="hold"/>
                                        <p:tgtEl>
                                          <p:spTgt spid="52233"/>
                                        </p:tgtEl>
                                        <p:attrNameLst>
                                          <p:attrName>ppt_h</p:attrName>
                                        </p:attrNameLst>
                                      </p:cBhvr>
                                      <p:tavLst>
                                        <p:tav tm="0">
                                          <p:val>
                                            <p:fltVal val="0"/>
                                          </p:val>
                                        </p:tav>
                                        <p:tav tm="100000">
                                          <p:val>
                                            <p:strVal val="#ppt_h"/>
                                          </p:val>
                                        </p:tav>
                                      </p:tavLst>
                                    </p:anim>
                                    <p:animEffect transition="in" filter="fade">
                                      <p:cBhvr>
                                        <p:cTn id="19" dur="500"/>
                                        <p:tgtEl>
                                          <p:spTgt spid="522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236"/>
                                        </p:tgtEl>
                                        <p:attrNameLst>
                                          <p:attrName>style.visibility</p:attrName>
                                        </p:attrNameLst>
                                      </p:cBhvr>
                                      <p:to>
                                        <p:strVal val="visible"/>
                                      </p:to>
                                    </p:set>
                                    <p:anim calcmode="lin" valueType="num">
                                      <p:cBhvr>
                                        <p:cTn id="22" dur="500" fill="hold"/>
                                        <p:tgtEl>
                                          <p:spTgt spid="52236"/>
                                        </p:tgtEl>
                                        <p:attrNameLst>
                                          <p:attrName>ppt_w</p:attrName>
                                        </p:attrNameLst>
                                      </p:cBhvr>
                                      <p:tavLst>
                                        <p:tav tm="0">
                                          <p:val>
                                            <p:fltVal val="0"/>
                                          </p:val>
                                        </p:tav>
                                        <p:tav tm="100000">
                                          <p:val>
                                            <p:strVal val="#ppt_w"/>
                                          </p:val>
                                        </p:tav>
                                      </p:tavLst>
                                    </p:anim>
                                    <p:anim calcmode="lin" valueType="num">
                                      <p:cBhvr>
                                        <p:cTn id="23" dur="500" fill="hold"/>
                                        <p:tgtEl>
                                          <p:spTgt spid="52236"/>
                                        </p:tgtEl>
                                        <p:attrNameLst>
                                          <p:attrName>ppt_h</p:attrName>
                                        </p:attrNameLst>
                                      </p:cBhvr>
                                      <p:tavLst>
                                        <p:tav tm="0">
                                          <p:val>
                                            <p:fltVal val="0"/>
                                          </p:val>
                                        </p:tav>
                                        <p:tav tm="100000">
                                          <p:val>
                                            <p:strVal val="#ppt_h"/>
                                          </p:val>
                                        </p:tav>
                                      </p:tavLst>
                                    </p:anim>
                                    <p:animEffect transition="in" filter="fade">
                                      <p:cBhvr>
                                        <p:cTn id="24" dur="500"/>
                                        <p:tgtEl>
                                          <p:spTgt spid="5223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4641"/>
                                        </p:tgtEl>
                                        <p:attrNameLst>
                                          <p:attrName>style.visibility</p:attrName>
                                        </p:attrNameLst>
                                      </p:cBhvr>
                                      <p:to>
                                        <p:strVal val="visible"/>
                                      </p:to>
                                    </p:set>
                                    <p:anim calcmode="lin" valueType="num">
                                      <p:cBhvr>
                                        <p:cTn id="27" dur="500" fill="hold"/>
                                        <p:tgtEl>
                                          <p:spTgt spid="154641"/>
                                        </p:tgtEl>
                                        <p:attrNameLst>
                                          <p:attrName>ppt_w</p:attrName>
                                        </p:attrNameLst>
                                      </p:cBhvr>
                                      <p:tavLst>
                                        <p:tav tm="0">
                                          <p:val>
                                            <p:fltVal val="0"/>
                                          </p:val>
                                        </p:tav>
                                        <p:tav tm="100000">
                                          <p:val>
                                            <p:strVal val="#ppt_w"/>
                                          </p:val>
                                        </p:tav>
                                      </p:tavLst>
                                    </p:anim>
                                    <p:anim calcmode="lin" valueType="num">
                                      <p:cBhvr>
                                        <p:cTn id="28" dur="500" fill="hold"/>
                                        <p:tgtEl>
                                          <p:spTgt spid="154641"/>
                                        </p:tgtEl>
                                        <p:attrNameLst>
                                          <p:attrName>ppt_h</p:attrName>
                                        </p:attrNameLst>
                                      </p:cBhvr>
                                      <p:tavLst>
                                        <p:tav tm="0">
                                          <p:val>
                                            <p:fltVal val="0"/>
                                          </p:val>
                                        </p:tav>
                                        <p:tav tm="100000">
                                          <p:val>
                                            <p:strVal val="#ppt_h"/>
                                          </p:val>
                                        </p:tav>
                                      </p:tavLst>
                                    </p:anim>
                                    <p:animEffect transition="in" filter="fade">
                                      <p:cBhvr>
                                        <p:cTn id="29" dur="500"/>
                                        <p:tgtEl>
                                          <p:spTgt spid="15464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2237"/>
                                        </p:tgtEl>
                                        <p:attrNameLst>
                                          <p:attrName>style.visibility</p:attrName>
                                        </p:attrNameLst>
                                      </p:cBhvr>
                                      <p:to>
                                        <p:strVal val="visible"/>
                                      </p:to>
                                    </p:set>
                                    <p:anim calcmode="lin" valueType="num">
                                      <p:cBhvr>
                                        <p:cTn id="32" dur="500" fill="hold"/>
                                        <p:tgtEl>
                                          <p:spTgt spid="52237"/>
                                        </p:tgtEl>
                                        <p:attrNameLst>
                                          <p:attrName>ppt_w</p:attrName>
                                        </p:attrNameLst>
                                      </p:cBhvr>
                                      <p:tavLst>
                                        <p:tav tm="0">
                                          <p:val>
                                            <p:fltVal val="0"/>
                                          </p:val>
                                        </p:tav>
                                        <p:tav tm="100000">
                                          <p:val>
                                            <p:strVal val="#ppt_w"/>
                                          </p:val>
                                        </p:tav>
                                      </p:tavLst>
                                    </p:anim>
                                    <p:anim calcmode="lin" valueType="num">
                                      <p:cBhvr>
                                        <p:cTn id="33" dur="500" fill="hold"/>
                                        <p:tgtEl>
                                          <p:spTgt spid="52237"/>
                                        </p:tgtEl>
                                        <p:attrNameLst>
                                          <p:attrName>ppt_h</p:attrName>
                                        </p:attrNameLst>
                                      </p:cBhvr>
                                      <p:tavLst>
                                        <p:tav tm="0">
                                          <p:val>
                                            <p:fltVal val="0"/>
                                          </p:val>
                                        </p:tav>
                                        <p:tav tm="100000">
                                          <p:val>
                                            <p:strVal val="#ppt_h"/>
                                          </p:val>
                                        </p:tav>
                                      </p:tavLst>
                                    </p:anim>
                                    <p:animEffect transition="in" filter="fade">
                                      <p:cBhvr>
                                        <p:cTn id="34" dur="500"/>
                                        <p:tgtEl>
                                          <p:spTgt spid="52237"/>
                                        </p:tgtEl>
                                      </p:cBhvr>
                                    </p:animEffect>
                                  </p:childTnLst>
                                </p:cTn>
                              </p:par>
                              <p:par>
                                <p:cTn id="35" presetID="8" presetClass="emph" presetSubtype="0" fill="hold" grpId="1" nodeType="withEffect">
                                  <p:stCondLst>
                                    <p:cond delay="0"/>
                                  </p:stCondLst>
                                  <p:childTnLst>
                                    <p:animRot by="21600000">
                                      <p:cBhvr>
                                        <p:cTn id="36" dur="4000" fill="hold"/>
                                        <p:tgtEl>
                                          <p:spTgt spid="52234"/>
                                        </p:tgtEl>
                                        <p:attrNameLst>
                                          <p:attrName>r</p:attrName>
                                        </p:attrNameLst>
                                      </p:cBhvr>
                                    </p:animRot>
                                  </p:childTnLst>
                                </p:cTn>
                              </p:par>
                              <p:par>
                                <p:cTn id="37" presetID="8" presetClass="emph" presetSubtype="0" fill="hold" grpId="1" nodeType="withEffect">
                                  <p:stCondLst>
                                    <p:cond delay="0"/>
                                  </p:stCondLst>
                                  <p:childTnLst>
                                    <p:animRot by="-21600000">
                                      <p:cBhvr>
                                        <p:cTn id="38" dur="4000" fill="hold"/>
                                        <p:tgtEl>
                                          <p:spTgt spid="154638"/>
                                        </p:tgtEl>
                                        <p:attrNameLst>
                                          <p:attrName>r</p:attrName>
                                        </p:attrNameLst>
                                      </p:cBhvr>
                                    </p:animRot>
                                  </p:childTnLst>
                                </p:cTn>
                              </p:par>
                              <p:par>
                                <p:cTn id="39" presetID="8" presetClass="emph" presetSubtype="0" fill="hold" grpId="1" nodeType="withEffect">
                                  <p:stCondLst>
                                    <p:cond delay="0"/>
                                  </p:stCondLst>
                                  <p:childTnLst>
                                    <p:animRot by="-21600000">
                                      <p:cBhvr>
                                        <p:cTn id="40" dur="4000" fill="hold"/>
                                        <p:tgtEl>
                                          <p:spTgt spid="52233"/>
                                        </p:tgtEl>
                                        <p:attrNameLst>
                                          <p:attrName>r</p:attrName>
                                        </p:attrNameLst>
                                      </p:cBhvr>
                                    </p:animRo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500"/>
                                        <p:tgtEl>
                                          <p:spTgt spid="74"/>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fade">
                                      <p:cBhvr>
                                        <p:cTn id="48" dur="500"/>
                                        <p:tgtEl>
                                          <p:spTgt spid="7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54645"/>
                                        </p:tgtEl>
                                        <p:attrNameLst>
                                          <p:attrName>style.visibility</p:attrName>
                                        </p:attrNameLst>
                                      </p:cBhvr>
                                      <p:to>
                                        <p:strVal val="visible"/>
                                      </p:to>
                                    </p:set>
                                    <p:animEffect transition="in" filter="wipe(left)">
                                      <p:cBhvr>
                                        <p:cTn id="52" dur="500"/>
                                        <p:tgtEl>
                                          <p:spTgt spid="154645"/>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17778"/>
                                        </p:tgtEl>
                                        <p:attrNameLst>
                                          <p:attrName>style.visibility</p:attrName>
                                        </p:attrNameLst>
                                      </p:cBhvr>
                                      <p:to>
                                        <p:strVal val="visible"/>
                                      </p:to>
                                    </p:set>
                                    <p:animEffect transition="in" filter="fade">
                                      <p:cBhvr>
                                        <p:cTn id="60" dur="500"/>
                                        <p:tgtEl>
                                          <p:spTgt spid="117778"/>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animBg="1"/>
      <p:bldP spid="52233" grpId="1" animBg="1"/>
      <p:bldP spid="52234" grpId="0" animBg="1"/>
      <p:bldP spid="52234" grpId="1" animBg="1"/>
      <p:bldP spid="154638" grpId="0" animBg="1"/>
      <p:bldP spid="154638" grpId="1" animBg="1"/>
      <p:bldP spid="52236" grpId="0" animBg="1"/>
      <p:bldP spid="52237" grpId="0" animBg="1"/>
      <p:bldP spid="154641" grpId="0" animBg="1"/>
      <p:bldP spid="74" grpId="0"/>
      <p:bldP spid="75" grpId="0"/>
      <p:bldP spid="1177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9"/>
          <p:cNvSpPr>
            <a:spLocks/>
          </p:cNvSpPr>
          <p:nvPr/>
        </p:nvSpPr>
        <p:spPr bwMode="auto">
          <a:xfrm>
            <a:off x="2770232" y="3910877"/>
            <a:ext cx="1924366"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7" name="Freeform 20"/>
          <p:cNvSpPr>
            <a:spLocks/>
          </p:cNvSpPr>
          <p:nvPr/>
        </p:nvSpPr>
        <p:spPr bwMode="auto">
          <a:xfrm>
            <a:off x="4577332" y="3957485"/>
            <a:ext cx="1399675"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8" name="Freeform 21"/>
          <p:cNvSpPr>
            <a:spLocks/>
          </p:cNvSpPr>
          <p:nvPr/>
        </p:nvSpPr>
        <p:spPr bwMode="auto">
          <a:xfrm>
            <a:off x="4759246" y="2114067"/>
            <a:ext cx="1277899"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9" name="Freeform 22"/>
          <p:cNvSpPr>
            <a:spLocks/>
          </p:cNvSpPr>
          <p:nvPr/>
        </p:nvSpPr>
        <p:spPr bwMode="auto">
          <a:xfrm>
            <a:off x="3842166" y="2753101"/>
            <a:ext cx="554759"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0" name="Freeform 23"/>
          <p:cNvSpPr>
            <a:spLocks/>
          </p:cNvSpPr>
          <p:nvPr/>
        </p:nvSpPr>
        <p:spPr bwMode="auto">
          <a:xfrm>
            <a:off x="5011817" y="3193657"/>
            <a:ext cx="1554526"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1" name="Freeform 24"/>
          <p:cNvSpPr>
            <a:spLocks/>
          </p:cNvSpPr>
          <p:nvPr/>
        </p:nvSpPr>
        <p:spPr bwMode="auto">
          <a:xfrm>
            <a:off x="3349048" y="1691555"/>
            <a:ext cx="134555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2" name="Freeform 25"/>
          <p:cNvSpPr>
            <a:spLocks/>
          </p:cNvSpPr>
          <p:nvPr/>
        </p:nvSpPr>
        <p:spPr bwMode="auto">
          <a:xfrm>
            <a:off x="3228774" y="3037282"/>
            <a:ext cx="1053891" cy="53678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3" name="Freeform 26"/>
          <p:cNvSpPr>
            <a:spLocks/>
          </p:cNvSpPr>
          <p:nvPr/>
        </p:nvSpPr>
        <p:spPr bwMode="auto">
          <a:xfrm>
            <a:off x="4282665" y="2238865"/>
            <a:ext cx="536718" cy="1054029"/>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4" name="Freeform 27"/>
          <p:cNvSpPr>
            <a:spLocks/>
          </p:cNvSpPr>
          <p:nvPr/>
        </p:nvSpPr>
        <p:spPr bwMode="auto">
          <a:xfrm>
            <a:off x="4631457" y="1229945"/>
            <a:ext cx="539725" cy="1054029"/>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59" tIns="34280" rIns="68559" bIns="34280" numCol="1" anchor="t" anchorCtr="0" compatLnSpc="1">
            <a:prstTxWarp prst="textNoShape">
              <a:avLst/>
            </a:prstTxWarp>
          </a:bodyPr>
          <a:lstStyle/>
          <a:p>
            <a:pPr defTabSz="457052">
              <a:defRPr/>
            </a:pPr>
            <a:endParaRPr lang="zh-CN" altLang="en-US" sz="1400" kern="0" dirty="0">
              <a:solidFill>
                <a:srgbClr val="103154"/>
              </a:solidFill>
              <a:latin typeface="Century Gothic"/>
            </a:endParaRPr>
          </a:p>
        </p:txBody>
      </p:sp>
      <p:sp>
        <p:nvSpPr>
          <p:cNvPr id="15" name="椭圆 14"/>
          <p:cNvSpPr/>
          <p:nvPr/>
        </p:nvSpPr>
        <p:spPr>
          <a:xfrm>
            <a:off x="2618593" y="3874790"/>
            <a:ext cx="321729" cy="321771"/>
          </a:xfrm>
          <a:prstGeom prst="ellipse">
            <a:avLst/>
          </a:prstGeom>
          <a:solidFill>
            <a:schemeClr val="accent3"/>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endParaRPr lang="zh-CN" altLang="en-US" kern="0" dirty="0">
              <a:solidFill>
                <a:srgbClr val="57C6CF"/>
              </a:solidFill>
              <a:latin typeface="Century Gothic"/>
              <a:ea typeface="微软雅黑" panose="020B0503020204020204" pitchFamily="34" charset="-122"/>
            </a:endParaRPr>
          </a:p>
        </p:txBody>
      </p:sp>
      <p:sp>
        <p:nvSpPr>
          <p:cNvPr id="16" name="椭圆 15"/>
          <p:cNvSpPr/>
          <p:nvPr/>
        </p:nvSpPr>
        <p:spPr>
          <a:xfrm>
            <a:off x="3160116" y="2798384"/>
            <a:ext cx="321729" cy="321771"/>
          </a:xfrm>
          <a:prstGeom prst="ellipse">
            <a:avLst/>
          </a:prstGeom>
          <a:solidFill>
            <a:schemeClr val="accent2"/>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endParaRPr lang="zh-CN" altLang="en-US" kern="0" dirty="0">
              <a:solidFill>
                <a:srgbClr val="57C6CF"/>
              </a:solidFill>
              <a:latin typeface="Century Gothic"/>
              <a:ea typeface="微软雅黑" panose="020B0503020204020204" pitchFamily="34" charset="-122"/>
            </a:endParaRPr>
          </a:p>
        </p:txBody>
      </p:sp>
      <p:sp>
        <p:nvSpPr>
          <p:cNvPr id="17" name="椭圆 16"/>
          <p:cNvSpPr/>
          <p:nvPr/>
        </p:nvSpPr>
        <p:spPr>
          <a:xfrm>
            <a:off x="6396256" y="3132008"/>
            <a:ext cx="321729" cy="321771"/>
          </a:xfrm>
          <a:prstGeom prst="ellipse">
            <a:avLst/>
          </a:prstGeom>
          <a:solidFill>
            <a:schemeClr val="accent3"/>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endParaRPr lang="zh-CN" altLang="en-US" kern="0" dirty="0">
              <a:solidFill>
                <a:srgbClr val="57C6CF"/>
              </a:solidFill>
              <a:latin typeface="Century Gothic"/>
              <a:ea typeface="微软雅黑" panose="020B0503020204020204" pitchFamily="34" charset="-122"/>
            </a:endParaRPr>
          </a:p>
        </p:txBody>
      </p:sp>
      <p:sp>
        <p:nvSpPr>
          <p:cNvPr id="18" name="椭圆 17"/>
          <p:cNvSpPr/>
          <p:nvPr/>
        </p:nvSpPr>
        <p:spPr>
          <a:xfrm>
            <a:off x="5797096" y="1899331"/>
            <a:ext cx="321729" cy="321771"/>
          </a:xfrm>
          <a:prstGeom prst="ellipse">
            <a:avLst/>
          </a:prstGeom>
          <a:solidFill>
            <a:schemeClr val="accent2"/>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endParaRPr lang="zh-CN" altLang="en-US" kern="0" dirty="0">
              <a:solidFill>
                <a:srgbClr val="57C6CF"/>
              </a:solidFill>
              <a:latin typeface="Century Gothic"/>
              <a:ea typeface="微软雅黑" panose="020B0503020204020204" pitchFamily="34" charset="-122"/>
            </a:endParaRPr>
          </a:p>
        </p:txBody>
      </p:sp>
      <p:sp>
        <p:nvSpPr>
          <p:cNvPr id="20" name="椭圆 19"/>
          <p:cNvSpPr/>
          <p:nvPr/>
        </p:nvSpPr>
        <p:spPr>
          <a:xfrm>
            <a:off x="3265065" y="1442283"/>
            <a:ext cx="321729" cy="321771"/>
          </a:xfrm>
          <a:prstGeom prst="ellipse">
            <a:avLst/>
          </a:prstGeom>
          <a:solidFill>
            <a:schemeClr val="accent1"/>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defRPr/>
            </a:pPr>
            <a:endParaRPr lang="zh-CN" altLang="en-US" sz="1400" kern="0" dirty="0">
              <a:solidFill>
                <a:srgbClr val="57C6CF"/>
              </a:solidFill>
              <a:latin typeface="Century Gothic"/>
              <a:ea typeface="微软雅黑" panose="020B0503020204020204" pitchFamily="34" charset="-122"/>
            </a:endParaRPr>
          </a:p>
        </p:txBody>
      </p:sp>
      <p:sp>
        <p:nvSpPr>
          <p:cNvPr id="21" name="TextBox 22"/>
          <p:cNvSpPr txBox="1"/>
          <p:nvPr/>
        </p:nvSpPr>
        <p:spPr>
          <a:xfrm>
            <a:off x="701660" y="3700202"/>
            <a:ext cx="1856625" cy="623056"/>
          </a:xfrm>
          <a:prstGeom prst="rect">
            <a:avLst/>
          </a:prstGeom>
          <a:noFill/>
        </p:spPr>
        <p:txBody>
          <a:bodyPr wrap="square" lIns="68559" tIns="34280" rIns="68559" bIns="3428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052">
              <a:defRPr/>
            </a:pPr>
            <a:r>
              <a:rPr lang="zh-CN" altLang="en-US" sz="1000" kern="0" noProof="1">
                <a:solidFill>
                  <a:schemeClr val="tx1">
                    <a:lumMod val="65000"/>
                    <a:lumOff val="35000"/>
                  </a:schemeClr>
                </a:solidFill>
              </a:rPr>
              <a:t>您的内容打在这里，或者通过复制您的文本后，在此框中选择粘贴，并选择只保留文字。</a:t>
            </a:r>
            <a:endParaRPr lang="en-US" altLang="zh-CN" sz="1000" kern="0" noProof="1">
              <a:solidFill>
                <a:schemeClr val="tx1">
                  <a:lumMod val="65000"/>
                  <a:lumOff val="35000"/>
                </a:schemeClr>
              </a:solidFill>
            </a:endParaRPr>
          </a:p>
        </p:txBody>
      </p:sp>
      <p:sp>
        <p:nvSpPr>
          <p:cNvPr id="22" name="TextBox 22"/>
          <p:cNvSpPr txBox="1"/>
          <p:nvPr/>
        </p:nvSpPr>
        <p:spPr>
          <a:xfrm>
            <a:off x="431656" y="2574838"/>
            <a:ext cx="2680139" cy="438447"/>
          </a:xfrm>
          <a:prstGeom prst="rect">
            <a:avLst/>
          </a:prstGeom>
          <a:noFill/>
        </p:spPr>
        <p:txBody>
          <a:bodyPr wrap="square" lIns="68559" tIns="34280" rIns="68559" bIns="3428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052">
              <a:defRPr/>
            </a:pPr>
            <a:r>
              <a:rPr lang="zh-CN" altLang="en-US" sz="1000" kern="0" noProof="1">
                <a:solidFill>
                  <a:schemeClr val="tx1">
                    <a:lumMod val="65000"/>
                    <a:lumOff val="35000"/>
                  </a:schemeClr>
                </a:solidFill>
              </a:rPr>
              <a:t>您的内容打在这里，或者通过复制您的文本后，在此框中选择粘贴，并选择只保留文字。</a:t>
            </a:r>
            <a:endParaRPr lang="en-US" altLang="zh-CN" sz="1000" kern="0" noProof="1">
              <a:solidFill>
                <a:schemeClr val="tx1">
                  <a:lumMod val="65000"/>
                  <a:lumOff val="35000"/>
                </a:schemeClr>
              </a:solidFill>
            </a:endParaRPr>
          </a:p>
        </p:txBody>
      </p:sp>
      <p:sp>
        <p:nvSpPr>
          <p:cNvPr id="23" name="TextBox 22"/>
          <p:cNvSpPr txBox="1"/>
          <p:nvPr/>
        </p:nvSpPr>
        <p:spPr>
          <a:xfrm>
            <a:off x="6823229" y="2961524"/>
            <a:ext cx="1612815" cy="807664"/>
          </a:xfrm>
          <a:prstGeom prst="rect">
            <a:avLst/>
          </a:prstGeom>
          <a:noFill/>
        </p:spPr>
        <p:txBody>
          <a:bodyPr wrap="square" lIns="68559" tIns="34280" rIns="68559" bIns="3428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052">
              <a:defRPr/>
            </a:pPr>
            <a:r>
              <a:rPr lang="zh-CN" altLang="en-US" sz="1000" kern="0" noProof="1">
                <a:solidFill>
                  <a:schemeClr val="tx1">
                    <a:lumMod val="65000"/>
                    <a:lumOff val="35000"/>
                  </a:schemeClr>
                </a:solidFill>
              </a:rPr>
              <a:t>您的内容打在这里，或者通过复制您的文本后，在此框中选择粘贴，并选择只保留文字。</a:t>
            </a:r>
            <a:endParaRPr lang="en-US" altLang="zh-CN" sz="1000" kern="0" noProof="1">
              <a:solidFill>
                <a:schemeClr val="tx1">
                  <a:lumMod val="65000"/>
                  <a:lumOff val="35000"/>
                </a:schemeClr>
              </a:solidFill>
            </a:endParaRPr>
          </a:p>
        </p:txBody>
      </p:sp>
      <p:sp>
        <p:nvSpPr>
          <p:cNvPr id="24" name="TextBox 22"/>
          <p:cNvSpPr txBox="1"/>
          <p:nvPr/>
        </p:nvSpPr>
        <p:spPr>
          <a:xfrm>
            <a:off x="6250486" y="1637794"/>
            <a:ext cx="2371397" cy="623056"/>
          </a:xfrm>
          <a:prstGeom prst="rect">
            <a:avLst/>
          </a:prstGeom>
          <a:noFill/>
        </p:spPr>
        <p:txBody>
          <a:bodyPr wrap="square" lIns="68559" tIns="34280" rIns="68559" bIns="3428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052">
              <a:defRPr/>
            </a:pPr>
            <a:r>
              <a:rPr lang="zh-CN" altLang="en-US" sz="1000" kern="0" noProof="1">
                <a:solidFill>
                  <a:schemeClr val="tx1">
                    <a:lumMod val="65000"/>
                    <a:lumOff val="35000"/>
                  </a:schemeClr>
                </a:solidFill>
              </a:rPr>
              <a:t>您的内容打在这里，或者通过复制您的文本后，在此框中选择粘贴，并选择只保留文字。</a:t>
            </a:r>
            <a:endParaRPr lang="en-US" altLang="zh-CN" sz="1000" kern="0" noProof="1">
              <a:solidFill>
                <a:schemeClr val="tx1">
                  <a:lumMod val="65000"/>
                  <a:lumOff val="35000"/>
                </a:schemeClr>
              </a:solidFill>
            </a:endParaRPr>
          </a:p>
        </p:txBody>
      </p:sp>
      <p:sp>
        <p:nvSpPr>
          <p:cNvPr id="25" name="椭圆 24"/>
          <p:cNvSpPr/>
          <p:nvPr/>
        </p:nvSpPr>
        <p:spPr>
          <a:xfrm>
            <a:off x="4995503" y="1143422"/>
            <a:ext cx="321729" cy="321771"/>
          </a:xfrm>
          <a:prstGeom prst="ellipse">
            <a:avLst/>
          </a:prstGeom>
          <a:solidFill>
            <a:schemeClr val="accent1"/>
          </a:solidFill>
          <a:ln w="76200" cap="flat" cmpd="sng" algn="ctr">
            <a:noFill/>
            <a:prstDash val="solid"/>
          </a:ln>
          <a:effectLst>
            <a:outerShdw blurRad="368300" dist="101600" dir="10800000" algn="r" rotWithShape="0">
              <a:prstClr val="black">
                <a:alpha val="40000"/>
              </a:prstClr>
            </a:outerShdw>
          </a:effectLst>
        </p:spPr>
        <p:txBody>
          <a:bodyPr lIns="68559" tIns="34280" rIns="68559" bIns="34280" rtlCol="0" anchor="ctr"/>
          <a:lstStyle/>
          <a:p>
            <a:pPr algn="ctr" defTabSz="457052"/>
            <a:endParaRPr lang="zh-CN" altLang="en-US" kern="0" dirty="0">
              <a:solidFill>
                <a:srgbClr val="57C6CF"/>
              </a:solidFill>
              <a:latin typeface="Century Gothic"/>
              <a:ea typeface="微软雅黑" panose="020B0503020204020204" pitchFamily="34" charset="-122"/>
            </a:endParaRPr>
          </a:p>
        </p:txBody>
      </p:sp>
      <p:sp>
        <p:nvSpPr>
          <p:cNvPr id="26" name="TextBox 22"/>
          <p:cNvSpPr txBox="1"/>
          <p:nvPr/>
        </p:nvSpPr>
        <p:spPr>
          <a:xfrm>
            <a:off x="388455" y="1328584"/>
            <a:ext cx="2811896" cy="438447"/>
          </a:xfrm>
          <a:prstGeom prst="rect">
            <a:avLst/>
          </a:prstGeom>
          <a:noFill/>
        </p:spPr>
        <p:txBody>
          <a:bodyPr wrap="square" lIns="68559" tIns="34280" rIns="68559" bIns="34280" rtlCol="0">
            <a:spAutoFit/>
          </a:bodyPr>
          <a:lstStyle/>
          <a:p>
            <a:pPr lvl="0">
              <a:lnSpc>
                <a:spcPct val="120000"/>
              </a:lnSpc>
              <a:spcAft>
                <a:spcPct val="40000"/>
              </a:spcAft>
              <a:buClr>
                <a:srgbClr val="292929"/>
              </a:buCl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noProof="1">
              <a:solidFill>
                <a:schemeClr val="tx1">
                  <a:lumMod val="65000"/>
                  <a:lumOff val="35000"/>
                </a:schemeClr>
              </a:solidFill>
              <a:latin typeface="微软雅黑" pitchFamily="34" charset="-122"/>
              <a:ea typeface="微软雅黑" pitchFamily="34" charset="-122"/>
            </a:endParaRPr>
          </a:p>
        </p:txBody>
      </p:sp>
      <p:sp>
        <p:nvSpPr>
          <p:cNvPr id="27" name="TextBox 22"/>
          <p:cNvSpPr txBox="1"/>
          <p:nvPr/>
        </p:nvSpPr>
        <p:spPr>
          <a:xfrm>
            <a:off x="5371422" y="859864"/>
            <a:ext cx="2371397" cy="623056"/>
          </a:xfrm>
          <a:prstGeom prst="rect">
            <a:avLst/>
          </a:prstGeom>
          <a:noFill/>
        </p:spPr>
        <p:txBody>
          <a:bodyPr wrap="square" lIns="68559" tIns="34280" rIns="68559" bIns="3428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052">
              <a:defRPr/>
            </a:pPr>
            <a:r>
              <a:rPr lang="zh-CN" altLang="en-US" sz="1000" kern="0" noProof="1">
                <a:solidFill>
                  <a:schemeClr val="tx1">
                    <a:lumMod val="65000"/>
                    <a:lumOff val="35000"/>
                  </a:schemeClr>
                </a:solidFill>
              </a:rPr>
              <a:t>您的内容打在这里，或者通过复制您的文本后，在此框中选择粘贴，并选择只保留文字。</a:t>
            </a:r>
            <a:endParaRPr lang="en-US" altLang="zh-CN" sz="1000" kern="0" noProof="1">
              <a:solidFill>
                <a:schemeClr val="tx1">
                  <a:lumMod val="65000"/>
                  <a:lumOff val="35000"/>
                </a:schemeClr>
              </a:solidFill>
            </a:endParaRPr>
          </a:p>
        </p:txBody>
      </p:sp>
    </p:spTree>
    <p:extLst>
      <p:ext uri="{BB962C8B-B14F-4D97-AF65-F5344CB8AC3E}">
        <p14:creationId xmlns:p14="http://schemas.microsoft.com/office/powerpoint/2010/main" val="106587405"/>
      </p:ext>
    </p:extLst>
  </p:cSld>
  <p:clrMapOvr>
    <a:masterClrMapping/>
  </p:clrMapOvr>
  <p:transition spd="slow" advClick="0" advTm="4103">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0-#ppt_w/2"/>
                                          </p:val>
                                        </p:tav>
                                        <p:tav tm="100000">
                                          <p:val>
                                            <p:strVal val="#ppt_x"/>
                                          </p:val>
                                        </p:tav>
                                      </p:tavLst>
                                    </p:anim>
                                    <p:anim calcmode="lin" valueType="num">
                                      <p:cBhvr additive="base">
                                        <p:cTn id="66" dur="500" fill="hold"/>
                                        <p:tgtEl>
                                          <p:spTgt spid="21"/>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0-#ppt_w/2"/>
                                          </p:val>
                                        </p:tav>
                                        <p:tav tm="100000">
                                          <p:val>
                                            <p:strVal val="#ppt_x"/>
                                          </p:val>
                                        </p:tav>
                                      </p:tavLst>
                                    </p:anim>
                                    <p:anim calcmode="lin" valueType="num">
                                      <p:cBhvr additive="base">
                                        <p:cTn id="70" dur="500" fill="hold"/>
                                        <p:tgtEl>
                                          <p:spTgt spid="22"/>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1+#ppt_w/2"/>
                                          </p:val>
                                        </p:tav>
                                        <p:tav tm="100000">
                                          <p:val>
                                            <p:strVal val="#ppt_x"/>
                                          </p:val>
                                        </p:tav>
                                      </p:tavLst>
                                    </p:anim>
                                    <p:anim calcmode="lin" valueType="num">
                                      <p:cBhvr additive="base">
                                        <p:cTn id="74" dur="500" fill="hold"/>
                                        <p:tgtEl>
                                          <p:spTgt spid="23"/>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1+#ppt_w/2"/>
                                          </p:val>
                                        </p:tav>
                                        <p:tav tm="100000">
                                          <p:val>
                                            <p:strVal val="#ppt_x"/>
                                          </p:val>
                                        </p:tav>
                                      </p:tavLst>
                                    </p:anim>
                                    <p:anim calcmode="lin" valueType="num">
                                      <p:cBhvr additive="base">
                                        <p:cTn id="78" dur="500" fill="hold"/>
                                        <p:tgtEl>
                                          <p:spTgt spid="24"/>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500" fill="hold"/>
                                        <p:tgtEl>
                                          <p:spTgt spid="26"/>
                                        </p:tgtEl>
                                        <p:attrNameLst>
                                          <p:attrName>ppt_x</p:attrName>
                                        </p:attrNameLst>
                                      </p:cBhvr>
                                      <p:tavLst>
                                        <p:tav tm="0">
                                          <p:val>
                                            <p:strVal val="0-#ppt_w/2"/>
                                          </p:val>
                                        </p:tav>
                                        <p:tav tm="100000">
                                          <p:val>
                                            <p:strVal val="#ppt_x"/>
                                          </p:val>
                                        </p:tav>
                                      </p:tavLst>
                                    </p:anim>
                                    <p:anim calcmode="lin" valueType="num">
                                      <p:cBhvr additive="base">
                                        <p:cTn id="82" dur="500" fill="hold"/>
                                        <p:tgtEl>
                                          <p:spTgt spid="26"/>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500" fill="hold"/>
                                        <p:tgtEl>
                                          <p:spTgt spid="27"/>
                                        </p:tgtEl>
                                        <p:attrNameLst>
                                          <p:attrName>ppt_x</p:attrName>
                                        </p:attrNameLst>
                                      </p:cBhvr>
                                      <p:tavLst>
                                        <p:tav tm="0">
                                          <p:val>
                                            <p:strVal val="1+#ppt_w/2"/>
                                          </p:val>
                                        </p:tav>
                                        <p:tav tm="100000">
                                          <p:val>
                                            <p:strVal val="#ppt_x"/>
                                          </p:val>
                                        </p:tav>
                                      </p:tavLst>
                                    </p:anim>
                                    <p:anim calcmode="lin" valueType="num">
                                      <p:cBhvr additive="base">
                                        <p:cTn id="8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animBg="1"/>
      <p:bldP spid="21" grpId="0"/>
      <p:bldP spid="22" grpId="0"/>
      <p:bldP spid="23" grpId="0"/>
      <p:bldP spid="24" grpId="0"/>
      <p:bldP spid="25" grpId="0" animBg="1"/>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2899396" y="1551149"/>
            <a:ext cx="473410" cy="473408"/>
          </a:xfrm>
          <a:prstGeom prst="ellipse">
            <a:avLst/>
          </a:prstGeom>
          <a:solidFill>
            <a:schemeClr val="accent1"/>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dirty="0"/>
          </a:p>
        </p:txBody>
      </p:sp>
      <p:sp>
        <p:nvSpPr>
          <p:cNvPr id="51" name="椭圆 50"/>
          <p:cNvSpPr/>
          <p:nvPr/>
        </p:nvSpPr>
        <p:spPr>
          <a:xfrm>
            <a:off x="2888227" y="2589486"/>
            <a:ext cx="473410" cy="473408"/>
          </a:xfrm>
          <a:prstGeom prst="ellipse">
            <a:avLst/>
          </a:prstGeom>
          <a:solidFill>
            <a:schemeClr val="accent2"/>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sp>
        <p:nvSpPr>
          <p:cNvPr id="55" name="椭圆 54"/>
          <p:cNvSpPr/>
          <p:nvPr/>
        </p:nvSpPr>
        <p:spPr>
          <a:xfrm>
            <a:off x="2888227" y="3579295"/>
            <a:ext cx="473410" cy="473408"/>
          </a:xfrm>
          <a:prstGeom prst="ellipse">
            <a:avLst/>
          </a:prstGeom>
          <a:solidFill>
            <a:schemeClr val="accent3"/>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sp>
        <p:nvSpPr>
          <p:cNvPr id="59" name="椭圆 58"/>
          <p:cNvSpPr/>
          <p:nvPr/>
        </p:nvSpPr>
        <p:spPr>
          <a:xfrm>
            <a:off x="5958670" y="1551149"/>
            <a:ext cx="473410" cy="473408"/>
          </a:xfrm>
          <a:prstGeom prst="ellipse">
            <a:avLst/>
          </a:prstGeom>
          <a:solidFill>
            <a:schemeClr val="accent1"/>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sp>
        <p:nvSpPr>
          <p:cNvPr id="63" name="椭圆 62"/>
          <p:cNvSpPr/>
          <p:nvPr/>
        </p:nvSpPr>
        <p:spPr>
          <a:xfrm>
            <a:off x="5947502" y="2589486"/>
            <a:ext cx="473410" cy="473408"/>
          </a:xfrm>
          <a:prstGeom prst="ellipse">
            <a:avLst/>
          </a:prstGeom>
          <a:solidFill>
            <a:schemeClr val="accent2"/>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sp>
        <p:nvSpPr>
          <p:cNvPr id="67" name="椭圆 66"/>
          <p:cNvSpPr/>
          <p:nvPr/>
        </p:nvSpPr>
        <p:spPr>
          <a:xfrm>
            <a:off x="5947502" y="3579295"/>
            <a:ext cx="473410" cy="473408"/>
          </a:xfrm>
          <a:prstGeom prst="ellipse">
            <a:avLst/>
          </a:prstGeom>
          <a:solidFill>
            <a:schemeClr val="accent3"/>
          </a:solidFill>
          <a:ln>
            <a:noFill/>
          </a:ln>
          <a:effectLst>
            <a:outerShdw blurRad="63500" dist="190500" dir="90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grpSp>
        <p:nvGrpSpPr>
          <p:cNvPr id="2" name="组合 2050"/>
          <p:cNvGrpSpPr/>
          <p:nvPr/>
        </p:nvGrpSpPr>
        <p:grpSpPr>
          <a:xfrm>
            <a:off x="3388433" y="1134235"/>
            <a:ext cx="2520280" cy="3393595"/>
            <a:chOff x="3365268" y="1116367"/>
            <a:chExt cx="2520280" cy="3668014"/>
          </a:xfrm>
        </p:grpSpPr>
        <p:pic>
          <p:nvPicPr>
            <p:cNvPr id="4" name="Picture 46" descr="iPhone6_mockup_front_whit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5268" y="1116367"/>
              <a:ext cx="2520280" cy="3668014"/>
            </a:xfrm>
            <a:prstGeom prst="rect">
              <a:avLst/>
            </a:prstGeom>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573" y="1620423"/>
              <a:ext cx="1524154" cy="259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组合 2048"/>
          <p:cNvGrpSpPr/>
          <p:nvPr/>
        </p:nvGrpSpPr>
        <p:grpSpPr>
          <a:xfrm>
            <a:off x="6633501" y="1443642"/>
            <a:ext cx="1311127" cy="3227709"/>
            <a:chOff x="6713191" y="1509563"/>
            <a:chExt cx="1311127" cy="3227711"/>
          </a:xfrm>
        </p:grpSpPr>
        <p:sp>
          <p:nvSpPr>
            <p:cNvPr id="80" name="TextBox 79"/>
            <p:cNvSpPr txBox="1"/>
            <p:nvPr/>
          </p:nvSpPr>
          <p:spPr>
            <a:xfrm>
              <a:off x="6713191" y="1749682"/>
              <a:ext cx="1311127" cy="892543"/>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81" name="TextBox 80"/>
            <p:cNvSpPr txBox="1"/>
            <p:nvPr/>
          </p:nvSpPr>
          <p:spPr>
            <a:xfrm>
              <a:off x="6727614" y="1509563"/>
              <a:ext cx="1008112" cy="323165"/>
            </a:xfrm>
            <a:prstGeom prst="rect">
              <a:avLst/>
            </a:prstGeom>
            <a:noFill/>
          </p:spPr>
          <p:txBody>
            <a:bodyPr wrap="square" lIns="91431" tIns="0" rIns="91431" bIns="0" rtlCol="0" anchor="t">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sp>
          <p:nvSpPr>
            <p:cNvPr id="82" name="TextBox 81"/>
            <p:cNvSpPr txBox="1"/>
            <p:nvPr/>
          </p:nvSpPr>
          <p:spPr>
            <a:xfrm>
              <a:off x="6713191" y="2804363"/>
              <a:ext cx="1311127" cy="892543"/>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83" name="TextBox 82"/>
            <p:cNvSpPr txBox="1"/>
            <p:nvPr/>
          </p:nvSpPr>
          <p:spPr>
            <a:xfrm>
              <a:off x="6727615" y="2571750"/>
              <a:ext cx="1008112" cy="323165"/>
            </a:xfrm>
            <a:prstGeom prst="rect">
              <a:avLst/>
            </a:prstGeom>
            <a:noFill/>
          </p:spPr>
          <p:txBody>
            <a:bodyPr wrap="square" lIns="91431" tIns="0" rIns="91431" bIns="0" rtlCol="0" anchor="t">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sp>
          <p:nvSpPr>
            <p:cNvPr id="84" name="TextBox 83"/>
            <p:cNvSpPr txBox="1"/>
            <p:nvPr/>
          </p:nvSpPr>
          <p:spPr>
            <a:xfrm>
              <a:off x="6713191" y="3844731"/>
              <a:ext cx="1311127" cy="892543"/>
            </a:xfrm>
            <a:prstGeom prst="rect">
              <a:avLst/>
            </a:prstGeom>
            <a:noFill/>
          </p:spPr>
          <p:txBody>
            <a:bodyPr wrap="square" lIns="91431" tIns="45715" rIns="91431" bIns="45715"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85" name="TextBox 84"/>
            <p:cNvSpPr txBox="1"/>
            <p:nvPr/>
          </p:nvSpPr>
          <p:spPr>
            <a:xfrm>
              <a:off x="6727615" y="3612118"/>
              <a:ext cx="1008112" cy="323165"/>
            </a:xfrm>
            <a:prstGeom prst="rect">
              <a:avLst/>
            </a:prstGeom>
            <a:noFill/>
          </p:spPr>
          <p:txBody>
            <a:bodyPr wrap="square" lIns="91431" tIns="0" rIns="91431" bIns="0" rtlCol="0" anchor="t">
              <a:spAutoFit/>
            </a:bodyPr>
            <a:lstStyle/>
            <a:p>
              <a:pP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grpSp>
      <p:grpSp>
        <p:nvGrpSpPr>
          <p:cNvPr id="5" name="组合 2047"/>
          <p:cNvGrpSpPr/>
          <p:nvPr/>
        </p:nvGrpSpPr>
        <p:grpSpPr>
          <a:xfrm>
            <a:off x="1010537" y="1504626"/>
            <a:ext cx="1519446" cy="2989147"/>
            <a:chOff x="824932" y="1570544"/>
            <a:chExt cx="1519446" cy="2989152"/>
          </a:xfrm>
        </p:grpSpPr>
        <p:sp>
          <p:nvSpPr>
            <p:cNvPr id="86" name="TextBox 85"/>
            <p:cNvSpPr txBox="1"/>
            <p:nvPr/>
          </p:nvSpPr>
          <p:spPr>
            <a:xfrm>
              <a:off x="824932" y="1833185"/>
              <a:ext cx="1519446" cy="692274"/>
            </a:xfrm>
            <a:prstGeom prst="rect">
              <a:avLst/>
            </a:prstGeom>
            <a:noFill/>
          </p:spPr>
          <p:txBody>
            <a:bodyPr wrap="square" lIns="91431" tIns="45715" rIns="91431" bIns="45715"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87" name="TextBox 86"/>
            <p:cNvSpPr txBox="1"/>
            <p:nvPr/>
          </p:nvSpPr>
          <p:spPr>
            <a:xfrm>
              <a:off x="1331640" y="1570544"/>
              <a:ext cx="1008112" cy="323166"/>
            </a:xfrm>
            <a:prstGeom prst="rect">
              <a:avLst/>
            </a:prstGeom>
            <a:noFill/>
          </p:spPr>
          <p:txBody>
            <a:bodyPr wrap="square" lIns="91431" tIns="0" rIns="91431" bIns="0" rtlCol="0" anchor="t">
              <a:spAutoFit/>
            </a:bodyPr>
            <a:lstStyle/>
            <a:p>
              <a:pPr algn="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sp>
          <p:nvSpPr>
            <p:cNvPr id="88" name="TextBox 87"/>
            <p:cNvSpPr txBox="1"/>
            <p:nvPr/>
          </p:nvSpPr>
          <p:spPr>
            <a:xfrm>
              <a:off x="896940" y="2805428"/>
              <a:ext cx="1447438" cy="692274"/>
            </a:xfrm>
            <a:prstGeom prst="rect">
              <a:avLst/>
            </a:prstGeom>
            <a:noFill/>
          </p:spPr>
          <p:txBody>
            <a:bodyPr wrap="square" lIns="91431" tIns="45715" rIns="91431" bIns="45715"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89" name="TextBox 88"/>
            <p:cNvSpPr txBox="1"/>
            <p:nvPr/>
          </p:nvSpPr>
          <p:spPr>
            <a:xfrm>
              <a:off x="1331640" y="2587805"/>
              <a:ext cx="1008112" cy="323166"/>
            </a:xfrm>
            <a:prstGeom prst="rect">
              <a:avLst/>
            </a:prstGeom>
            <a:noFill/>
          </p:spPr>
          <p:txBody>
            <a:bodyPr wrap="square" lIns="91431" tIns="0" rIns="91431" bIns="0" rtlCol="0" anchor="t">
              <a:spAutoFit/>
            </a:bodyPr>
            <a:lstStyle/>
            <a:p>
              <a:pPr algn="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sp>
          <p:nvSpPr>
            <p:cNvPr id="90" name="TextBox 89"/>
            <p:cNvSpPr txBox="1"/>
            <p:nvPr/>
          </p:nvSpPr>
          <p:spPr>
            <a:xfrm>
              <a:off x="1000462" y="3867422"/>
              <a:ext cx="1343916" cy="692274"/>
            </a:xfrm>
            <a:prstGeom prst="rect">
              <a:avLst/>
            </a:prstGeom>
            <a:noFill/>
          </p:spPr>
          <p:txBody>
            <a:bodyPr wrap="square" lIns="91431" tIns="45715" rIns="91431" bIns="45715"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您的内容打在这里，或者通过您的内容打在这里，或者</a:t>
              </a:r>
            </a:p>
          </p:txBody>
        </p:sp>
        <p:sp>
          <p:nvSpPr>
            <p:cNvPr id="91" name="TextBox 90"/>
            <p:cNvSpPr txBox="1"/>
            <p:nvPr/>
          </p:nvSpPr>
          <p:spPr>
            <a:xfrm>
              <a:off x="1331640" y="3634809"/>
              <a:ext cx="1008112" cy="323166"/>
            </a:xfrm>
            <a:prstGeom prst="rect">
              <a:avLst/>
            </a:prstGeom>
            <a:noFill/>
          </p:spPr>
          <p:txBody>
            <a:bodyPr wrap="square" lIns="91431" tIns="0" rIns="91431" bIns="0" rtlCol="0" anchor="t">
              <a:spAutoFit/>
            </a:bodyPr>
            <a:lstStyle/>
            <a:p>
              <a:pPr algn="r">
                <a:lnSpc>
                  <a:spcPct val="150000"/>
                </a:lnSpc>
              </a:pPr>
              <a:r>
                <a:rPr lang="zh-CN" altLang="en-US" sz="1400" b="1" dirty="0" smtClean="0">
                  <a:solidFill>
                    <a:schemeClr val="tx1">
                      <a:lumMod val="65000"/>
                      <a:lumOff val="35000"/>
                    </a:schemeClr>
                  </a:solidFill>
                  <a:latin typeface="微软雅黑" pitchFamily="34" charset="-122"/>
                  <a:ea typeface="微软雅黑" pitchFamily="34" charset="-122"/>
                  <a:cs typeface="华文黑体" pitchFamily="2" charset="-122"/>
                </a:rPr>
                <a:t>标</a:t>
              </a: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题</a:t>
              </a:r>
            </a:p>
          </p:txBody>
        </p:sp>
      </p:grpSp>
      <p:sp>
        <p:nvSpPr>
          <p:cNvPr id="2054" name="TextBox 2053"/>
          <p:cNvSpPr txBox="1"/>
          <p:nvPr/>
        </p:nvSpPr>
        <p:spPr>
          <a:xfrm>
            <a:off x="2903374" y="1589901"/>
            <a:ext cx="516499"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Humnst777 BlkCn BT" panose="020B0803030504020204" pitchFamily="34" charset="0"/>
              </a:rPr>
              <a:t>01</a:t>
            </a:r>
            <a:endParaRPr lang="zh-CN" altLang="en-US" sz="2100" dirty="0">
              <a:solidFill>
                <a:schemeClr val="tx1">
                  <a:lumMod val="10000"/>
                  <a:lumOff val="90000"/>
                </a:schemeClr>
              </a:solidFill>
              <a:latin typeface="Humnst777 BlkCn BT" panose="020B0803030504020204" pitchFamily="34" charset="0"/>
            </a:endParaRPr>
          </a:p>
        </p:txBody>
      </p:sp>
      <p:sp>
        <p:nvSpPr>
          <p:cNvPr id="101" name="TextBox 100"/>
          <p:cNvSpPr txBox="1"/>
          <p:nvPr/>
        </p:nvSpPr>
        <p:spPr>
          <a:xfrm>
            <a:off x="2887524" y="2618505"/>
            <a:ext cx="532348"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DFGothic-EB" panose="02010609010101010101" pitchFamily="1" charset="-128"/>
                <a:ea typeface="DFGothic-EB" panose="02010609010101010101" pitchFamily="1" charset="-128"/>
              </a:rPr>
              <a:t>02</a:t>
            </a:r>
            <a:endParaRPr lang="zh-CN" altLang="en-US" sz="2100" dirty="0">
              <a:solidFill>
                <a:schemeClr val="tx1">
                  <a:lumMod val="10000"/>
                  <a:lumOff val="90000"/>
                </a:schemeClr>
              </a:solidFill>
              <a:latin typeface="DFGothic-EB" panose="02010609010101010101" pitchFamily="1" charset="-128"/>
              <a:ea typeface="DFGothic-EB" panose="02010609010101010101" pitchFamily="1" charset="-128"/>
            </a:endParaRPr>
          </a:p>
        </p:txBody>
      </p:sp>
      <p:sp>
        <p:nvSpPr>
          <p:cNvPr id="102" name="TextBox 101"/>
          <p:cNvSpPr txBox="1"/>
          <p:nvPr/>
        </p:nvSpPr>
        <p:spPr>
          <a:xfrm>
            <a:off x="2899397" y="3594333"/>
            <a:ext cx="664492"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DFGothic-EB" panose="02010609010101010101" pitchFamily="1" charset="-128"/>
                <a:ea typeface="DFGothic-EB" panose="02010609010101010101" pitchFamily="1" charset="-128"/>
              </a:rPr>
              <a:t>03</a:t>
            </a:r>
            <a:endParaRPr lang="zh-CN" altLang="en-US" sz="2100" dirty="0">
              <a:solidFill>
                <a:schemeClr val="tx1">
                  <a:lumMod val="10000"/>
                  <a:lumOff val="90000"/>
                </a:schemeClr>
              </a:solidFill>
              <a:latin typeface="DFGothic-EB" panose="02010609010101010101" pitchFamily="1" charset="-128"/>
              <a:ea typeface="DFGothic-EB" panose="02010609010101010101" pitchFamily="1" charset="-128"/>
            </a:endParaRPr>
          </a:p>
        </p:txBody>
      </p:sp>
      <p:sp>
        <p:nvSpPr>
          <p:cNvPr id="103" name="TextBox 102"/>
          <p:cNvSpPr txBox="1"/>
          <p:nvPr/>
        </p:nvSpPr>
        <p:spPr>
          <a:xfrm>
            <a:off x="5967928" y="3601459"/>
            <a:ext cx="692305"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DFGothic-EB" panose="02010609010101010101" pitchFamily="1" charset="-128"/>
                <a:ea typeface="DFGothic-EB" panose="02010609010101010101" pitchFamily="1" charset="-128"/>
              </a:rPr>
              <a:t>06</a:t>
            </a:r>
            <a:endParaRPr lang="zh-CN" altLang="en-US" sz="2100" dirty="0">
              <a:solidFill>
                <a:schemeClr val="tx1">
                  <a:lumMod val="10000"/>
                  <a:lumOff val="90000"/>
                </a:schemeClr>
              </a:solidFill>
              <a:latin typeface="DFGothic-EB" panose="02010609010101010101" pitchFamily="1" charset="-128"/>
              <a:ea typeface="DFGothic-EB" panose="02010609010101010101" pitchFamily="1" charset="-128"/>
            </a:endParaRPr>
          </a:p>
        </p:txBody>
      </p:sp>
      <p:sp>
        <p:nvSpPr>
          <p:cNvPr id="104" name="TextBox 103"/>
          <p:cNvSpPr txBox="1"/>
          <p:nvPr/>
        </p:nvSpPr>
        <p:spPr>
          <a:xfrm>
            <a:off x="5964045" y="2640151"/>
            <a:ext cx="768195"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DFGothic-EB" panose="02010609010101010101" pitchFamily="1" charset="-128"/>
                <a:ea typeface="DFGothic-EB" panose="02010609010101010101" pitchFamily="1" charset="-128"/>
              </a:rPr>
              <a:t>05</a:t>
            </a:r>
            <a:endParaRPr lang="zh-CN" altLang="en-US" sz="2100" dirty="0">
              <a:solidFill>
                <a:schemeClr val="tx1">
                  <a:lumMod val="10000"/>
                  <a:lumOff val="90000"/>
                </a:schemeClr>
              </a:solidFill>
              <a:latin typeface="DFGothic-EB" panose="02010609010101010101" pitchFamily="1" charset="-128"/>
              <a:ea typeface="DFGothic-EB" panose="02010609010101010101" pitchFamily="1" charset="-128"/>
            </a:endParaRPr>
          </a:p>
        </p:txBody>
      </p:sp>
      <p:sp>
        <p:nvSpPr>
          <p:cNvPr id="105" name="TextBox 104"/>
          <p:cNvSpPr txBox="1"/>
          <p:nvPr/>
        </p:nvSpPr>
        <p:spPr>
          <a:xfrm>
            <a:off x="5963408" y="1567226"/>
            <a:ext cx="624816" cy="415444"/>
          </a:xfrm>
          <a:prstGeom prst="rect">
            <a:avLst/>
          </a:prstGeom>
          <a:noFill/>
        </p:spPr>
        <p:txBody>
          <a:bodyPr wrap="square" lIns="91359" tIns="45679" rIns="91359" bIns="45679" rtlCol="0">
            <a:spAutoFit/>
          </a:bodyPr>
          <a:lstStyle/>
          <a:p>
            <a:r>
              <a:rPr lang="en-US" altLang="zh-CN" sz="2100" dirty="0">
                <a:solidFill>
                  <a:schemeClr val="tx1">
                    <a:lumMod val="10000"/>
                    <a:lumOff val="90000"/>
                  </a:schemeClr>
                </a:solidFill>
                <a:latin typeface="DFGothic-EB" panose="02010609010101010101" pitchFamily="1" charset="-128"/>
                <a:ea typeface="DFGothic-EB" panose="02010609010101010101" pitchFamily="1" charset="-128"/>
              </a:rPr>
              <a:t>04</a:t>
            </a:r>
            <a:endParaRPr lang="zh-CN" altLang="en-US" sz="2100" dirty="0">
              <a:solidFill>
                <a:schemeClr val="tx1">
                  <a:lumMod val="10000"/>
                  <a:lumOff val="90000"/>
                </a:schemeClr>
              </a:solidFill>
              <a:latin typeface="DFGothic-EB" panose="02010609010101010101" pitchFamily="1" charset="-128"/>
              <a:ea typeface="DFGothic-EB" panose="02010609010101010101" pitchFamily="1" charset="-128"/>
            </a:endParaRPr>
          </a:p>
        </p:txBody>
      </p:sp>
    </p:spTree>
    <p:extLst>
      <p:ext uri="{BB962C8B-B14F-4D97-AF65-F5344CB8AC3E}">
        <p14:creationId xmlns:p14="http://schemas.microsoft.com/office/powerpoint/2010/main" val="3651406918"/>
      </p:ext>
    </p:extLst>
  </p:cSld>
  <p:clrMapOvr>
    <a:masterClrMapping/>
  </p:clrMapOvr>
  <p:transition spd="slow" advClick="0" advTm="3323">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3" presetClass="entr" presetSubtype="288"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strVal val="4/3*#ppt_w"/>
                                          </p:val>
                                        </p:tav>
                                        <p:tav tm="100000">
                                          <p:val>
                                            <p:strVal val="#ppt_w"/>
                                          </p:val>
                                        </p:tav>
                                      </p:tavLst>
                                    </p:anim>
                                    <p:anim calcmode="lin" valueType="num">
                                      <p:cBhvr>
                                        <p:cTn id="13" dur="500" fill="hold"/>
                                        <p:tgtEl>
                                          <p:spTgt spid="47"/>
                                        </p:tgtEl>
                                        <p:attrNameLst>
                                          <p:attrName>ppt_h</p:attrName>
                                        </p:attrNameLst>
                                      </p:cBhvr>
                                      <p:tavLst>
                                        <p:tav tm="0">
                                          <p:val>
                                            <p:strVal val="4/3*#ppt_h"/>
                                          </p:val>
                                        </p:tav>
                                        <p:tav tm="100000">
                                          <p:val>
                                            <p:strVal val="#ppt_h"/>
                                          </p:val>
                                        </p:tav>
                                      </p:tavLst>
                                    </p:anim>
                                  </p:childTnLst>
                                </p:cTn>
                              </p:par>
                            </p:childTnLst>
                          </p:cTn>
                        </p:par>
                        <p:par>
                          <p:cTn id="14" fill="hold">
                            <p:stCondLst>
                              <p:cond delay="500"/>
                            </p:stCondLst>
                            <p:childTnLst>
                              <p:par>
                                <p:cTn id="15" presetID="23" presetClass="entr" presetSubtype="288" fill="hold" nodeType="after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strVal val="4/3*#ppt_w"/>
                                          </p:val>
                                        </p:tav>
                                        <p:tav tm="100000">
                                          <p:val>
                                            <p:strVal val="#ppt_w"/>
                                          </p:val>
                                        </p:tav>
                                      </p:tavLst>
                                    </p:anim>
                                    <p:anim calcmode="lin" valueType="num">
                                      <p:cBhvr>
                                        <p:cTn id="18" dur="500" fill="hold"/>
                                        <p:tgtEl>
                                          <p:spTgt spid="2054"/>
                                        </p:tgtEl>
                                        <p:attrNameLst>
                                          <p:attrName>ppt_h</p:attrName>
                                        </p:attrNameLst>
                                      </p:cBhvr>
                                      <p:tavLst>
                                        <p:tav tm="0">
                                          <p:val>
                                            <p:strVal val="4/3*#ppt_h"/>
                                          </p:val>
                                        </p:tav>
                                        <p:tav tm="100000">
                                          <p:val>
                                            <p:strVal val="#ppt_h"/>
                                          </p:val>
                                        </p:tav>
                                      </p:tavLst>
                                    </p:anim>
                                  </p:childTnLst>
                                </p:cTn>
                              </p:par>
                              <p:par>
                                <p:cTn id="19" presetID="23" presetClass="entr" presetSubtype="288" fill="hold"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500" fill="hold"/>
                                        <p:tgtEl>
                                          <p:spTgt spid="101"/>
                                        </p:tgtEl>
                                        <p:attrNameLst>
                                          <p:attrName>ppt_w</p:attrName>
                                        </p:attrNameLst>
                                      </p:cBhvr>
                                      <p:tavLst>
                                        <p:tav tm="0">
                                          <p:val>
                                            <p:strVal val="4/3*#ppt_w"/>
                                          </p:val>
                                        </p:tav>
                                        <p:tav tm="100000">
                                          <p:val>
                                            <p:strVal val="#ppt_w"/>
                                          </p:val>
                                        </p:tav>
                                      </p:tavLst>
                                    </p:anim>
                                    <p:anim calcmode="lin" valueType="num">
                                      <p:cBhvr>
                                        <p:cTn id="22" dur="500" fill="hold"/>
                                        <p:tgtEl>
                                          <p:spTgt spid="101"/>
                                        </p:tgtEl>
                                        <p:attrNameLst>
                                          <p:attrName>ppt_h</p:attrName>
                                        </p:attrNameLst>
                                      </p:cBhvr>
                                      <p:tavLst>
                                        <p:tav tm="0">
                                          <p:val>
                                            <p:strVal val="4/3*#ppt_h"/>
                                          </p:val>
                                        </p:tav>
                                        <p:tav tm="100000">
                                          <p:val>
                                            <p:strVal val="#ppt_h"/>
                                          </p:val>
                                        </p:tav>
                                      </p:tavLst>
                                    </p:anim>
                                  </p:childTnLst>
                                </p:cTn>
                              </p:par>
                              <p:par>
                                <p:cTn id="23" presetID="23" presetClass="entr" presetSubtype="288" fill="hold"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strVal val="4/3*#ppt_w"/>
                                          </p:val>
                                        </p:tav>
                                        <p:tav tm="100000">
                                          <p:val>
                                            <p:strVal val="#ppt_w"/>
                                          </p:val>
                                        </p:tav>
                                      </p:tavLst>
                                    </p:anim>
                                    <p:anim calcmode="lin" valueType="num">
                                      <p:cBhvr>
                                        <p:cTn id="26" dur="500" fill="hold"/>
                                        <p:tgtEl>
                                          <p:spTgt spid="51"/>
                                        </p:tgtEl>
                                        <p:attrNameLst>
                                          <p:attrName>ppt_h</p:attrName>
                                        </p:attrNameLst>
                                      </p:cBhvr>
                                      <p:tavLst>
                                        <p:tav tm="0">
                                          <p:val>
                                            <p:strVal val="4/3*#ppt_h"/>
                                          </p:val>
                                        </p:tav>
                                        <p:tav tm="100000">
                                          <p:val>
                                            <p:strVal val="#ppt_h"/>
                                          </p:val>
                                        </p:tav>
                                      </p:tavLst>
                                    </p:anim>
                                  </p:childTnLst>
                                </p:cTn>
                              </p:par>
                              <p:par>
                                <p:cTn id="27" presetID="23" presetClass="entr" presetSubtype="288"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strVal val="4/3*#ppt_w"/>
                                          </p:val>
                                        </p:tav>
                                        <p:tav tm="100000">
                                          <p:val>
                                            <p:strVal val="#ppt_w"/>
                                          </p:val>
                                        </p:tav>
                                      </p:tavLst>
                                    </p:anim>
                                    <p:anim calcmode="lin" valueType="num">
                                      <p:cBhvr>
                                        <p:cTn id="30" dur="500" fill="hold"/>
                                        <p:tgtEl>
                                          <p:spTgt spid="55"/>
                                        </p:tgtEl>
                                        <p:attrNameLst>
                                          <p:attrName>ppt_h</p:attrName>
                                        </p:attrNameLst>
                                      </p:cBhvr>
                                      <p:tavLst>
                                        <p:tav tm="0">
                                          <p:val>
                                            <p:strVal val="4/3*#ppt_h"/>
                                          </p:val>
                                        </p:tav>
                                        <p:tav tm="100000">
                                          <p:val>
                                            <p:strVal val="#ppt_h"/>
                                          </p:val>
                                        </p:tav>
                                      </p:tavLst>
                                    </p:anim>
                                  </p:childTnLst>
                                </p:cTn>
                              </p:par>
                              <p:par>
                                <p:cTn id="31" presetID="23" presetClass="entr" presetSubtype="288" fill="hold" nodeType="with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p:cTn id="33" dur="500" fill="hold"/>
                                        <p:tgtEl>
                                          <p:spTgt spid="102"/>
                                        </p:tgtEl>
                                        <p:attrNameLst>
                                          <p:attrName>ppt_w</p:attrName>
                                        </p:attrNameLst>
                                      </p:cBhvr>
                                      <p:tavLst>
                                        <p:tav tm="0">
                                          <p:val>
                                            <p:strVal val="4/3*#ppt_w"/>
                                          </p:val>
                                        </p:tav>
                                        <p:tav tm="100000">
                                          <p:val>
                                            <p:strVal val="#ppt_w"/>
                                          </p:val>
                                        </p:tav>
                                      </p:tavLst>
                                    </p:anim>
                                    <p:anim calcmode="lin" valueType="num">
                                      <p:cBhvr>
                                        <p:cTn id="34" dur="500" fill="hold"/>
                                        <p:tgtEl>
                                          <p:spTgt spid="102"/>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strVal val="4/3*#ppt_w"/>
                                          </p:val>
                                        </p:tav>
                                        <p:tav tm="100000">
                                          <p:val>
                                            <p:strVal val="#ppt_w"/>
                                          </p:val>
                                        </p:tav>
                                      </p:tavLst>
                                    </p:anim>
                                    <p:anim calcmode="lin" valueType="num">
                                      <p:cBhvr>
                                        <p:cTn id="38" dur="500" fill="hold"/>
                                        <p:tgtEl>
                                          <p:spTgt spid="59"/>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0"/>
                                  </p:stCondLst>
                                  <p:childTnLst>
                                    <p:set>
                                      <p:cBhvr>
                                        <p:cTn id="40" dur="1" fill="hold">
                                          <p:stCondLst>
                                            <p:cond delay="0"/>
                                          </p:stCondLst>
                                        </p:cTn>
                                        <p:tgtEl>
                                          <p:spTgt spid="105"/>
                                        </p:tgtEl>
                                        <p:attrNameLst>
                                          <p:attrName>style.visibility</p:attrName>
                                        </p:attrNameLst>
                                      </p:cBhvr>
                                      <p:to>
                                        <p:strVal val="visible"/>
                                      </p:to>
                                    </p:set>
                                    <p:anim calcmode="lin" valueType="num">
                                      <p:cBhvr>
                                        <p:cTn id="41" dur="500" fill="hold"/>
                                        <p:tgtEl>
                                          <p:spTgt spid="105"/>
                                        </p:tgtEl>
                                        <p:attrNameLst>
                                          <p:attrName>ppt_w</p:attrName>
                                        </p:attrNameLst>
                                      </p:cBhvr>
                                      <p:tavLst>
                                        <p:tav tm="0">
                                          <p:val>
                                            <p:strVal val="4/3*#ppt_w"/>
                                          </p:val>
                                        </p:tav>
                                        <p:tav tm="100000">
                                          <p:val>
                                            <p:strVal val="#ppt_w"/>
                                          </p:val>
                                        </p:tav>
                                      </p:tavLst>
                                    </p:anim>
                                    <p:anim calcmode="lin" valueType="num">
                                      <p:cBhvr>
                                        <p:cTn id="42" dur="500" fill="hold"/>
                                        <p:tgtEl>
                                          <p:spTgt spid="105"/>
                                        </p:tgtEl>
                                        <p:attrNameLst>
                                          <p:attrName>ppt_h</p:attrName>
                                        </p:attrNameLst>
                                      </p:cBhvr>
                                      <p:tavLst>
                                        <p:tav tm="0">
                                          <p:val>
                                            <p:strVal val="4/3*#ppt_h"/>
                                          </p:val>
                                        </p:tav>
                                        <p:tav tm="100000">
                                          <p:val>
                                            <p:strVal val="#ppt_h"/>
                                          </p:val>
                                        </p:tav>
                                      </p:tavLst>
                                    </p:anim>
                                  </p:childTnLst>
                                </p:cTn>
                              </p:par>
                              <p:par>
                                <p:cTn id="43" presetID="23" presetClass="entr" presetSubtype="288" fill="hold" nodeType="with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ppt_w</p:attrName>
                                        </p:attrNameLst>
                                      </p:cBhvr>
                                      <p:tavLst>
                                        <p:tav tm="0">
                                          <p:val>
                                            <p:strVal val="4/3*#ppt_w"/>
                                          </p:val>
                                        </p:tav>
                                        <p:tav tm="100000">
                                          <p:val>
                                            <p:strVal val="#ppt_w"/>
                                          </p:val>
                                        </p:tav>
                                      </p:tavLst>
                                    </p:anim>
                                    <p:anim calcmode="lin" valueType="num">
                                      <p:cBhvr>
                                        <p:cTn id="46" dur="500" fill="hold"/>
                                        <p:tgtEl>
                                          <p:spTgt spid="63"/>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0"/>
                                  </p:stCondLst>
                                  <p:childTnLst>
                                    <p:set>
                                      <p:cBhvr>
                                        <p:cTn id="48" dur="1" fill="hold">
                                          <p:stCondLst>
                                            <p:cond delay="0"/>
                                          </p:stCondLst>
                                        </p:cTn>
                                        <p:tgtEl>
                                          <p:spTgt spid="104"/>
                                        </p:tgtEl>
                                        <p:attrNameLst>
                                          <p:attrName>style.visibility</p:attrName>
                                        </p:attrNameLst>
                                      </p:cBhvr>
                                      <p:to>
                                        <p:strVal val="visible"/>
                                      </p:to>
                                    </p:set>
                                    <p:anim calcmode="lin" valueType="num">
                                      <p:cBhvr>
                                        <p:cTn id="49" dur="500" fill="hold"/>
                                        <p:tgtEl>
                                          <p:spTgt spid="104"/>
                                        </p:tgtEl>
                                        <p:attrNameLst>
                                          <p:attrName>ppt_w</p:attrName>
                                        </p:attrNameLst>
                                      </p:cBhvr>
                                      <p:tavLst>
                                        <p:tav tm="0">
                                          <p:val>
                                            <p:strVal val="4/3*#ppt_w"/>
                                          </p:val>
                                        </p:tav>
                                        <p:tav tm="100000">
                                          <p:val>
                                            <p:strVal val="#ppt_w"/>
                                          </p:val>
                                        </p:tav>
                                      </p:tavLst>
                                    </p:anim>
                                    <p:anim calcmode="lin" valueType="num">
                                      <p:cBhvr>
                                        <p:cTn id="50" dur="500" fill="hold"/>
                                        <p:tgtEl>
                                          <p:spTgt spid="104"/>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500" fill="hold"/>
                                        <p:tgtEl>
                                          <p:spTgt spid="67"/>
                                        </p:tgtEl>
                                        <p:attrNameLst>
                                          <p:attrName>ppt_w</p:attrName>
                                        </p:attrNameLst>
                                      </p:cBhvr>
                                      <p:tavLst>
                                        <p:tav tm="0">
                                          <p:val>
                                            <p:strVal val="4/3*#ppt_w"/>
                                          </p:val>
                                        </p:tav>
                                        <p:tav tm="100000">
                                          <p:val>
                                            <p:strVal val="#ppt_w"/>
                                          </p:val>
                                        </p:tav>
                                      </p:tavLst>
                                    </p:anim>
                                    <p:anim calcmode="lin" valueType="num">
                                      <p:cBhvr>
                                        <p:cTn id="54" dur="500" fill="hold"/>
                                        <p:tgtEl>
                                          <p:spTgt spid="67"/>
                                        </p:tgtEl>
                                        <p:attrNameLst>
                                          <p:attrName>ppt_h</p:attrName>
                                        </p:attrNameLst>
                                      </p:cBhvr>
                                      <p:tavLst>
                                        <p:tav tm="0">
                                          <p:val>
                                            <p:strVal val="4/3*#ppt_h"/>
                                          </p:val>
                                        </p:tav>
                                        <p:tav tm="100000">
                                          <p:val>
                                            <p:strVal val="#ppt_h"/>
                                          </p:val>
                                        </p:tav>
                                      </p:tavLst>
                                    </p:anim>
                                  </p:childTnLst>
                                </p:cTn>
                              </p:par>
                              <p:par>
                                <p:cTn id="55" presetID="23" presetClass="entr" presetSubtype="288" fill="hold" nodeType="withEffect">
                                  <p:stCondLst>
                                    <p:cond delay="0"/>
                                  </p:stCondLst>
                                  <p:childTnLst>
                                    <p:set>
                                      <p:cBhvr>
                                        <p:cTn id="56" dur="1" fill="hold">
                                          <p:stCondLst>
                                            <p:cond delay="0"/>
                                          </p:stCondLst>
                                        </p:cTn>
                                        <p:tgtEl>
                                          <p:spTgt spid="103"/>
                                        </p:tgtEl>
                                        <p:attrNameLst>
                                          <p:attrName>style.visibility</p:attrName>
                                        </p:attrNameLst>
                                      </p:cBhvr>
                                      <p:to>
                                        <p:strVal val="visible"/>
                                      </p:to>
                                    </p:set>
                                    <p:anim calcmode="lin" valueType="num">
                                      <p:cBhvr>
                                        <p:cTn id="57" dur="500" fill="hold"/>
                                        <p:tgtEl>
                                          <p:spTgt spid="103"/>
                                        </p:tgtEl>
                                        <p:attrNameLst>
                                          <p:attrName>ppt_w</p:attrName>
                                        </p:attrNameLst>
                                      </p:cBhvr>
                                      <p:tavLst>
                                        <p:tav tm="0">
                                          <p:val>
                                            <p:strVal val="4/3*#ppt_w"/>
                                          </p:val>
                                        </p:tav>
                                        <p:tav tm="100000">
                                          <p:val>
                                            <p:strVal val="#ppt_w"/>
                                          </p:val>
                                        </p:tav>
                                      </p:tavLst>
                                    </p:anim>
                                    <p:anim calcmode="lin" valueType="num">
                                      <p:cBhvr>
                                        <p:cTn id="58" dur="500" fill="hold"/>
                                        <p:tgtEl>
                                          <p:spTgt spid="103"/>
                                        </p:tgtEl>
                                        <p:attrNameLst>
                                          <p:attrName>ppt_h</p:attrName>
                                        </p:attrNameLst>
                                      </p:cBhvr>
                                      <p:tavLst>
                                        <p:tav tm="0">
                                          <p:val>
                                            <p:strVal val="4/3*#ppt_h"/>
                                          </p:val>
                                        </p:tav>
                                        <p:tav tm="100000">
                                          <p:val>
                                            <p:strVal val="#ppt_h"/>
                                          </p:val>
                                        </p:tav>
                                      </p:tavLst>
                                    </p:anim>
                                  </p:childTnLst>
                                </p:cTn>
                              </p:par>
                            </p:childTnLst>
                          </p:cTn>
                        </p:par>
                        <p:par>
                          <p:cTn id="59" fill="hold">
                            <p:stCondLst>
                              <p:cond delay="1000"/>
                            </p:stCondLst>
                            <p:childTnLst>
                              <p:par>
                                <p:cTn id="60" presetID="2" presetClass="entr" presetSubtype="8"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0-#ppt_w/2"/>
                                          </p:val>
                                        </p:tav>
                                        <p:tav tm="100000">
                                          <p:val>
                                            <p:strVal val="#ppt_x"/>
                                          </p:val>
                                        </p:tav>
                                      </p:tavLst>
                                    </p:anim>
                                    <p:anim calcmode="lin" valueType="num">
                                      <p:cBhvr additive="base">
                                        <p:cTn id="63" dur="500" fill="hold"/>
                                        <p:tgtEl>
                                          <p:spTgt spid="5"/>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500" fill="hold"/>
                                        <p:tgtEl>
                                          <p:spTgt spid="3"/>
                                        </p:tgtEl>
                                        <p:attrNameLst>
                                          <p:attrName>ppt_x</p:attrName>
                                        </p:attrNameLst>
                                      </p:cBhvr>
                                      <p:tavLst>
                                        <p:tav tm="0">
                                          <p:val>
                                            <p:strVal val="1+#ppt_w/2"/>
                                          </p:val>
                                        </p:tav>
                                        <p:tav tm="100000">
                                          <p:val>
                                            <p:strVal val="#ppt_x"/>
                                          </p:val>
                                        </p:tav>
                                      </p:tavLst>
                                    </p:anim>
                                    <p:anim calcmode="lin" valueType="num">
                                      <p:cBhvr additive="base">
                                        <p:cTn id="6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688" y="2784475"/>
            <a:ext cx="596900" cy="600075"/>
          </a:xfrm>
          <a:prstGeom prst="ellipse">
            <a:avLst/>
          </a:prstGeom>
          <a:solidFill>
            <a:schemeClr val="accent1">
              <a:alpha val="23921"/>
            </a:schemeClr>
          </a:solidFill>
          <a:ln w="12700">
            <a:solidFill>
              <a:schemeClr val="accent1"/>
            </a:solidFill>
            <a:miter lim="800000"/>
            <a:headEnd/>
            <a:tailEnd/>
          </a:ln>
        </p:spPr>
        <p:txBody>
          <a:bodyPr lIns="91413" tIns="45706" rIns="91413" bIns="45706" anchor="ctr"/>
          <a:lstStyle/>
          <a:p>
            <a:endParaRPr lang="zh-CN" altLang="en-US">
              <a:latin typeface="Calibri" pitchFamily="34" charset="0"/>
              <a:ea typeface="微软雅黑" pitchFamily="34" charset="-122"/>
            </a:endParaRPr>
          </a:p>
        </p:txBody>
      </p:sp>
      <p:sp>
        <p:nvSpPr>
          <p:cNvPr id="3" name="Freeform 6"/>
          <p:cNvSpPr>
            <a:spLocks/>
          </p:cNvSpPr>
          <p:nvPr/>
        </p:nvSpPr>
        <p:spPr bwMode="auto">
          <a:xfrm>
            <a:off x="1682750"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4" name="Freeform 7"/>
          <p:cNvSpPr>
            <a:spLocks/>
          </p:cNvSpPr>
          <p:nvPr/>
        </p:nvSpPr>
        <p:spPr bwMode="auto">
          <a:xfrm>
            <a:off x="1682750" y="2100264"/>
            <a:ext cx="234950" cy="442912"/>
          </a:xfrm>
          <a:custGeom>
            <a:avLst/>
            <a:gdLst>
              <a:gd name="T0" fmla="*/ 2147483647 w 68"/>
              <a:gd name="T1" fmla="*/ 0 h 128"/>
              <a:gd name="T2" fmla="*/ 2147483647 w 68"/>
              <a:gd name="T3" fmla="*/ 0 h 128"/>
              <a:gd name="T4" fmla="*/ 2147483647 w 68"/>
              <a:gd name="T5" fmla="*/ 2147483647 h 128"/>
              <a:gd name="T6" fmla="*/ 2147483647 w 68"/>
              <a:gd name="T7" fmla="*/ 2147483647 h 128"/>
              <a:gd name="T8" fmla="*/ 0 w 68"/>
              <a:gd name="T9" fmla="*/ 2147483647 h 128"/>
              <a:gd name="T10" fmla="*/ 0 w 68"/>
              <a:gd name="T11" fmla="*/ 2147483647 h 128"/>
              <a:gd name="T12" fmla="*/ 2147483647 w 68"/>
              <a:gd name="T13" fmla="*/ 0 h 128"/>
              <a:gd name="T14" fmla="*/ 0 60000 65536"/>
              <a:gd name="T15" fmla="*/ 0 60000 65536"/>
              <a:gd name="T16" fmla="*/ 0 60000 65536"/>
              <a:gd name="T17" fmla="*/ 0 60000 65536"/>
              <a:gd name="T18" fmla="*/ 0 60000 65536"/>
              <a:gd name="T19" fmla="*/ 0 60000 65536"/>
              <a:gd name="T20" fmla="*/ 0 60000 65536"/>
              <a:gd name="T21" fmla="*/ 0 w 68"/>
              <a:gd name="T22" fmla="*/ 0 h 128"/>
              <a:gd name="T23" fmla="*/ 68 w 68"/>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w="9525">
            <a:noFill/>
            <a:round/>
            <a:headEnd/>
            <a:tailEnd/>
          </a:ln>
        </p:spPr>
        <p:txBody>
          <a:bodyPr lIns="72705" tIns="36352" rIns="72705" bIns="36352"/>
          <a:lstStyle/>
          <a:p>
            <a:endParaRPr lang="zh-CN" altLang="en-US"/>
          </a:p>
        </p:txBody>
      </p:sp>
      <p:sp>
        <p:nvSpPr>
          <p:cNvPr id="5" name="Freeform 8"/>
          <p:cNvSpPr>
            <a:spLocks/>
          </p:cNvSpPr>
          <p:nvPr/>
        </p:nvSpPr>
        <p:spPr bwMode="auto">
          <a:xfrm>
            <a:off x="1984376"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7" name="Freeform 9"/>
          <p:cNvSpPr>
            <a:spLocks/>
          </p:cNvSpPr>
          <p:nvPr/>
        </p:nvSpPr>
        <p:spPr bwMode="auto">
          <a:xfrm>
            <a:off x="2284414" y="1096964"/>
            <a:ext cx="236537"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8" name="Freeform 10"/>
          <p:cNvSpPr>
            <a:spLocks/>
          </p:cNvSpPr>
          <p:nvPr/>
        </p:nvSpPr>
        <p:spPr bwMode="auto">
          <a:xfrm>
            <a:off x="2582864" y="1096964"/>
            <a:ext cx="236537" cy="144621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9" name="Freeform 11"/>
          <p:cNvSpPr>
            <a:spLocks/>
          </p:cNvSpPr>
          <p:nvPr/>
        </p:nvSpPr>
        <p:spPr bwMode="auto">
          <a:xfrm>
            <a:off x="1984376" y="1797052"/>
            <a:ext cx="234950" cy="746125"/>
          </a:xfrm>
          <a:custGeom>
            <a:avLst/>
            <a:gdLst>
              <a:gd name="T0" fmla="*/ 2147483647 w 68"/>
              <a:gd name="T1" fmla="*/ 0 h 215"/>
              <a:gd name="T2" fmla="*/ 2147483647 w 68"/>
              <a:gd name="T3" fmla="*/ 0 h 215"/>
              <a:gd name="T4" fmla="*/ 2147483647 w 68"/>
              <a:gd name="T5" fmla="*/ 2147483647 h 215"/>
              <a:gd name="T6" fmla="*/ 2147483647 w 68"/>
              <a:gd name="T7" fmla="*/ 2147483647 h 215"/>
              <a:gd name="T8" fmla="*/ 0 w 68"/>
              <a:gd name="T9" fmla="*/ 2147483647 h 215"/>
              <a:gd name="T10" fmla="*/ 0 w 68"/>
              <a:gd name="T11" fmla="*/ 2147483647 h 215"/>
              <a:gd name="T12" fmla="*/ 2147483647 w 68"/>
              <a:gd name="T13" fmla="*/ 0 h 215"/>
              <a:gd name="T14" fmla="*/ 0 60000 65536"/>
              <a:gd name="T15" fmla="*/ 0 60000 65536"/>
              <a:gd name="T16" fmla="*/ 0 60000 65536"/>
              <a:gd name="T17" fmla="*/ 0 60000 65536"/>
              <a:gd name="T18" fmla="*/ 0 60000 65536"/>
              <a:gd name="T19" fmla="*/ 0 60000 65536"/>
              <a:gd name="T20" fmla="*/ 0 60000 65536"/>
              <a:gd name="T21" fmla="*/ 0 w 68"/>
              <a:gd name="T22" fmla="*/ 0 h 215"/>
              <a:gd name="T23" fmla="*/ 68 w 68"/>
              <a:gd name="T24" fmla="*/ 215 h 2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2"/>
          </a:solidFill>
          <a:ln w="9525">
            <a:noFill/>
            <a:round/>
            <a:headEnd/>
            <a:tailEnd/>
          </a:ln>
        </p:spPr>
        <p:txBody>
          <a:bodyPr lIns="72705" tIns="36352" rIns="72705" bIns="36352"/>
          <a:lstStyle/>
          <a:p>
            <a:endParaRPr lang="zh-CN" altLang="en-US"/>
          </a:p>
        </p:txBody>
      </p:sp>
      <p:sp>
        <p:nvSpPr>
          <p:cNvPr id="10" name="Freeform 12"/>
          <p:cNvSpPr>
            <a:spLocks/>
          </p:cNvSpPr>
          <p:nvPr/>
        </p:nvSpPr>
        <p:spPr bwMode="auto">
          <a:xfrm>
            <a:off x="2284414" y="1484314"/>
            <a:ext cx="236537" cy="1058862"/>
          </a:xfrm>
          <a:custGeom>
            <a:avLst/>
            <a:gdLst>
              <a:gd name="T0" fmla="*/ 2147483647 w 68"/>
              <a:gd name="T1" fmla="*/ 0 h 305"/>
              <a:gd name="T2" fmla="*/ 2147483647 w 68"/>
              <a:gd name="T3" fmla="*/ 0 h 305"/>
              <a:gd name="T4" fmla="*/ 2147483647 w 68"/>
              <a:gd name="T5" fmla="*/ 2147483647 h 305"/>
              <a:gd name="T6" fmla="*/ 2147483647 w 68"/>
              <a:gd name="T7" fmla="*/ 2147483647 h 305"/>
              <a:gd name="T8" fmla="*/ 2147483647 w 68"/>
              <a:gd name="T9" fmla="*/ 2147483647 h 305"/>
              <a:gd name="T10" fmla="*/ 0 w 68"/>
              <a:gd name="T11" fmla="*/ 2147483647 h 305"/>
              <a:gd name="T12" fmla="*/ 0 w 68"/>
              <a:gd name="T13" fmla="*/ 2147483647 h 305"/>
              <a:gd name="T14" fmla="*/ 0 w 68"/>
              <a:gd name="T15" fmla="*/ 2147483647 h 305"/>
              <a:gd name="T16" fmla="*/ 2147483647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05"/>
              <a:gd name="T29" fmla="*/ 68 w 68"/>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3"/>
          </a:solidFill>
          <a:ln w="9525">
            <a:noFill/>
            <a:round/>
            <a:headEnd/>
            <a:tailEnd/>
          </a:ln>
        </p:spPr>
        <p:txBody>
          <a:bodyPr lIns="72705" tIns="36352" rIns="72705" bIns="36352"/>
          <a:lstStyle/>
          <a:p>
            <a:endParaRPr lang="zh-CN" altLang="en-US"/>
          </a:p>
        </p:txBody>
      </p:sp>
      <p:sp>
        <p:nvSpPr>
          <p:cNvPr id="11" name="Freeform 13"/>
          <p:cNvSpPr>
            <a:spLocks/>
          </p:cNvSpPr>
          <p:nvPr/>
        </p:nvSpPr>
        <p:spPr bwMode="auto">
          <a:xfrm>
            <a:off x="2582864" y="1279525"/>
            <a:ext cx="236537" cy="1263650"/>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4"/>
          </a:solidFill>
          <a:ln w="9525">
            <a:noFill/>
            <a:round/>
            <a:headEnd/>
            <a:tailEnd/>
          </a:ln>
        </p:spPr>
        <p:txBody>
          <a:bodyPr lIns="72705" tIns="36352" rIns="72705" bIns="36352"/>
          <a:lstStyle/>
          <a:p>
            <a:endParaRPr lang="zh-CN" altLang="en-US"/>
          </a:p>
        </p:txBody>
      </p:sp>
      <p:sp>
        <p:nvSpPr>
          <p:cNvPr id="12" name="Freeform 14"/>
          <p:cNvSpPr>
            <a:spLocks/>
          </p:cNvSpPr>
          <p:nvPr/>
        </p:nvSpPr>
        <p:spPr bwMode="auto">
          <a:xfrm>
            <a:off x="3302002" y="1096964"/>
            <a:ext cx="233363"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13" name="Freeform 15"/>
          <p:cNvSpPr>
            <a:spLocks/>
          </p:cNvSpPr>
          <p:nvPr/>
        </p:nvSpPr>
        <p:spPr bwMode="auto">
          <a:xfrm>
            <a:off x="3602039" y="1096964"/>
            <a:ext cx="236537"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14" name="Freeform 16"/>
          <p:cNvSpPr>
            <a:spLocks/>
          </p:cNvSpPr>
          <p:nvPr/>
        </p:nvSpPr>
        <p:spPr bwMode="auto">
          <a:xfrm>
            <a:off x="3903664" y="1096964"/>
            <a:ext cx="236537"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15" name="Freeform 17"/>
          <p:cNvSpPr>
            <a:spLocks/>
          </p:cNvSpPr>
          <p:nvPr/>
        </p:nvSpPr>
        <p:spPr bwMode="auto">
          <a:xfrm>
            <a:off x="4205290" y="1096964"/>
            <a:ext cx="236537"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16" name="Freeform 18"/>
          <p:cNvSpPr>
            <a:spLocks/>
          </p:cNvSpPr>
          <p:nvPr/>
        </p:nvSpPr>
        <p:spPr bwMode="auto">
          <a:xfrm>
            <a:off x="3302002" y="2328863"/>
            <a:ext cx="233363" cy="214312"/>
          </a:xfrm>
          <a:custGeom>
            <a:avLst/>
            <a:gdLst>
              <a:gd name="T0" fmla="*/ 2147483647 w 68"/>
              <a:gd name="T1" fmla="*/ 0 h 62"/>
              <a:gd name="T2" fmla="*/ 2147483647 w 68"/>
              <a:gd name="T3" fmla="*/ 0 h 62"/>
              <a:gd name="T4" fmla="*/ 2147483647 w 68"/>
              <a:gd name="T5" fmla="*/ 2147483647 h 62"/>
              <a:gd name="T6" fmla="*/ 2147483647 w 68"/>
              <a:gd name="T7" fmla="*/ 2147483647 h 62"/>
              <a:gd name="T8" fmla="*/ 0 w 68"/>
              <a:gd name="T9" fmla="*/ 2147483647 h 62"/>
              <a:gd name="T10" fmla="*/ 0 w 68"/>
              <a:gd name="T11" fmla="*/ 2147483647 h 62"/>
              <a:gd name="T12" fmla="*/ 2147483647 w 68"/>
              <a:gd name="T13" fmla="*/ 0 h 62"/>
              <a:gd name="T14" fmla="*/ 0 60000 65536"/>
              <a:gd name="T15" fmla="*/ 0 60000 65536"/>
              <a:gd name="T16" fmla="*/ 0 60000 65536"/>
              <a:gd name="T17" fmla="*/ 0 60000 65536"/>
              <a:gd name="T18" fmla="*/ 0 60000 65536"/>
              <a:gd name="T19" fmla="*/ 0 60000 65536"/>
              <a:gd name="T20" fmla="*/ 0 60000 65536"/>
              <a:gd name="T21" fmla="*/ 0 w 68"/>
              <a:gd name="T22" fmla="*/ 0 h 62"/>
              <a:gd name="T23" fmla="*/ 68 w 68"/>
              <a:gd name="T24" fmla="*/ 62 h 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w="9525">
            <a:noFill/>
            <a:round/>
            <a:headEnd/>
            <a:tailEnd/>
          </a:ln>
        </p:spPr>
        <p:txBody>
          <a:bodyPr lIns="72705" tIns="36352" rIns="72705" bIns="36352"/>
          <a:lstStyle/>
          <a:p>
            <a:endParaRPr lang="zh-CN" altLang="en-US"/>
          </a:p>
        </p:txBody>
      </p:sp>
      <p:sp>
        <p:nvSpPr>
          <p:cNvPr id="17" name="Freeform 19"/>
          <p:cNvSpPr>
            <a:spLocks/>
          </p:cNvSpPr>
          <p:nvPr/>
        </p:nvSpPr>
        <p:spPr bwMode="auto">
          <a:xfrm>
            <a:off x="3602039" y="1803402"/>
            <a:ext cx="236537" cy="7397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w="9525">
            <a:noFill/>
            <a:round/>
            <a:headEnd/>
            <a:tailEnd/>
          </a:ln>
        </p:spPr>
        <p:txBody>
          <a:bodyPr lIns="72705" tIns="36352" rIns="72705" bIns="36352"/>
          <a:lstStyle/>
          <a:p>
            <a:endParaRPr lang="zh-CN" altLang="en-US"/>
          </a:p>
        </p:txBody>
      </p:sp>
      <p:sp>
        <p:nvSpPr>
          <p:cNvPr id="18" name="Freeform 20"/>
          <p:cNvSpPr>
            <a:spLocks/>
          </p:cNvSpPr>
          <p:nvPr/>
        </p:nvSpPr>
        <p:spPr bwMode="auto">
          <a:xfrm>
            <a:off x="3903664" y="1279525"/>
            <a:ext cx="236537" cy="1263650"/>
          </a:xfrm>
          <a:custGeom>
            <a:avLst/>
            <a:gdLst>
              <a:gd name="T0" fmla="*/ 2147483647 w 68"/>
              <a:gd name="T1" fmla="*/ 0 h 364"/>
              <a:gd name="T2" fmla="*/ 2147483647 w 68"/>
              <a:gd name="T3" fmla="*/ 0 h 364"/>
              <a:gd name="T4" fmla="*/ 2147483647 w 68"/>
              <a:gd name="T5" fmla="*/ 2147483647 h 364"/>
              <a:gd name="T6" fmla="*/ 2147483647 w 68"/>
              <a:gd name="T7" fmla="*/ 2147483647 h 364"/>
              <a:gd name="T8" fmla="*/ 2147483647 w 68"/>
              <a:gd name="T9" fmla="*/ 2147483647 h 364"/>
              <a:gd name="T10" fmla="*/ 0 w 68"/>
              <a:gd name="T11" fmla="*/ 2147483647 h 364"/>
              <a:gd name="T12" fmla="*/ 0 w 68"/>
              <a:gd name="T13" fmla="*/ 2147483647 h 364"/>
              <a:gd name="T14" fmla="*/ 0 w 68"/>
              <a:gd name="T15" fmla="*/ 2147483647 h 364"/>
              <a:gd name="T16" fmla="*/ 2147483647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4"/>
              <a:gd name="T29" fmla="*/ 68 w 68"/>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3"/>
          </a:solidFill>
          <a:ln w="9525">
            <a:noFill/>
            <a:round/>
            <a:headEnd/>
            <a:tailEnd/>
          </a:ln>
        </p:spPr>
        <p:txBody>
          <a:bodyPr lIns="72705" tIns="36352" rIns="72705" bIns="36352"/>
          <a:lstStyle/>
          <a:p>
            <a:endParaRPr lang="zh-CN" altLang="en-US"/>
          </a:p>
        </p:txBody>
      </p:sp>
      <p:sp>
        <p:nvSpPr>
          <p:cNvPr id="19" name="Freeform 21"/>
          <p:cNvSpPr>
            <a:spLocks/>
          </p:cNvSpPr>
          <p:nvPr/>
        </p:nvSpPr>
        <p:spPr bwMode="auto">
          <a:xfrm>
            <a:off x="4205290" y="1989139"/>
            <a:ext cx="236537" cy="554037"/>
          </a:xfrm>
          <a:custGeom>
            <a:avLst/>
            <a:gdLst>
              <a:gd name="T0" fmla="*/ 2147483647 w 68"/>
              <a:gd name="T1" fmla="*/ 0 h 160"/>
              <a:gd name="T2" fmla="*/ 2147483647 w 68"/>
              <a:gd name="T3" fmla="*/ 0 h 160"/>
              <a:gd name="T4" fmla="*/ 2147483647 w 68"/>
              <a:gd name="T5" fmla="*/ 2147483647 h 160"/>
              <a:gd name="T6" fmla="*/ 2147483647 w 68"/>
              <a:gd name="T7" fmla="*/ 2147483647 h 160"/>
              <a:gd name="T8" fmla="*/ 0 w 68"/>
              <a:gd name="T9" fmla="*/ 2147483647 h 160"/>
              <a:gd name="T10" fmla="*/ 0 w 68"/>
              <a:gd name="T11" fmla="*/ 2147483647 h 160"/>
              <a:gd name="T12" fmla="*/ 2147483647 w 68"/>
              <a:gd name="T13" fmla="*/ 0 h 160"/>
              <a:gd name="T14" fmla="*/ 0 60000 65536"/>
              <a:gd name="T15" fmla="*/ 0 60000 65536"/>
              <a:gd name="T16" fmla="*/ 0 60000 65536"/>
              <a:gd name="T17" fmla="*/ 0 60000 65536"/>
              <a:gd name="T18" fmla="*/ 0 60000 65536"/>
              <a:gd name="T19" fmla="*/ 0 60000 65536"/>
              <a:gd name="T20" fmla="*/ 0 60000 65536"/>
              <a:gd name="T21" fmla="*/ 0 w 68"/>
              <a:gd name="T22" fmla="*/ 0 h 160"/>
              <a:gd name="T23" fmla="*/ 68 w 68"/>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4"/>
          </a:solidFill>
          <a:ln w="9525">
            <a:noFill/>
            <a:round/>
            <a:headEnd/>
            <a:tailEnd/>
          </a:ln>
        </p:spPr>
        <p:txBody>
          <a:bodyPr lIns="72705" tIns="36352" rIns="72705" bIns="36352"/>
          <a:lstStyle/>
          <a:p>
            <a:endParaRPr lang="zh-CN" altLang="en-US"/>
          </a:p>
        </p:txBody>
      </p:sp>
      <p:sp>
        <p:nvSpPr>
          <p:cNvPr id="20" name="Freeform 22"/>
          <p:cNvSpPr>
            <a:spLocks/>
          </p:cNvSpPr>
          <p:nvPr/>
        </p:nvSpPr>
        <p:spPr bwMode="auto">
          <a:xfrm>
            <a:off x="4913313"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21" name="Freeform 23"/>
          <p:cNvSpPr>
            <a:spLocks/>
          </p:cNvSpPr>
          <p:nvPr/>
        </p:nvSpPr>
        <p:spPr bwMode="auto">
          <a:xfrm>
            <a:off x="5214939"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22" name="Freeform 24"/>
          <p:cNvSpPr>
            <a:spLocks/>
          </p:cNvSpPr>
          <p:nvPr/>
        </p:nvSpPr>
        <p:spPr bwMode="auto">
          <a:xfrm>
            <a:off x="5516564"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23" name="Freeform 25"/>
          <p:cNvSpPr>
            <a:spLocks/>
          </p:cNvSpPr>
          <p:nvPr/>
        </p:nvSpPr>
        <p:spPr bwMode="auto">
          <a:xfrm>
            <a:off x="5816600" y="1096964"/>
            <a:ext cx="236538"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24" name="Freeform 26"/>
          <p:cNvSpPr>
            <a:spLocks/>
          </p:cNvSpPr>
          <p:nvPr/>
        </p:nvSpPr>
        <p:spPr bwMode="auto">
          <a:xfrm>
            <a:off x="5816600" y="1273175"/>
            <a:ext cx="236538" cy="1270000"/>
          </a:xfrm>
          <a:custGeom>
            <a:avLst/>
            <a:gdLst>
              <a:gd name="T0" fmla="*/ 2147483647 w 68"/>
              <a:gd name="T1" fmla="*/ 0 h 366"/>
              <a:gd name="T2" fmla="*/ 2147483647 w 68"/>
              <a:gd name="T3" fmla="*/ 0 h 366"/>
              <a:gd name="T4" fmla="*/ 2147483647 w 68"/>
              <a:gd name="T5" fmla="*/ 2147483647 h 366"/>
              <a:gd name="T6" fmla="*/ 2147483647 w 68"/>
              <a:gd name="T7" fmla="*/ 2147483647 h 366"/>
              <a:gd name="T8" fmla="*/ 2147483647 w 68"/>
              <a:gd name="T9" fmla="*/ 2147483647 h 366"/>
              <a:gd name="T10" fmla="*/ 0 w 68"/>
              <a:gd name="T11" fmla="*/ 2147483647 h 366"/>
              <a:gd name="T12" fmla="*/ 0 w 68"/>
              <a:gd name="T13" fmla="*/ 2147483647 h 366"/>
              <a:gd name="T14" fmla="*/ 0 w 68"/>
              <a:gd name="T15" fmla="*/ 2147483647 h 366"/>
              <a:gd name="T16" fmla="*/ 2147483647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6"/>
              <a:gd name="T29" fmla="*/ 68 w 68"/>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4"/>
          </a:solidFill>
          <a:ln w="9525">
            <a:noFill/>
            <a:round/>
            <a:headEnd/>
            <a:tailEnd/>
          </a:ln>
        </p:spPr>
        <p:txBody>
          <a:bodyPr lIns="72705" tIns="36352" rIns="72705" bIns="36352"/>
          <a:lstStyle/>
          <a:p>
            <a:endParaRPr lang="zh-CN" altLang="en-US"/>
          </a:p>
        </p:txBody>
      </p:sp>
      <p:sp>
        <p:nvSpPr>
          <p:cNvPr id="25" name="Freeform 27"/>
          <p:cNvSpPr>
            <a:spLocks/>
          </p:cNvSpPr>
          <p:nvPr/>
        </p:nvSpPr>
        <p:spPr bwMode="auto">
          <a:xfrm>
            <a:off x="5516564" y="1509714"/>
            <a:ext cx="234950" cy="1033462"/>
          </a:xfrm>
          <a:custGeom>
            <a:avLst/>
            <a:gdLst>
              <a:gd name="T0" fmla="*/ 2147483647 w 68"/>
              <a:gd name="T1" fmla="*/ 0 h 298"/>
              <a:gd name="T2" fmla="*/ 2147483647 w 68"/>
              <a:gd name="T3" fmla="*/ 0 h 298"/>
              <a:gd name="T4" fmla="*/ 2147483647 w 68"/>
              <a:gd name="T5" fmla="*/ 2147483647 h 298"/>
              <a:gd name="T6" fmla="*/ 2147483647 w 68"/>
              <a:gd name="T7" fmla="*/ 2147483647 h 298"/>
              <a:gd name="T8" fmla="*/ 2147483647 w 68"/>
              <a:gd name="T9" fmla="*/ 2147483647 h 298"/>
              <a:gd name="T10" fmla="*/ 0 w 68"/>
              <a:gd name="T11" fmla="*/ 2147483647 h 298"/>
              <a:gd name="T12" fmla="*/ 0 w 68"/>
              <a:gd name="T13" fmla="*/ 2147483647 h 298"/>
              <a:gd name="T14" fmla="*/ 0 w 68"/>
              <a:gd name="T15" fmla="*/ 2147483647 h 298"/>
              <a:gd name="T16" fmla="*/ 2147483647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98"/>
              <a:gd name="T29" fmla="*/ 68 w 68"/>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w="9525">
            <a:noFill/>
            <a:round/>
            <a:headEnd/>
            <a:tailEnd/>
          </a:ln>
        </p:spPr>
        <p:txBody>
          <a:bodyPr lIns="72705" tIns="36352" rIns="72705" bIns="36352"/>
          <a:lstStyle/>
          <a:p>
            <a:endParaRPr lang="zh-CN" altLang="en-US"/>
          </a:p>
        </p:txBody>
      </p:sp>
      <p:sp>
        <p:nvSpPr>
          <p:cNvPr id="26" name="Freeform 28"/>
          <p:cNvSpPr>
            <a:spLocks/>
          </p:cNvSpPr>
          <p:nvPr/>
        </p:nvSpPr>
        <p:spPr bwMode="auto">
          <a:xfrm>
            <a:off x="5214939" y="1803402"/>
            <a:ext cx="234950" cy="739775"/>
          </a:xfrm>
          <a:custGeom>
            <a:avLst/>
            <a:gdLst>
              <a:gd name="T0" fmla="*/ 2147483647 w 68"/>
              <a:gd name="T1" fmla="*/ 0 h 213"/>
              <a:gd name="T2" fmla="*/ 2147483647 w 68"/>
              <a:gd name="T3" fmla="*/ 0 h 213"/>
              <a:gd name="T4" fmla="*/ 2147483647 w 68"/>
              <a:gd name="T5" fmla="*/ 2147483647 h 213"/>
              <a:gd name="T6" fmla="*/ 2147483647 w 68"/>
              <a:gd name="T7" fmla="*/ 2147483647 h 213"/>
              <a:gd name="T8" fmla="*/ 0 w 68"/>
              <a:gd name="T9" fmla="*/ 2147483647 h 213"/>
              <a:gd name="T10" fmla="*/ 0 w 68"/>
              <a:gd name="T11" fmla="*/ 2147483647 h 213"/>
              <a:gd name="T12" fmla="*/ 2147483647 w 68"/>
              <a:gd name="T13" fmla="*/ 0 h 213"/>
              <a:gd name="T14" fmla="*/ 0 60000 65536"/>
              <a:gd name="T15" fmla="*/ 0 60000 65536"/>
              <a:gd name="T16" fmla="*/ 0 60000 65536"/>
              <a:gd name="T17" fmla="*/ 0 60000 65536"/>
              <a:gd name="T18" fmla="*/ 0 60000 65536"/>
              <a:gd name="T19" fmla="*/ 0 60000 65536"/>
              <a:gd name="T20" fmla="*/ 0 60000 65536"/>
              <a:gd name="T21" fmla="*/ 0 w 68"/>
              <a:gd name="T22" fmla="*/ 0 h 213"/>
              <a:gd name="T23" fmla="*/ 68 w 6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w="9525">
            <a:noFill/>
            <a:round/>
            <a:headEnd/>
            <a:tailEnd/>
          </a:ln>
        </p:spPr>
        <p:txBody>
          <a:bodyPr lIns="72705" tIns="36352" rIns="72705" bIns="36352"/>
          <a:lstStyle/>
          <a:p>
            <a:endParaRPr lang="zh-CN" altLang="en-US"/>
          </a:p>
        </p:txBody>
      </p:sp>
      <p:sp>
        <p:nvSpPr>
          <p:cNvPr id="27" name="Freeform 29"/>
          <p:cNvSpPr>
            <a:spLocks/>
          </p:cNvSpPr>
          <p:nvPr/>
        </p:nvSpPr>
        <p:spPr bwMode="auto">
          <a:xfrm>
            <a:off x="4913313" y="2109790"/>
            <a:ext cx="234950" cy="433387"/>
          </a:xfrm>
          <a:custGeom>
            <a:avLst/>
            <a:gdLst>
              <a:gd name="T0" fmla="*/ 2147483647 w 68"/>
              <a:gd name="T1" fmla="*/ 0 h 125"/>
              <a:gd name="T2" fmla="*/ 2147483647 w 68"/>
              <a:gd name="T3" fmla="*/ 0 h 125"/>
              <a:gd name="T4" fmla="*/ 2147483647 w 68"/>
              <a:gd name="T5" fmla="*/ 2147483647 h 125"/>
              <a:gd name="T6" fmla="*/ 2147483647 w 68"/>
              <a:gd name="T7" fmla="*/ 2147483647 h 125"/>
              <a:gd name="T8" fmla="*/ 0 w 68"/>
              <a:gd name="T9" fmla="*/ 2147483647 h 125"/>
              <a:gd name="T10" fmla="*/ 0 w 68"/>
              <a:gd name="T11" fmla="*/ 2147483647 h 125"/>
              <a:gd name="T12" fmla="*/ 2147483647 w 68"/>
              <a:gd name="T13" fmla="*/ 0 h 125"/>
              <a:gd name="T14" fmla="*/ 0 60000 65536"/>
              <a:gd name="T15" fmla="*/ 0 60000 65536"/>
              <a:gd name="T16" fmla="*/ 0 60000 65536"/>
              <a:gd name="T17" fmla="*/ 0 60000 65536"/>
              <a:gd name="T18" fmla="*/ 0 60000 65536"/>
              <a:gd name="T19" fmla="*/ 0 60000 65536"/>
              <a:gd name="T20" fmla="*/ 0 60000 65536"/>
              <a:gd name="T21" fmla="*/ 0 w 68"/>
              <a:gd name="T22" fmla="*/ 0 h 125"/>
              <a:gd name="T23" fmla="*/ 68 w 68"/>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w="9525">
            <a:noFill/>
            <a:round/>
            <a:headEnd/>
            <a:tailEnd/>
          </a:ln>
        </p:spPr>
        <p:txBody>
          <a:bodyPr lIns="72705" tIns="36352" rIns="72705" bIns="36352"/>
          <a:lstStyle/>
          <a:p>
            <a:endParaRPr lang="zh-CN" altLang="en-US"/>
          </a:p>
        </p:txBody>
      </p:sp>
      <p:sp>
        <p:nvSpPr>
          <p:cNvPr id="28" name="Freeform 30"/>
          <p:cNvSpPr>
            <a:spLocks/>
          </p:cNvSpPr>
          <p:nvPr/>
        </p:nvSpPr>
        <p:spPr bwMode="auto">
          <a:xfrm>
            <a:off x="6610350" y="1096964"/>
            <a:ext cx="236538" cy="144621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29" name="Freeform 31"/>
          <p:cNvSpPr>
            <a:spLocks/>
          </p:cNvSpPr>
          <p:nvPr/>
        </p:nvSpPr>
        <p:spPr bwMode="auto">
          <a:xfrm>
            <a:off x="6908801" y="1096964"/>
            <a:ext cx="236538"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30" name="Freeform 32"/>
          <p:cNvSpPr>
            <a:spLocks/>
          </p:cNvSpPr>
          <p:nvPr/>
        </p:nvSpPr>
        <p:spPr bwMode="auto">
          <a:xfrm>
            <a:off x="7210425"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31" name="Freeform 33"/>
          <p:cNvSpPr>
            <a:spLocks/>
          </p:cNvSpPr>
          <p:nvPr/>
        </p:nvSpPr>
        <p:spPr bwMode="auto">
          <a:xfrm>
            <a:off x="7512050" y="1096964"/>
            <a:ext cx="234950" cy="144621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lIns="72705" tIns="36352" rIns="72705" bIns="36352"/>
          <a:lstStyle/>
          <a:p>
            <a:pPr>
              <a:defRPr/>
            </a:pPr>
            <a:endParaRPr lang="zh-CN" altLang="en-US" dirty="0">
              <a:latin typeface="+mn-lt"/>
              <a:ea typeface="+mn-ea"/>
            </a:endParaRPr>
          </a:p>
        </p:txBody>
      </p:sp>
      <p:sp>
        <p:nvSpPr>
          <p:cNvPr id="32" name="Freeform 34"/>
          <p:cNvSpPr>
            <a:spLocks/>
          </p:cNvSpPr>
          <p:nvPr/>
        </p:nvSpPr>
        <p:spPr bwMode="auto">
          <a:xfrm>
            <a:off x="7512050" y="1287463"/>
            <a:ext cx="234950" cy="1255712"/>
          </a:xfrm>
          <a:custGeom>
            <a:avLst/>
            <a:gdLst>
              <a:gd name="T0" fmla="*/ 2147483647 w 68"/>
              <a:gd name="T1" fmla="*/ 0 h 362"/>
              <a:gd name="T2" fmla="*/ 2147483647 w 68"/>
              <a:gd name="T3" fmla="*/ 0 h 362"/>
              <a:gd name="T4" fmla="*/ 2147483647 w 68"/>
              <a:gd name="T5" fmla="*/ 2147483647 h 362"/>
              <a:gd name="T6" fmla="*/ 2147483647 w 68"/>
              <a:gd name="T7" fmla="*/ 2147483647 h 362"/>
              <a:gd name="T8" fmla="*/ 2147483647 w 68"/>
              <a:gd name="T9" fmla="*/ 2147483647 h 362"/>
              <a:gd name="T10" fmla="*/ 0 w 68"/>
              <a:gd name="T11" fmla="*/ 2147483647 h 362"/>
              <a:gd name="T12" fmla="*/ 0 w 68"/>
              <a:gd name="T13" fmla="*/ 2147483647 h 362"/>
              <a:gd name="T14" fmla="*/ 0 w 68"/>
              <a:gd name="T15" fmla="*/ 2147483647 h 362"/>
              <a:gd name="T16" fmla="*/ 2147483647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62"/>
              <a:gd name="T29" fmla="*/ 68 w 68"/>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w="9525">
            <a:noFill/>
            <a:round/>
            <a:headEnd/>
            <a:tailEnd/>
          </a:ln>
        </p:spPr>
        <p:txBody>
          <a:bodyPr lIns="72705" tIns="36352" rIns="72705" bIns="36352"/>
          <a:lstStyle/>
          <a:p>
            <a:endParaRPr lang="zh-CN" altLang="en-US"/>
          </a:p>
        </p:txBody>
      </p:sp>
      <p:sp>
        <p:nvSpPr>
          <p:cNvPr id="33" name="Freeform 35"/>
          <p:cNvSpPr>
            <a:spLocks/>
          </p:cNvSpPr>
          <p:nvPr/>
        </p:nvSpPr>
        <p:spPr bwMode="auto">
          <a:xfrm>
            <a:off x="7210425" y="1397002"/>
            <a:ext cx="234950" cy="1146175"/>
          </a:xfrm>
          <a:custGeom>
            <a:avLst/>
            <a:gdLst>
              <a:gd name="T0" fmla="*/ 2147483647 w 68"/>
              <a:gd name="T1" fmla="*/ 0 h 330"/>
              <a:gd name="T2" fmla="*/ 2147483647 w 68"/>
              <a:gd name="T3" fmla="*/ 0 h 330"/>
              <a:gd name="T4" fmla="*/ 2147483647 w 68"/>
              <a:gd name="T5" fmla="*/ 2147483647 h 330"/>
              <a:gd name="T6" fmla="*/ 2147483647 w 68"/>
              <a:gd name="T7" fmla="*/ 2147483647 h 330"/>
              <a:gd name="T8" fmla="*/ 2147483647 w 68"/>
              <a:gd name="T9" fmla="*/ 2147483647 h 330"/>
              <a:gd name="T10" fmla="*/ 0 w 68"/>
              <a:gd name="T11" fmla="*/ 2147483647 h 330"/>
              <a:gd name="T12" fmla="*/ 0 w 68"/>
              <a:gd name="T13" fmla="*/ 2147483647 h 330"/>
              <a:gd name="T14" fmla="*/ 0 w 68"/>
              <a:gd name="T15" fmla="*/ 2147483647 h 330"/>
              <a:gd name="T16" fmla="*/ 2147483647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330"/>
              <a:gd name="T29" fmla="*/ 68 w 68"/>
              <a:gd name="T30" fmla="*/ 330 h 3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3"/>
          </a:solidFill>
          <a:ln w="9525">
            <a:noFill/>
            <a:round/>
            <a:headEnd/>
            <a:tailEnd/>
          </a:ln>
        </p:spPr>
        <p:txBody>
          <a:bodyPr lIns="72705" tIns="36352" rIns="72705" bIns="36352"/>
          <a:lstStyle/>
          <a:p>
            <a:endParaRPr lang="zh-CN" altLang="en-US"/>
          </a:p>
        </p:txBody>
      </p:sp>
      <p:sp>
        <p:nvSpPr>
          <p:cNvPr id="34" name="Freeform 36"/>
          <p:cNvSpPr>
            <a:spLocks/>
          </p:cNvSpPr>
          <p:nvPr/>
        </p:nvSpPr>
        <p:spPr bwMode="auto">
          <a:xfrm>
            <a:off x="6908801" y="2235201"/>
            <a:ext cx="236538" cy="307975"/>
          </a:xfrm>
          <a:custGeom>
            <a:avLst/>
            <a:gdLst>
              <a:gd name="T0" fmla="*/ 2147483647 w 68"/>
              <a:gd name="T1" fmla="*/ 0 h 89"/>
              <a:gd name="T2" fmla="*/ 2147483647 w 68"/>
              <a:gd name="T3" fmla="*/ 0 h 89"/>
              <a:gd name="T4" fmla="*/ 2147483647 w 68"/>
              <a:gd name="T5" fmla="*/ 2147483647 h 89"/>
              <a:gd name="T6" fmla="*/ 2147483647 w 68"/>
              <a:gd name="T7" fmla="*/ 2147483647 h 89"/>
              <a:gd name="T8" fmla="*/ 0 w 68"/>
              <a:gd name="T9" fmla="*/ 2147483647 h 89"/>
              <a:gd name="T10" fmla="*/ 0 w 68"/>
              <a:gd name="T11" fmla="*/ 2147483647 h 89"/>
              <a:gd name="T12" fmla="*/ 2147483647 w 68"/>
              <a:gd name="T13" fmla="*/ 0 h 89"/>
              <a:gd name="T14" fmla="*/ 0 60000 65536"/>
              <a:gd name="T15" fmla="*/ 0 60000 65536"/>
              <a:gd name="T16" fmla="*/ 0 60000 65536"/>
              <a:gd name="T17" fmla="*/ 0 60000 65536"/>
              <a:gd name="T18" fmla="*/ 0 60000 65536"/>
              <a:gd name="T19" fmla="*/ 0 60000 65536"/>
              <a:gd name="T20" fmla="*/ 0 60000 65536"/>
              <a:gd name="T21" fmla="*/ 0 w 68"/>
              <a:gd name="T22" fmla="*/ 0 h 89"/>
              <a:gd name="T23" fmla="*/ 68 w 68"/>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2"/>
          </a:solidFill>
          <a:ln w="9525">
            <a:noFill/>
            <a:round/>
            <a:headEnd/>
            <a:tailEnd/>
          </a:ln>
        </p:spPr>
        <p:txBody>
          <a:bodyPr lIns="72705" tIns="36352" rIns="72705" bIns="36352"/>
          <a:lstStyle/>
          <a:p>
            <a:endParaRPr lang="zh-CN" altLang="en-US"/>
          </a:p>
        </p:txBody>
      </p:sp>
      <p:sp>
        <p:nvSpPr>
          <p:cNvPr id="35" name="Freeform 37"/>
          <p:cNvSpPr>
            <a:spLocks/>
          </p:cNvSpPr>
          <p:nvPr/>
        </p:nvSpPr>
        <p:spPr bwMode="auto">
          <a:xfrm>
            <a:off x="6610350" y="1662113"/>
            <a:ext cx="236538" cy="881062"/>
          </a:xfrm>
          <a:custGeom>
            <a:avLst/>
            <a:gdLst>
              <a:gd name="T0" fmla="*/ 2147483647 w 68"/>
              <a:gd name="T1" fmla="*/ 0 h 254"/>
              <a:gd name="T2" fmla="*/ 2147483647 w 68"/>
              <a:gd name="T3" fmla="*/ 0 h 254"/>
              <a:gd name="T4" fmla="*/ 2147483647 w 68"/>
              <a:gd name="T5" fmla="*/ 2147483647 h 254"/>
              <a:gd name="T6" fmla="*/ 2147483647 w 68"/>
              <a:gd name="T7" fmla="*/ 2147483647 h 254"/>
              <a:gd name="T8" fmla="*/ 2147483647 w 68"/>
              <a:gd name="T9" fmla="*/ 2147483647 h 254"/>
              <a:gd name="T10" fmla="*/ 0 w 68"/>
              <a:gd name="T11" fmla="*/ 2147483647 h 254"/>
              <a:gd name="T12" fmla="*/ 0 w 68"/>
              <a:gd name="T13" fmla="*/ 2147483647 h 254"/>
              <a:gd name="T14" fmla="*/ 0 w 68"/>
              <a:gd name="T15" fmla="*/ 2147483647 h 254"/>
              <a:gd name="T16" fmla="*/ 2147483647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254"/>
              <a:gd name="T29" fmla="*/ 68 w 68"/>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w="9525">
            <a:noFill/>
            <a:round/>
            <a:headEnd/>
            <a:tailEnd/>
          </a:ln>
        </p:spPr>
        <p:txBody>
          <a:bodyPr lIns="72705" tIns="36352" rIns="72705" bIns="36352"/>
          <a:lstStyle/>
          <a:p>
            <a:endParaRPr lang="zh-CN" altLang="en-US"/>
          </a:p>
        </p:txBody>
      </p:sp>
      <p:sp>
        <p:nvSpPr>
          <p:cNvPr id="37" name="Freeform 39"/>
          <p:cNvSpPr>
            <a:spLocks noEditPoints="1"/>
          </p:cNvSpPr>
          <p:nvPr/>
        </p:nvSpPr>
        <p:spPr bwMode="auto">
          <a:xfrm>
            <a:off x="2087563" y="2924175"/>
            <a:ext cx="315912" cy="32067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lIns="72705" tIns="36352" rIns="72705" bIns="36352"/>
          <a:lstStyle/>
          <a:p>
            <a:pPr>
              <a:defRPr/>
            </a:pPr>
            <a:endParaRPr lang="zh-CN" altLang="en-US" dirty="0">
              <a:latin typeface="+mn-lt"/>
              <a:ea typeface="+mn-ea"/>
            </a:endParaRPr>
          </a:p>
        </p:txBody>
      </p:sp>
      <p:sp>
        <p:nvSpPr>
          <p:cNvPr id="38" name="Oval 40"/>
          <p:cNvSpPr>
            <a:spLocks noChangeArrowheads="1"/>
          </p:cNvSpPr>
          <p:nvPr/>
        </p:nvSpPr>
        <p:spPr bwMode="auto">
          <a:xfrm>
            <a:off x="3570290" y="2784475"/>
            <a:ext cx="598487" cy="600075"/>
          </a:xfrm>
          <a:prstGeom prst="ellipse">
            <a:avLst/>
          </a:prstGeom>
          <a:solidFill>
            <a:schemeClr val="accent2">
              <a:alpha val="23921"/>
            </a:schemeClr>
          </a:solidFill>
          <a:ln w="12700">
            <a:solidFill>
              <a:schemeClr val="accent2"/>
            </a:solidFill>
            <a:miter lim="800000"/>
            <a:headEnd/>
            <a:tailEnd/>
          </a:ln>
        </p:spPr>
        <p:txBody>
          <a:bodyPr lIns="91413" tIns="45706" rIns="91413" bIns="45706" anchor="ctr"/>
          <a:lstStyle/>
          <a:p>
            <a:endParaRPr lang="zh-CN" altLang="en-US">
              <a:latin typeface="Calibri" pitchFamily="34" charset="0"/>
              <a:ea typeface="微软雅黑" pitchFamily="34" charset="-122"/>
            </a:endParaRPr>
          </a:p>
        </p:txBody>
      </p:sp>
      <p:sp>
        <p:nvSpPr>
          <p:cNvPr id="39" name="Oval 41"/>
          <p:cNvSpPr>
            <a:spLocks noChangeArrowheads="1"/>
          </p:cNvSpPr>
          <p:nvPr/>
        </p:nvSpPr>
        <p:spPr bwMode="auto">
          <a:xfrm>
            <a:off x="5189538" y="2784475"/>
            <a:ext cx="595312" cy="600075"/>
          </a:xfrm>
          <a:prstGeom prst="ellipse">
            <a:avLst/>
          </a:prstGeom>
          <a:solidFill>
            <a:schemeClr val="accent3">
              <a:alpha val="23921"/>
            </a:schemeClr>
          </a:solidFill>
          <a:ln w="12700">
            <a:solidFill>
              <a:schemeClr val="accent3"/>
            </a:solidFill>
            <a:miter lim="800000"/>
            <a:headEnd/>
            <a:tailEnd/>
          </a:ln>
        </p:spPr>
        <p:txBody>
          <a:bodyPr lIns="91413" tIns="45706" rIns="91413" bIns="45706" anchor="ctr"/>
          <a:lstStyle/>
          <a:p>
            <a:endParaRPr lang="zh-CN" altLang="en-US">
              <a:latin typeface="Calibri" pitchFamily="34" charset="0"/>
              <a:ea typeface="微软雅黑" pitchFamily="34" charset="-122"/>
            </a:endParaRPr>
          </a:p>
        </p:txBody>
      </p:sp>
      <p:sp>
        <p:nvSpPr>
          <p:cNvPr id="40" name="Oval 42"/>
          <p:cNvSpPr>
            <a:spLocks noChangeArrowheads="1"/>
          </p:cNvSpPr>
          <p:nvPr/>
        </p:nvSpPr>
        <p:spPr bwMode="auto">
          <a:xfrm>
            <a:off x="6869113" y="2784475"/>
            <a:ext cx="595312" cy="600075"/>
          </a:xfrm>
          <a:prstGeom prst="ellipse">
            <a:avLst/>
          </a:prstGeom>
          <a:solidFill>
            <a:schemeClr val="accent4">
              <a:alpha val="23921"/>
            </a:schemeClr>
          </a:solidFill>
          <a:ln w="12700">
            <a:solidFill>
              <a:schemeClr val="accent4"/>
            </a:solidFill>
            <a:miter lim="800000"/>
            <a:headEnd/>
            <a:tailEnd/>
          </a:ln>
        </p:spPr>
        <p:txBody>
          <a:bodyPr lIns="91413" tIns="45706" rIns="91413" bIns="45706" anchor="ctr"/>
          <a:lstStyle/>
          <a:p>
            <a:endParaRPr lang="zh-CN" altLang="en-US">
              <a:latin typeface="Calibri" pitchFamily="34" charset="0"/>
              <a:ea typeface="微软雅黑" pitchFamily="34" charset="-122"/>
            </a:endParaRPr>
          </a:p>
        </p:txBody>
      </p:sp>
      <p:sp>
        <p:nvSpPr>
          <p:cNvPr id="41" name="Freeform 43"/>
          <p:cNvSpPr>
            <a:spLocks noEditPoints="1"/>
          </p:cNvSpPr>
          <p:nvPr/>
        </p:nvSpPr>
        <p:spPr bwMode="auto">
          <a:xfrm>
            <a:off x="5360988" y="2984502"/>
            <a:ext cx="247650" cy="200025"/>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a:extLst/>
        </p:spPr>
        <p:txBody>
          <a:bodyPr lIns="72705" tIns="36352" rIns="72705" bIns="36352"/>
          <a:lstStyle/>
          <a:p>
            <a:pPr>
              <a:defRPr/>
            </a:pPr>
            <a:endParaRPr lang="zh-CN" altLang="en-US" dirty="0">
              <a:latin typeface="+mn-lt"/>
              <a:ea typeface="+mn-ea"/>
            </a:endParaRPr>
          </a:p>
        </p:txBody>
      </p:sp>
      <p:sp>
        <p:nvSpPr>
          <p:cNvPr id="42" name="Freeform 44"/>
          <p:cNvSpPr>
            <a:spLocks noEditPoints="1"/>
          </p:cNvSpPr>
          <p:nvPr/>
        </p:nvSpPr>
        <p:spPr bwMode="auto">
          <a:xfrm>
            <a:off x="3698876" y="2935288"/>
            <a:ext cx="341313" cy="2984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a:extLst/>
        </p:spPr>
        <p:txBody>
          <a:bodyPr lIns="72705" tIns="36352" rIns="72705" bIns="36352"/>
          <a:lstStyle/>
          <a:p>
            <a:pPr>
              <a:defRPr/>
            </a:pPr>
            <a:endParaRPr lang="zh-CN" altLang="en-US" dirty="0">
              <a:latin typeface="+mn-lt"/>
              <a:ea typeface="+mn-ea"/>
            </a:endParaRPr>
          </a:p>
        </p:txBody>
      </p:sp>
      <p:sp>
        <p:nvSpPr>
          <p:cNvPr id="43" name="Freeform 45"/>
          <p:cNvSpPr>
            <a:spLocks noEditPoints="1"/>
          </p:cNvSpPr>
          <p:nvPr/>
        </p:nvSpPr>
        <p:spPr bwMode="auto">
          <a:xfrm>
            <a:off x="7038975" y="2941639"/>
            <a:ext cx="254000" cy="282575"/>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a:extLst/>
        </p:spPr>
        <p:txBody>
          <a:bodyPr lIns="72705" tIns="36352" rIns="72705" bIns="36352"/>
          <a:lstStyle/>
          <a:p>
            <a:pPr>
              <a:defRPr/>
            </a:pPr>
            <a:endParaRPr lang="zh-CN" altLang="en-US" dirty="0">
              <a:latin typeface="+mn-lt"/>
              <a:ea typeface="+mn-ea"/>
            </a:endParaRPr>
          </a:p>
        </p:txBody>
      </p:sp>
      <p:sp>
        <p:nvSpPr>
          <p:cNvPr id="44" name="TextBox 43"/>
          <p:cNvSpPr txBox="1">
            <a:spLocks noChangeArrowheads="1"/>
          </p:cNvSpPr>
          <p:nvPr/>
        </p:nvSpPr>
        <p:spPr bwMode="auto">
          <a:xfrm>
            <a:off x="1408113" y="3773490"/>
            <a:ext cx="1670050" cy="873385"/>
          </a:xfrm>
          <a:prstGeom prst="rect">
            <a:avLst/>
          </a:prstGeom>
          <a:noFill/>
          <a:ln w="9525">
            <a:noFill/>
            <a:miter lim="800000"/>
            <a:headEnd/>
            <a:tailEnd/>
          </a:ln>
        </p:spPr>
        <p:txBody>
          <a:bodyPr lIns="72705" tIns="36352" rIns="72705" bIns="36352">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a:spLocks noChangeArrowheads="1"/>
          </p:cNvSpPr>
          <p:nvPr/>
        </p:nvSpPr>
        <p:spPr bwMode="auto">
          <a:xfrm>
            <a:off x="1830389" y="3468689"/>
            <a:ext cx="1411287" cy="246145"/>
          </a:xfrm>
          <a:prstGeom prst="rect">
            <a:avLst/>
          </a:prstGeom>
          <a:noFill/>
          <a:ln w="9525">
            <a:noFill/>
            <a:miter lim="800000"/>
            <a:headEnd/>
            <a:tailEnd/>
          </a:ln>
        </p:spPr>
        <p:txBody>
          <a:bodyPr lIns="72705" tIns="0" rIns="72705" bIns="0">
            <a:spAutoFit/>
          </a:bodyPr>
          <a:lstStyle/>
          <a:p>
            <a:r>
              <a:rPr lang="zh-CN" altLang="en-US" sz="2400" baseline="-3000" dirty="0">
                <a:solidFill>
                  <a:schemeClr val="tx1">
                    <a:lumMod val="65000"/>
                    <a:lumOff val="35000"/>
                  </a:schemeClr>
                </a:solidFill>
                <a:latin typeface="微软雅黑" pitchFamily="34" charset="-122"/>
                <a:ea typeface="微软雅黑" pitchFamily="34" charset="-122"/>
              </a:rPr>
              <a:t>添加标题</a:t>
            </a:r>
          </a:p>
        </p:txBody>
      </p:sp>
      <p:sp>
        <p:nvSpPr>
          <p:cNvPr id="46" name="TextBox 45"/>
          <p:cNvSpPr txBox="1">
            <a:spLocks noChangeArrowheads="1"/>
          </p:cNvSpPr>
          <p:nvPr/>
        </p:nvSpPr>
        <p:spPr bwMode="auto">
          <a:xfrm>
            <a:off x="3046413" y="3773489"/>
            <a:ext cx="1668462" cy="901975"/>
          </a:xfrm>
          <a:prstGeom prst="rect">
            <a:avLst/>
          </a:prstGeom>
          <a:noFill/>
          <a:ln w="9525">
            <a:noFill/>
            <a:miter lim="800000"/>
            <a:headEnd/>
            <a:tailEnd/>
          </a:ln>
        </p:spPr>
        <p:txBody>
          <a:bodyPr lIns="72705" tIns="36352" rIns="72705" bIns="36352">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r>
              <a:rPr lang="zh-CN" altLang="en-US" sz="1100" dirty="0">
                <a:solidFill>
                  <a:srgbClr val="000000"/>
                </a:solidFill>
                <a:latin typeface="微软雅黑" pitchFamily="34" charset="-122"/>
                <a:ea typeface="微软雅黑" pitchFamily="34" charset="-122"/>
              </a:rPr>
              <a:t>。</a:t>
            </a:r>
          </a:p>
        </p:txBody>
      </p:sp>
      <p:sp>
        <p:nvSpPr>
          <p:cNvPr id="47" name="TextBox 46"/>
          <p:cNvSpPr txBox="1">
            <a:spLocks noChangeArrowheads="1"/>
          </p:cNvSpPr>
          <p:nvPr/>
        </p:nvSpPr>
        <p:spPr bwMode="auto">
          <a:xfrm>
            <a:off x="3467100" y="3498851"/>
            <a:ext cx="1411288" cy="205121"/>
          </a:xfrm>
          <a:prstGeom prst="rect">
            <a:avLst/>
          </a:prstGeom>
          <a:noFill/>
          <a:ln w="9525">
            <a:noFill/>
            <a:miter lim="800000"/>
            <a:headEnd/>
            <a:tailEnd/>
          </a:ln>
        </p:spPr>
        <p:txBody>
          <a:bodyPr lIns="72705" tIns="0" rIns="72705" bIns="0">
            <a:spAutoFit/>
          </a:bodyPr>
          <a:lstStyle/>
          <a:p>
            <a:r>
              <a:rPr lang="zh-CN" altLang="en-US" sz="2000" b="1" baseline="-3000" dirty="0">
                <a:solidFill>
                  <a:schemeClr val="tx1">
                    <a:lumMod val="65000"/>
                    <a:lumOff val="35000"/>
                  </a:schemeClr>
                </a:solidFill>
                <a:latin typeface="微软雅黑" pitchFamily="34" charset="-122"/>
                <a:ea typeface="微软雅黑" pitchFamily="34" charset="-122"/>
              </a:rPr>
              <a:t>添加标题</a:t>
            </a:r>
          </a:p>
        </p:txBody>
      </p:sp>
      <p:sp>
        <p:nvSpPr>
          <p:cNvPr id="48" name="TextBox 47"/>
          <p:cNvSpPr txBox="1">
            <a:spLocks noChangeArrowheads="1"/>
          </p:cNvSpPr>
          <p:nvPr/>
        </p:nvSpPr>
        <p:spPr bwMode="auto">
          <a:xfrm>
            <a:off x="4660900" y="3773489"/>
            <a:ext cx="1670050" cy="901975"/>
          </a:xfrm>
          <a:prstGeom prst="rect">
            <a:avLst/>
          </a:prstGeom>
          <a:noFill/>
          <a:ln w="9525">
            <a:noFill/>
            <a:miter lim="800000"/>
            <a:headEnd/>
            <a:tailEnd/>
          </a:ln>
        </p:spPr>
        <p:txBody>
          <a:bodyPr lIns="72705" tIns="36352" rIns="72705" bIns="36352">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r>
              <a:rPr lang="zh-CN" altLang="en-US" sz="1100" dirty="0">
                <a:solidFill>
                  <a:srgbClr val="000000"/>
                </a:solidFill>
                <a:latin typeface="微软雅黑" pitchFamily="34" charset="-122"/>
                <a:ea typeface="微软雅黑" pitchFamily="34" charset="-122"/>
              </a:rPr>
              <a:t>。</a:t>
            </a:r>
          </a:p>
        </p:txBody>
      </p:sp>
      <p:sp>
        <p:nvSpPr>
          <p:cNvPr id="49" name="TextBox 48"/>
          <p:cNvSpPr txBox="1">
            <a:spLocks noChangeArrowheads="1"/>
          </p:cNvSpPr>
          <p:nvPr/>
        </p:nvSpPr>
        <p:spPr bwMode="auto">
          <a:xfrm>
            <a:off x="5083176" y="3498851"/>
            <a:ext cx="1411288" cy="205121"/>
          </a:xfrm>
          <a:prstGeom prst="rect">
            <a:avLst/>
          </a:prstGeom>
          <a:noFill/>
          <a:ln w="9525">
            <a:noFill/>
            <a:miter lim="800000"/>
            <a:headEnd/>
            <a:tailEnd/>
          </a:ln>
        </p:spPr>
        <p:txBody>
          <a:bodyPr lIns="72705" tIns="0" rIns="72705" bIns="0">
            <a:spAutoFit/>
          </a:bodyPr>
          <a:lstStyle/>
          <a:p>
            <a:r>
              <a:rPr lang="zh-CN" altLang="en-US" sz="2000" b="1" baseline="-3000" dirty="0">
                <a:solidFill>
                  <a:schemeClr val="tx1">
                    <a:lumMod val="65000"/>
                    <a:lumOff val="35000"/>
                  </a:schemeClr>
                </a:solidFill>
                <a:latin typeface="微软雅黑" pitchFamily="34" charset="-122"/>
                <a:ea typeface="微软雅黑" pitchFamily="34" charset="-122"/>
              </a:rPr>
              <a:t>添加标题</a:t>
            </a:r>
          </a:p>
        </p:txBody>
      </p:sp>
      <p:sp>
        <p:nvSpPr>
          <p:cNvPr id="50" name="TextBox 49"/>
          <p:cNvSpPr txBox="1">
            <a:spLocks noChangeArrowheads="1"/>
          </p:cNvSpPr>
          <p:nvPr/>
        </p:nvSpPr>
        <p:spPr bwMode="auto">
          <a:xfrm>
            <a:off x="6340477" y="3773490"/>
            <a:ext cx="1668463" cy="873385"/>
          </a:xfrm>
          <a:prstGeom prst="rect">
            <a:avLst/>
          </a:prstGeom>
          <a:noFill/>
          <a:ln w="9525">
            <a:noFill/>
            <a:miter lim="800000"/>
            <a:headEnd/>
            <a:tailEnd/>
          </a:ln>
        </p:spPr>
        <p:txBody>
          <a:bodyPr lIns="72705" tIns="36352" rIns="72705" bIns="36352">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a:spLocks noChangeArrowheads="1"/>
          </p:cNvSpPr>
          <p:nvPr/>
        </p:nvSpPr>
        <p:spPr bwMode="auto">
          <a:xfrm>
            <a:off x="6761165" y="3498851"/>
            <a:ext cx="1411287" cy="205121"/>
          </a:xfrm>
          <a:prstGeom prst="rect">
            <a:avLst/>
          </a:prstGeom>
          <a:noFill/>
          <a:ln w="9525">
            <a:noFill/>
            <a:miter lim="800000"/>
            <a:headEnd/>
            <a:tailEnd/>
          </a:ln>
        </p:spPr>
        <p:txBody>
          <a:bodyPr lIns="72705" tIns="0" rIns="72705" bIns="0">
            <a:spAutoFit/>
          </a:bodyPr>
          <a:lstStyle/>
          <a:p>
            <a:r>
              <a:rPr lang="zh-CN" altLang="en-US" sz="2000" b="1" baseline="-3000" dirty="0">
                <a:solidFill>
                  <a:schemeClr val="tx1">
                    <a:lumMod val="65000"/>
                    <a:lumOff val="35000"/>
                  </a:schemeClr>
                </a:solidFill>
                <a:latin typeface="微软雅黑" pitchFamily="34" charset="-122"/>
                <a:ea typeface="微软雅黑" pitchFamily="34" charset="-122"/>
              </a:rPr>
              <a:t>添加标题</a:t>
            </a:r>
          </a:p>
        </p:txBody>
      </p:sp>
    </p:spTree>
  </p:cSld>
  <p:clrMapOvr>
    <a:masterClrMapping/>
  </p:clrMapOvr>
  <p:transition spd="slow" advClick="0" advTm="10610">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ppt_w</p:attrName>
                                        </p:attrNameLst>
                                      </p:cBhvr>
                                      <p:tavLst>
                                        <p:tav tm="0" fmla="#ppt_w*sin(2.5*pi*$)">
                                          <p:val>
                                            <p:fltVal val="0"/>
                                          </p:val>
                                        </p:tav>
                                        <p:tav tm="100000">
                                          <p:val>
                                            <p:fltVal val="1"/>
                                          </p:val>
                                        </p:tav>
                                      </p:tavLst>
                                    </p:anim>
                                    <p:anim calcmode="lin" valueType="num">
                                      <p:cBhvr>
                                        <p:cTn id="9" dur="5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anim calcmode="lin" valueType="num">
                                      <p:cBhvr>
                                        <p:cTn id="13" dur="500" fill="hold"/>
                                        <p:tgtEl>
                                          <p:spTgt spid="37"/>
                                        </p:tgtEl>
                                        <p:attrNameLst>
                                          <p:attrName>ppt_w</p:attrName>
                                        </p:attrNameLst>
                                      </p:cBhvr>
                                      <p:tavLst>
                                        <p:tav tm="0" fmla="#ppt_w*sin(2.5*pi*$)">
                                          <p:val>
                                            <p:fltVal val="0"/>
                                          </p:val>
                                        </p:tav>
                                        <p:tav tm="100000">
                                          <p:val>
                                            <p:fltVal val="1"/>
                                          </p:val>
                                        </p:tav>
                                      </p:tavLst>
                                    </p:anim>
                                    <p:anim calcmode="lin" valueType="num">
                                      <p:cBhvr>
                                        <p:cTn id="14" dur="500" fill="hold"/>
                                        <p:tgtEl>
                                          <p:spTgt spid="3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1000"/>
                                        <p:tgtEl>
                                          <p:spTgt spid="44"/>
                                        </p:tgtEl>
                                      </p:cBhvr>
                                    </p:animEffect>
                                    <p:anim calcmode="lin" valueType="num">
                                      <p:cBhvr>
                                        <p:cTn id="24" dur="1000" fill="hold"/>
                                        <p:tgtEl>
                                          <p:spTgt spid="44"/>
                                        </p:tgtEl>
                                        <p:attrNameLst>
                                          <p:attrName>ppt_x</p:attrName>
                                        </p:attrNameLst>
                                      </p:cBhvr>
                                      <p:tavLst>
                                        <p:tav tm="0">
                                          <p:val>
                                            <p:strVal val="#ppt_x"/>
                                          </p:val>
                                        </p:tav>
                                        <p:tav tm="100000">
                                          <p:val>
                                            <p:strVal val="#ppt_x"/>
                                          </p:val>
                                        </p:tav>
                                      </p:tavLst>
                                    </p:anim>
                                    <p:anim calcmode="lin" valueType="num">
                                      <p:cBhvr>
                                        <p:cTn id="25" dur="1000" fill="hold"/>
                                        <p:tgtEl>
                                          <p:spTgt spid="44"/>
                                        </p:tgtEl>
                                        <p:attrNameLst>
                                          <p:attrName>ppt_y</p:attrName>
                                        </p:attrNameLst>
                                      </p:cBhvr>
                                      <p:tavLst>
                                        <p:tav tm="0">
                                          <p:val>
                                            <p:strVal val="#ppt_y-.1"/>
                                          </p:val>
                                        </p:tav>
                                        <p:tav tm="100000">
                                          <p:val>
                                            <p:strVal val="#ppt_y"/>
                                          </p:val>
                                        </p:tav>
                                      </p:tavLst>
                                    </p:anim>
                                  </p:childTnLst>
                                </p:cTn>
                              </p:par>
                              <p:par>
                                <p:cTn id="26" presetID="22" presetClass="entr" presetSubtype="4"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par>
                                <p:cTn id="29" presetID="22" presetClass="entr" presetSubtype="4" fill="hold" nodeType="withEffect">
                                  <p:stCondLst>
                                    <p:cond delay="20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nodeType="withEffect">
                                  <p:stCondLst>
                                    <p:cond delay="40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4" fill="hold"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anim calcmode="lin" valueType="num">
                                      <p:cBhvr>
                                        <p:cTn id="55" dur="500" fill="hold"/>
                                        <p:tgtEl>
                                          <p:spTgt spid="38"/>
                                        </p:tgtEl>
                                        <p:attrNameLst>
                                          <p:attrName>ppt_w</p:attrName>
                                        </p:attrNameLst>
                                      </p:cBhvr>
                                      <p:tavLst>
                                        <p:tav tm="0" fmla="#ppt_w*sin(2.5*pi*$)">
                                          <p:val>
                                            <p:fltVal val="0"/>
                                          </p:val>
                                        </p:tav>
                                        <p:tav tm="100000">
                                          <p:val>
                                            <p:fltVal val="1"/>
                                          </p:val>
                                        </p:tav>
                                      </p:tavLst>
                                    </p:anim>
                                    <p:anim calcmode="lin" valueType="num">
                                      <p:cBhvr>
                                        <p:cTn id="56" dur="500" fill="hold"/>
                                        <p:tgtEl>
                                          <p:spTgt spid="38"/>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anim calcmode="lin" valueType="num">
                                      <p:cBhvr>
                                        <p:cTn id="60" dur="500" fill="hold"/>
                                        <p:tgtEl>
                                          <p:spTgt spid="42"/>
                                        </p:tgtEl>
                                        <p:attrNameLst>
                                          <p:attrName>ppt_w</p:attrName>
                                        </p:attrNameLst>
                                      </p:cBhvr>
                                      <p:tavLst>
                                        <p:tav tm="0" fmla="#ppt_w*sin(2.5*pi*$)">
                                          <p:val>
                                            <p:fltVal val="0"/>
                                          </p:val>
                                        </p:tav>
                                        <p:tav tm="100000">
                                          <p:val>
                                            <p:fltVal val="1"/>
                                          </p:val>
                                        </p:tav>
                                      </p:tavLst>
                                    </p:anim>
                                    <p:anim calcmode="lin" valueType="num">
                                      <p:cBhvr>
                                        <p:cTn id="61" dur="500" fill="hold"/>
                                        <p:tgtEl>
                                          <p:spTgt spid="42"/>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1000"/>
                                        <p:tgtEl>
                                          <p:spTgt spid="47"/>
                                        </p:tgtEl>
                                      </p:cBhvr>
                                    </p:animEffect>
                                    <p:anim calcmode="lin" valueType="num">
                                      <p:cBhvr>
                                        <p:cTn id="66" dur="1000" fill="hold"/>
                                        <p:tgtEl>
                                          <p:spTgt spid="47"/>
                                        </p:tgtEl>
                                        <p:attrNameLst>
                                          <p:attrName>ppt_x</p:attrName>
                                        </p:attrNameLst>
                                      </p:cBhvr>
                                      <p:tavLst>
                                        <p:tav tm="0">
                                          <p:val>
                                            <p:strVal val="#ppt_x"/>
                                          </p:val>
                                        </p:tav>
                                        <p:tav tm="100000">
                                          <p:val>
                                            <p:strVal val="#ppt_x"/>
                                          </p:val>
                                        </p:tav>
                                      </p:tavLst>
                                    </p:anim>
                                    <p:anim calcmode="lin" valueType="num">
                                      <p:cBhvr>
                                        <p:cTn id="67" dur="10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down)">
                                      <p:cBhvr>
                                        <p:cTn id="75" dur="500"/>
                                        <p:tgtEl>
                                          <p:spTgt spid="12"/>
                                        </p:tgtEl>
                                      </p:cBhvr>
                                    </p:animEffect>
                                  </p:childTnLst>
                                </p:cTn>
                              </p:par>
                              <p:par>
                                <p:cTn id="76" presetID="22" presetClass="entr" presetSubtype="4" fill="hold" nodeType="withEffect">
                                  <p:stCondLst>
                                    <p:cond delay="200"/>
                                  </p:stCondLst>
                                  <p:childTnLst>
                                    <p:set>
                                      <p:cBhvr>
                                        <p:cTn id="77" dur="1" fill="hold">
                                          <p:stCondLst>
                                            <p:cond delay="0"/>
                                          </p:stCondLst>
                                        </p:cTn>
                                        <p:tgtEl>
                                          <p:spTgt spid="13"/>
                                        </p:tgtEl>
                                        <p:attrNameLst>
                                          <p:attrName>style.visibility</p:attrName>
                                        </p:attrNameLst>
                                      </p:cBhvr>
                                      <p:to>
                                        <p:strVal val="visible"/>
                                      </p:to>
                                    </p:set>
                                    <p:animEffect transition="in" filter="wipe(down)">
                                      <p:cBhvr>
                                        <p:cTn id="78" dur="500"/>
                                        <p:tgtEl>
                                          <p:spTgt spid="13"/>
                                        </p:tgtEl>
                                      </p:cBhvr>
                                    </p:animEffect>
                                  </p:childTnLst>
                                </p:cTn>
                              </p:par>
                              <p:par>
                                <p:cTn id="79" presetID="22" presetClass="entr" presetSubtype="4" fill="hold" nodeType="withEffect">
                                  <p:stCondLst>
                                    <p:cond delay="400"/>
                                  </p:stCondLst>
                                  <p:childTnLst>
                                    <p:set>
                                      <p:cBhvr>
                                        <p:cTn id="80" dur="1" fill="hold">
                                          <p:stCondLst>
                                            <p:cond delay="0"/>
                                          </p:stCondLst>
                                        </p:cTn>
                                        <p:tgtEl>
                                          <p:spTgt spid="14"/>
                                        </p:tgtEl>
                                        <p:attrNameLst>
                                          <p:attrName>style.visibility</p:attrName>
                                        </p:attrNameLst>
                                      </p:cBhvr>
                                      <p:to>
                                        <p:strVal val="visible"/>
                                      </p:to>
                                    </p:set>
                                    <p:animEffect transition="in" filter="wipe(down)">
                                      <p:cBhvr>
                                        <p:cTn id="81" dur="500"/>
                                        <p:tgtEl>
                                          <p:spTgt spid="14"/>
                                        </p:tgtEl>
                                      </p:cBhvr>
                                    </p:animEffect>
                                  </p:childTnLst>
                                </p:cTn>
                              </p:par>
                              <p:par>
                                <p:cTn id="82" presetID="22" presetClass="entr" presetSubtype="4" fill="hold" nodeType="withEffect">
                                  <p:stCondLst>
                                    <p:cond delay="600"/>
                                  </p:stCondLst>
                                  <p:childTnLst>
                                    <p:set>
                                      <p:cBhvr>
                                        <p:cTn id="83" dur="1" fill="hold">
                                          <p:stCondLst>
                                            <p:cond delay="0"/>
                                          </p:stCondLst>
                                        </p:cTn>
                                        <p:tgtEl>
                                          <p:spTgt spid="15"/>
                                        </p:tgtEl>
                                        <p:attrNameLst>
                                          <p:attrName>style.visibility</p:attrName>
                                        </p:attrNameLst>
                                      </p:cBhvr>
                                      <p:to>
                                        <p:strVal val="visible"/>
                                      </p:to>
                                    </p:set>
                                    <p:animEffect transition="in" filter="wipe(down)">
                                      <p:cBhvr>
                                        <p:cTn id="84" dur="500"/>
                                        <p:tgtEl>
                                          <p:spTgt spid="15"/>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down)">
                                      <p:cBhvr>
                                        <p:cTn id="88" dur="500"/>
                                        <p:tgtEl>
                                          <p:spTgt spid="1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down)">
                                      <p:cBhvr>
                                        <p:cTn id="91" dur="500"/>
                                        <p:tgtEl>
                                          <p:spTgt spid="1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wipe(down)">
                                      <p:cBhvr>
                                        <p:cTn id="94" dur="500"/>
                                        <p:tgtEl>
                                          <p:spTgt spid="1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down)">
                                      <p:cBhvr>
                                        <p:cTn id="97" dur="500"/>
                                        <p:tgtEl>
                                          <p:spTgt spid="19"/>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fade">
                                      <p:cBhvr>
                                        <p:cTn id="101" dur="500"/>
                                        <p:tgtEl>
                                          <p:spTgt spid="39"/>
                                        </p:tgtEl>
                                      </p:cBhvr>
                                    </p:animEffect>
                                    <p:anim calcmode="lin" valueType="num">
                                      <p:cBhvr>
                                        <p:cTn id="102" dur="500" fill="hold"/>
                                        <p:tgtEl>
                                          <p:spTgt spid="39"/>
                                        </p:tgtEl>
                                        <p:attrNameLst>
                                          <p:attrName>ppt_w</p:attrName>
                                        </p:attrNameLst>
                                      </p:cBhvr>
                                      <p:tavLst>
                                        <p:tav tm="0" fmla="#ppt_w*sin(2.5*pi*$)">
                                          <p:val>
                                            <p:fltVal val="0"/>
                                          </p:val>
                                        </p:tav>
                                        <p:tav tm="100000">
                                          <p:val>
                                            <p:fltVal val="1"/>
                                          </p:val>
                                        </p:tav>
                                      </p:tavLst>
                                    </p:anim>
                                    <p:anim calcmode="lin" valueType="num">
                                      <p:cBhvr>
                                        <p:cTn id="103" dur="500" fill="hold"/>
                                        <p:tgtEl>
                                          <p:spTgt spid="39"/>
                                        </p:tgtEl>
                                        <p:attrNameLst>
                                          <p:attrName>ppt_h</p:attrName>
                                        </p:attrNameLst>
                                      </p:cBhvr>
                                      <p:tavLst>
                                        <p:tav tm="0">
                                          <p:val>
                                            <p:strVal val="#ppt_h"/>
                                          </p:val>
                                        </p:tav>
                                        <p:tav tm="100000">
                                          <p:val>
                                            <p:strVal val="#ppt_h"/>
                                          </p:val>
                                        </p:tav>
                                      </p:tavLst>
                                    </p:anim>
                                  </p:childTnLst>
                                </p:cTn>
                              </p:par>
                              <p:par>
                                <p:cTn id="104" presetID="45" presetClass="entr" presetSubtype="0" fill="hold"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500"/>
                                        <p:tgtEl>
                                          <p:spTgt spid="41"/>
                                        </p:tgtEl>
                                      </p:cBhvr>
                                    </p:animEffect>
                                    <p:anim calcmode="lin" valueType="num">
                                      <p:cBhvr>
                                        <p:cTn id="107" dur="500" fill="hold"/>
                                        <p:tgtEl>
                                          <p:spTgt spid="41"/>
                                        </p:tgtEl>
                                        <p:attrNameLst>
                                          <p:attrName>ppt_w</p:attrName>
                                        </p:attrNameLst>
                                      </p:cBhvr>
                                      <p:tavLst>
                                        <p:tav tm="0" fmla="#ppt_w*sin(2.5*pi*$)">
                                          <p:val>
                                            <p:fltVal val="0"/>
                                          </p:val>
                                        </p:tav>
                                        <p:tav tm="100000">
                                          <p:val>
                                            <p:fltVal val="1"/>
                                          </p:val>
                                        </p:tav>
                                      </p:tavLst>
                                    </p:anim>
                                    <p:anim calcmode="lin" valueType="num">
                                      <p:cBhvr>
                                        <p:cTn id="108" dur="500" fill="hold"/>
                                        <p:tgtEl>
                                          <p:spTgt spid="41"/>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fade">
                                      <p:cBhvr>
                                        <p:cTn id="112" dur="1000"/>
                                        <p:tgtEl>
                                          <p:spTgt spid="49"/>
                                        </p:tgtEl>
                                      </p:cBhvr>
                                    </p:animEffect>
                                    <p:anim calcmode="lin" valueType="num">
                                      <p:cBhvr>
                                        <p:cTn id="113" dur="1000" fill="hold"/>
                                        <p:tgtEl>
                                          <p:spTgt spid="49"/>
                                        </p:tgtEl>
                                        <p:attrNameLst>
                                          <p:attrName>ppt_x</p:attrName>
                                        </p:attrNameLst>
                                      </p:cBhvr>
                                      <p:tavLst>
                                        <p:tav tm="0">
                                          <p:val>
                                            <p:strVal val="#ppt_x"/>
                                          </p:val>
                                        </p:tav>
                                        <p:tav tm="100000">
                                          <p:val>
                                            <p:strVal val="#ppt_x"/>
                                          </p:val>
                                        </p:tav>
                                      </p:tavLst>
                                    </p:anim>
                                    <p:anim calcmode="lin" valueType="num">
                                      <p:cBhvr>
                                        <p:cTn id="114" dur="1000" fill="hold"/>
                                        <p:tgtEl>
                                          <p:spTgt spid="4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20"/>
                                        </p:tgtEl>
                                        <p:attrNameLst>
                                          <p:attrName>style.visibility</p:attrName>
                                        </p:attrNameLst>
                                      </p:cBhvr>
                                      <p:to>
                                        <p:strVal val="visible"/>
                                      </p:to>
                                    </p:set>
                                    <p:animEffect transition="in" filter="wipe(down)">
                                      <p:cBhvr>
                                        <p:cTn id="122" dur="500"/>
                                        <p:tgtEl>
                                          <p:spTgt spid="20"/>
                                        </p:tgtEl>
                                      </p:cBhvr>
                                    </p:animEffect>
                                  </p:childTnLst>
                                </p:cTn>
                              </p:par>
                              <p:par>
                                <p:cTn id="123" presetID="22" presetClass="entr" presetSubtype="4" fill="hold" nodeType="withEffect">
                                  <p:stCondLst>
                                    <p:cond delay="20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00"/>
                                        <p:tgtEl>
                                          <p:spTgt spid="21"/>
                                        </p:tgtEl>
                                      </p:cBhvr>
                                    </p:animEffect>
                                  </p:childTnLst>
                                </p:cTn>
                              </p:par>
                              <p:par>
                                <p:cTn id="126" presetID="22" presetClass="entr" presetSubtype="4" fill="hold" nodeType="withEffect">
                                  <p:stCondLst>
                                    <p:cond delay="400"/>
                                  </p:stCondLst>
                                  <p:childTnLst>
                                    <p:set>
                                      <p:cBhvr>
                                        <p:cTn id="127" dur="1" fill="hold">
                                          <p:stCondLst>
                                            <p:cond delay="0"/>
                                          </p:stCondLst>
                                        </p:cTn>
                                        <p:tgtEl>
                                          <p:spTgt spid="22"/>
                                        </p:tgtEl>
                                        <p:attrNameLst>
                                          <p:attrName>style.visibility</p:attrName>
                                        </p:attrNameLst>
                                      </p:cBhvr>
                                      <p:to>
                                        <p:strVal val="visible"/>
                                      </p:to>
                                    </p:set>
                                    <p:animEffect transition="in" filter="wipe(down)">
                                      <p:cBhvr>
                                        <p:cTn id="128" dur="500"/>
                                        <p:tgtEl>
                                          <p:spTgt spid="22"/>
                                        </p:tgtEl>
                                      </p:cBhvr>
                                    </p:animEffect>
                                  </p:childTnLst>
                                </p:cTn>
                              </p:par>
                              <p:par>
                                <p:cTn id="129" presetID="22" presetClass="entr" presetSubtype="4" fill="hold" nodeType="withEffect">
                                  <p:stCondLst>
                                    <p:cond delay="600"/>
                                  </p:stCondLst>
                                  <p:childTnLst>
                                    <p:set>
                                      <p:cBhvr>
                                        <p:cTn id="130" dur="1" fill="hold">
                                          <p:stCondLst>
                                            <p:cond delay="0"/>
                                          </p:stCondLst>
                                        </p:cTn>
                                        <p:tgtEl>
                                          <p:spTgt spid="23"/>
                                        </p:tgtEl>
                                        <p:attrNameLst>
                                          <p:attrName>style.visibility</p:attrName>
                                        </p:attrNameLst>
                                      </p:cBhvr>
                                      <p:to>
                                        <p:strVal val="visible"/>
                                      </p:to>
                                    </p:set>
                                    <p:animEffect transition="in" filter="wipe(down)">
                                      <p:cBhvr>
                                        <p:cTn id="131" dur="500"/>
                                        <p:tgtEl>
                                          <p:spTgt spid="23"/>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Effect transition="in" filter="wipe(down)">
                                      <p:cBhvr>
                                        <p:cTn id="135" dur="500"/>
                                        <p:tgtEl>
                                          <p:spTgt spid="2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Effect transition="in" filter="wipe(down)">
                                      <p:cBhvr>
                                        <p:cTn id="138" dur="500"/>
                                        <p:tgtEl>
                                          <p:spTgt spid="2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5"/>
                                        </p:tgtEl>
                                        <p:attrNameLst>
                                          <p:attrName>style.visibility</p:attrName>
                                        </p:attrNameLst>
                                      </p:cBhvr>
                                      <p:to>
                                        <p:strVal val="visible"/>
                                      </p:to>
                                    </p:set>
                                    <p:animEffect transition="in" filter="wipe(down)">
                                      <p:cBhvr>
                                        <p:cTn id="141" dur="500"/>
                                        <p:tgtEl>
                                          <p:spTgt spid="2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4"/>
                                        </p:tgtEl>
                                        <p:attrNameLst>
                                          <p:attrName>style.visibility</p:attrName>
                                        </p:attrNameLst>
                                      </p:cBhvr>
                                      <p:to>
                                        <p:strVal val="visible"/>
                                      </p:to>
                                    </p:set>
                                    <p:animEffect transition="in" filter="wipe(down)">
                                      <p:cBhvr>
                                        <p:cTn id="144" dur="500"/>
                                        <p:tgtEl>
                                          <p:spTgt spid="24"/>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ppt_w</p:attrName>
                                        </p:attrNameLst>
                                      </p:cBhvr>
                                      <p:tavLst>
                                        <p:tav tm="0" fmla="#ppt_w*sin(2.5*pi*$)">
                                          <p:val>
                                            <p:fltVal val="0"/>
                                          </p:val>
                                        </p:tav>
                                        <p:tav tm="100000">
                                          <p:val>
                                            <p:fltVal val="1"/>
                                          </p:val>
                                        </p:tav>
                                      </p:tavLst>
                                    </p:anim>
                                    <p:anim calcmode="lin" valueType="num">
                                      <p:cBhvr>
                                        <p:cTn id="150" dur="500" fill="hold"/>
                                        <p:tgtEl>
                                          <p:spTgt spid="40"/>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 grpId="0" animBg="1"/>
      <p:bldP spid="9" grpId="0" animBg="1"/>
      <p:bldP spid="10" grpId="0" animBg="1"/>
      <p:bldP spid="11" grpId="0" animBg="1"/>
      <p:bldP spid="16" grpId="0" animBg="1"/>
      <p:bldP spid="17" grpId="0" animBg="1"/>
      <p:bldP spid="18" grpId="0" animBg="1"/>
      <p:bldP spid="19" grpId="0" animBg="1"/>
      <p:bldP spid="24" grpId="0" animBg="1"/>
      <p:bldP spid="25" grpId="0" animBg="1"/>
      <p:bldP spid="26" grpId="0" animBg="1"/>
      <p:bldP spid="27" grpId="0" animBg="1"/>
      <p:bldP spid="32" grpId="0" animBg="1"/>
      <p:bldP spid="33" grpId="0" animBg="1"/>
      <p:bldP spid="34" grpId="0" animBg="1"/>
      <p:bldP spid="35" grpId="0" animBg="1"/>
      <p:bldP spid="38" grpId="0" animBg="1"/>
      <p:bldP spid="39" grpId="0" animBg="1"/>
      <p:bldP spid="40" grpId="0" animBg="1"/>
      <p:bldP spid="44" grpId="0"/>
      <p:bldP spid="45" grpId="0"/>
      <p:bldP spid="46" grpId="0"/>
      <p:bldP spid="47" grpId="0"/>
      <p:bldP spid="48" grpId="0"/>
      <p:bldP spid="49"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descr="C:\Users\Administrator\Desktop\9799efde2dd13e2cab8f5162a36d61e2.png"/>
          <p:cNvPicPr>
            <a:picLocks noChangeAspect="1" noChangeArrowheads="1"/>
          </p:cNvPicPr>
          <p:nvPr/>
        </p:nvPicPr>
        <p:blipFill>
          <a:blip r:embed="rId3" cstate="print"/>
          <a:srcRect/>
          <a:stretch>
            <a:fillRect/>
          </a:stretch>
        </p:blipFill>
        <p:spPr bwMode="auto">
          <a:xfrm>
            <a:off x="0" y="1"/>
            <a:ext cx="9144000" cy="5143500"/>
          </a:xfrm>
          <a:prstGeom prst="rect">
            <a:avLst/>
          </a:prstGeom>
          <a:noFill/>
        </p:spPr>
      </p:pic>
      <p:grpSp>
        <p:nvGrpSpPr>
          <p:cNvPr id="2" name="组合 81"/>
          <p:cNvGrpSpPr/>
          <p:nvPr/>
        </p:nvGrpSpPr>
        <p:grpSpPr>
          <a:xfrm>
            <a:off x="2489922" y="1995686"/>
            <a:ext cx="1073966" cy="107382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sp>
          <p:nvSpPr>
            <p:cNvPr id="49" name="椭圆 48"/>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grpSp>
      <p:sp>
        <p:nvSpPr>
          <p:cNvPr id="44" name="TextBox 43"/>
          <p:cNvSpPr txBox="1">
            <a:spLocks noChangeArrowheads="1"/>
          </p:cNvSpPr>
          <p:nvPr/>
        </p:nvSpPr>
        <p:spPr bwMode="auto">
          <a:xfrm>
            <a:off x="4098756" y="1671791"/>
            <a:ext cx="2569884" cy="1000250"/>
          </a:xfrm>
          <a:prstGeom prst="rect">
            <a:avLst/>
          </a:prstGeom>
          <a:noFill/>
          <a:ln w="9525">
            <a:noFill/>
            <a:miter lim="800000"/>
            <a:headEnd/>
            <a:tailEnd/>
          </a:ln>
        </p:spPr>
        <p:txBody>
          <a:bodyPr wrap="none" lIns="91415" tIns="45708" rIns="91415" bIns="45708">
            <a:spAutoFit/>
          </a:bodyPr>
          <a:lstStyle/>
          <a:p>
            <a:pPr marL="0" lvl="1"/>
            <a:r>
              <a:rPr lang="zh-CN" altLang="en-US" sz="1400" b="1" dirty="0">
                <a:solidFill>
                  <a:srgbClr val="080808"/>
                </a:solidFill>
                <a:latin typeface="微软雅黑" pitchFamily="34" charset="-122"/>
                <a:ea typeface="微软雅黑" pitchFamily="34" charset="-122"/>
              </a:rPr>
              <a:t> </a:t>
            </a:r>
            <a:r>
              <a:rPr lang="zh-CN" altLang="en-US" sz="2800" b="1" dirty="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r>
              <a:rPr lang="zh-CN" altLang="en-US" sz="3100" dirty="0">
                <a:solidFill>
                  <a:schemeClr val="tx1">
                    <a:lumMod val="50000"/>
                    <a:lumOff val="50000"/>
                  </a:schemeClr>
                </a:solidFill>
                <a:latin typeface="微软雅黑" pitchFamily="34" charset="-122"/>
                <a:ea typeface="微软雅黑" pitchFamily="34" charset="-122"/>
              </a:rPr>
              <a:t>标题文字内容</a:t>
            </a:r>
            <a:endParaRPr lang="en-US" altLang="zh-CN" sz="3100" dirty="0">
              <a:solidFill>
                <a:schemeClr val="tx1">
                  <a:lumMod val="50000"/>
                  <a:lumOff val="50000"/>
                </a:schemeClr>
              </a:solidFill>
              <a:latin typeface="微软雅黑" pitchFamily="34" charset="-122"/>
              <a:ea typeface="微软雅黑" pitchFamily="34" charset="-122"/>
            </a:endParaRPr>
          </a:p>
        </p:txBody>
      </p:sp>
      <p:cxnSp>
        <p:nvCxnSpPr>
          <p:cNvPr id="45" name="直接连接符 44"/>
          <p:cNvCxnSpPr/>
          <p:nvPr/>
        </p:nvCxnSpPr>
        <p:spPr>
          <a:xfrm flipV="1">
            <a:off x="3882893" y="1598788"/>
            <a:ext cx="0" cy="1925044"/>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550975" y="2269920"/>
            <a:ext cx="903131" cy="553998"/>
          </a:xfrm>
          <a:prstGeom prst="rect">
            <a:avLst/>
          </a:prstGeom>
          <a:noFill/>
        </p:spPr>
        <p:txBody>
          <a:bodyPr lIns="0" tIns="0" rIns="0" bIns="0">
            <a:spAutoFit/>
          </a:bodyPr>
          <a:lstStyle/>
          <a:p>
            <a:pPr algn="ctr">
              <a:defRPr/>
            </a:pPr>
            <a:r>
              <a:rPr lang="en-US" altLang="zh-CN" sz="3600" b="1" dirty="0" smtClean="0">
                <a:solidFill>
                  <a:schemeClr val="bg1"/>
                </a:solidFill>
                <a:latin typeface="微软雅黑" pitchFamily="34" charset="-122"/>
                <a:ea typeface="微软雅黑" pitchFamily="34" charset="-122"/>
              </a:rPr>
              <a:t>04</a:t>
            </a:r>
            <a:endParaRPr lang="zh-CN" altLang="en-US" sz="3600" b="1" dirty="0">
              <a:solidFill>
                <a:schemeClr val="bg1"/>
              </a:solidFill>
              <a:latin typeface="微软雅黑" pitchFamily="34" charset="-122"/>
              <a:ea typeface="微软雅黑" pitchFamily="34" charset="-122"/>
            </a:endParaRPr>
          </a:p>
        </p:txBody>
      </p:sp>
      <p:sp>
        <p:nvSpPr>
          <p:cNvPr id="50" name="TextBox 49"/>
          <p:cNvSpPr txBox="1"/>
          <p:nvPr/>
        </p:nvSpPr>
        <p:spPr>
          <a:xfrm>
            <a:off x="4195576" y="2750958"/>
            <a:ext cx="1028521"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1" name="TextBox 50"/>
          <p:cNvSpPr txBox="1"/>
          <p:nvPr/>
        </p:nvSpPr>
        <p:spPr>
          <a:xfrm>
            <a:off x="5247905" y="2750958"/>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2" name="TextBox 51"/>
          <p:cNvSpPr txBox="1"/>
          <p:nvPr/>
        </p:nvSpPr>
        <p:spPr>
          <a:xfrm>
            <a:off x="6258969" y="2750958"/>
            <a:ext cx="1026933"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3" name="TextBox 52"/>
          <p:cNvSpPr txBox="1"/>
          <p:nvPr/>
        </p:nvSpPr>
        <p:spPr>
          <a:xfrm>
            <a:off x="4195577" y="3098514"/>
            <a:ext cx="985666"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4" name="TextBox 53"/>
          <p:cNvSpPr txBox="1"/>
          <p:nvPr/>
        </p:nvSpPr>
        <p:spPr>
          <a:xfrm>
            <a:off x="5247905"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5" name="TextBox 54"/>
          <p:cNvSpPr txBox="1"/>
          <p:nvPr/>
        </p:nvSpPr>
        <p:spPr>
          <a:xfrm>
            <a:off x="6257380"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Tree>
    <p:extLst>
      <p:ext uri="{BB962C8B-B14F-4D97-AF65-F5344CB8AC3E}">
        <p14:creationId xmlns:p14="http://schemas.microsoft.com/office/powerpoint/2010/main" val="3630656976"/>
      </p:ext>
    </p:extLst>
  </p:cSld>
  <p:clrMapOvr>
    <a:masterClrMapping/>
  </p:clrMapOvr>
  <p:transition spd="slow" advClick="0"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right)">
                                      <p:cBhvr>
                                        <p:cTn id="22" dur="500"/>
                                        <p:tgtEl>
                                          <p:spTgt spid="4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ppt_x"/>
                                          </p:val>
                                        </p:tav>
                                        <p:tav tm="100000">
                                          <p:val>
                                            <p:strVal val="#ppt_x"/>
                                          </p:val>
                                        </p:tav>
                                      </p:tavLst>
                                    </p:anim>
                                    <p:anim calcmode="lin" valueType="num">
                                      <p:cBhvr additive="base">
                                        <p:cTn id="37" dur="500" fill="hold"/>
                                        <p:tgtEl>
                                          <p:spTgt spid="5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ppt_x"/>
                                          </p:val>
                                        </p:tav>
                                        <p:tav tm="100000">
                                          <p:val>
                                            <p:strVal val="#ppt_x"/>
                                          </p:val>
                                        </p:tav>
                                      </p:tavLst>
                                    </p:anim>
                                    <p:anim calcmode="lin" valueType="num">
                                      <p:cBhvr additive="base">
                                        <p:cTn id="41" dur="500" fill="hold"/>
                                        <p:tgtEl>
                                          <p:spTgt spid="5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ppt_x"/>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433433" y="1980136"/>
            <a:ext cx="6110214" cy="1624515"/>
            <a:chOff x="1433434" y="2234991"/>
            <a:chExt cx="6110214" cy="1624515"/>
          </a:xfrm>
        </p:grpSpPr>
        <p:grpSp>
          <p:nvGrpSpPr>
            <p:cNvPr id="3" name="组合 1"/>
            <p:cNvGrpSpPr/>
            <p:nvPr/>
          </p:nvGrpSpPr>
          <p:grpSpPr>
            <a:xfrm>
              <a:off x="1433434" y="2234991"/>
              <a:ext cx="2319188" cy="1024878"/>
              <a:chOff x="1433434" y="2234991"/>
              <a:chExt cx="2319188" cy="1024878"/>
            </a:xfrm>
          </p:grpSpPr>
          <p:sp>
            <p:nvSpPr>
              <p:cNvPr id="43012" name="Freeform 6"/>
              <p:cNvSpPr>
                <a:spLocks/>
              </p:cNvSpPr>
              <p:nvPr/>
            </p:nvSpPr>
            <p:spPr bwMode="auto">
              <a:xfrm>
                <a:off x="1433434" y="2234991"/>
                <a:ext cx="2319188" cy="1024878"/>
              </a:xfrm>
              <a:custGeom>
                <a:avLst/>
                <a:gdLst>
                  <a:gd name="T0" fmla="*/ 3006725 w 951"/>
                  <a:gd name="T1" fmla="*/ 752143 h 431"/>
                  <a:gd name="T2" fmla="*/ 2393366 w 951"/>
                  <a:gd name="T3" fmla="*/ 1362075 h 431"/>
                  <a:gd name="T4" fmla="*/ 610198 w 951"/>
                  <a:gd name="T5" fmla="*/ 1358915 h 431"/>
                  <a:gd name="T6" fmla="*/ 0 w 951"/>
                  <a:gd name="T7" fmla="*/ 748983 h 431"/>
                  <a:gd name="T8" fmla="*/ 3006725 w 951"/>
                  <a:gd name="T9" fmla="*/ 752143 h 431"/>
                  <a:gd name="T10" fmla="*/ 0 60000 65536"/>
                  <a:gd name="T11" fmla="*/ 0 60000 65536"/>
                  <a:gd name="T12" fmla="*/ 0 60000 65536"/>
                  <a:gd name="T13" fmla="*/ 0 60000 65536"/>
                  <a:gd name="T14" fmla="*/ 0 60000 65536"/>
                  <a:gd name="T15" fmla="*/ 0 w 951"/>
                  <a:gd name="T16" fmla="*/ 0 h 431"/>
                  <a:gd name="T17" fmla="*/ 951 w 951"/>
                  <a:gd name="T18" fmla="*/ 431 h 431"/>
                </a:gdLst>
                <a:ahLst/>
                <a:cxnLst>
                  <a:cxn ang="T10">
                    <a:pos x="T0" y="T1"/>
                  </a:cxn>
                  <a:cxn ang="T11">
                    <a:pos x="T2" y="T3"/>
                  </a:cxn>
                  <a:cxn ang="T12">
                    <a:pos x="T4" y="T5"/>
                  </a:cxn>
                  <a:cxn ang="T13">
                    <a:pos x="T6" y="T7"/>
                  </a:cxn>
                  <a:cxn ang="T14">
                    <a:pos x="T8" y="T9"/>
                  </a:cxn>
                </a:cxnLst>
                <a:rect l="T15" t="T16" r="T17" b="T18"/>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chemeClr val="accent1"/>
              </a:solidFill>
              <a:ln>
                <a:noFill/>
                <a:headEnd/>
                <a:tailEnd/>
              </a:ln>
              <a:effectLst>
                <a:outerShdw blurRad="127000" dist="190500" dir="9000000" algn="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a:lstStyle/>
              <a:p>
                <a:endParaRPr lang="zh-CN" altLang="en-US"/>
              </a:p>
            </p:txBody>
          </p:sp>
          <p:sp>
            <p:nvSpPr>
              <p:cNvPr id="43029" name="TextBox 26"/>
              <p:cNvSpPr txBox="1">
                <a:spLocks noChangeArrowheads="1"/>
              </p:cNvSpPr>
              <p:nvPr/>
            </p:nvSpPr>
            <p:spPr bwMode="auto">
              <a:xfrm>
                <a:off x="2296700" y="2411207"/>
                <a:ext cx="726355" cy="646131"/>
              </a:xfrm>
              <a:prstGeom prst="rect">
                <a:avLst/>
              </a:prstGeom>
              <a:noFill/>
              <a:ln w="9525">
                <a:noFill/>
                <a:miter lim="800000"/>
                <a:headEnd/>
                <a:tailEnd/>
              </a:ln>
            </p:spPr>
            <p:txBody>
              <a:bodyPr wrap="none">
                <a:spAutoFit/>
              </a:bodyPr>
              <a:lstStyle/>
              <a:p>
                <a:r>
                  <a:rPr lang="en-US" altLang="zh-CN" sz="3600" dirty="0">
                    <a:solidFill>
                      <a:schemeClr val="tx1">
                        <a:lumMod val="10000"/>
                        <a:lumOff val="90000"/>
                      </a:schemeClr>
                    </a:solidFill>
                    <a:latin typeface="Arial Unicode MS" charset="-122"/>
                    <a:ea typeface="Arial Unicode MS" charset="-122"/>
                  </a:rPr>
                  <a:t>01</a:t>
                </a:r>
                <a:endParaRPr lang="zh-CN" altLang="en-US" sz="3600" dirty="0">
                  <a:solidFill>
                    <a:schemeClr val="tx1">
                      <a:lumMod val="10000"/>
                      <a:lumOff val="90000"/>
                    </a:schemeClr>
                  </a:solidFill>
                  <a:latin typeface="Arial Unicode MS" charset="-122"/>
                  <a:ea typeface="Arial Unicode MS" charset="-122"/>
                </a:endParaRPr>
              </a:p>
            </p:txBody>
          </p:sp>
        </p:grpSp>
        <p:grpSp>
          <p:nvGrpSpPr>
            <p:cNvPr id="4" name="组合 3"/>
            <p:cNvGrpSpPr/>
            <p:nvPr/>
          </p:nvGrpSpPr>
          <p:grpSpPr>
            <a:xfrm>
              <a:off x="5224460" y="2234991"/>
              <a:ext cx="2319188" cy="1024878"/>
              <a:chOff x="5224460" y="2234991"/>
              <a:chExt cx="2319188" cy="1024878"/>
            </a:xfrm>
          </p:grpSpPr>
          <p:sp>
            <p:nvSpPr>
              <p:cNvPr id="37" name="Freeform 6"/>
              <p:cNvSpPr>
                <a:spLocks/>
              </p:cNvSpPr>
              <p:nvPr/>
            </p:nvSpPr>
            <p:spPr bwMode="auto">
              <a:xfrm>
                <a:off x="5224460" y="2234991"/>
                <a:ext cx="2319188" cy="1024878"/>
              </a:xfrm>
              <a:custGeom>
                <a:avLst/>
                <a:gdLst>
                  <a:gd name="T0" fmla="*/ 3006725 w 951"/>
                  <a:gd name="T1" fmla="*/ 752143 h 431"/>
                  <a:gd name="T2" fmla="*/ 2393366 w 951"/>
                  <a:gd name="T3" fmla="*/ 1362075 h 431"/>
                  <a:gd name="T4" fmla="*/ 610198 w 951"/>
                  <a:gd name="T5" fmla="*/ 1358915 h 431"/>
                  <a:gd name="T6" fmla="*/ 0 w 951"/>
                  <a:gd name="T7" fmla="*/ 748983 h 431"/>
                  <a:gd name="T8" fmla="*/ 3006725 w 951"/>
                  <a:gd name="T9" fmla="*/ 752143 h 431"/>
                  <a:gd name="T10" fmla="*/ 0 60000 65536"/>
                  <a:gd name="T11" fmla="*/ 0 60000 65536"/>
                  <a:gd name="T12" fmla="*/ 0 60000 65536"/>
                  <a:gd name="T13" fmla="*/ 0 60000 65536"/>
                  <a:gd name="T14" fmla="*/ 0 60000 65536"/>
                  <a:gd name="T15" fmla="*/ 0 w 951"/>
                  <a:gd name="T16" fmla="*/ 0 h 431"/>
                  <a:gd name="T17" fmla="*/ 951 w 951"/>
                  <a:gd name="T18" fmla="*/ 431 h 431"/>
                </a:gdLst>
                <a:ahLst/>
                <a:cxnLst>
                  <a:cxn ang="T10">
                    <a:pos x="T0" y="T1"/>
                  </a:cxn>
                  <a:cxn ang="T11">
                    <a:pos x="T2" y="T3"/>
                  </a:cxn>
                  <a:cxn ang="T12">
                    <a:pos x="T4" y="T5"/>
                  </a:cxn>
                  <a:cxn ang="T13">
                    <a:pos x="T6" y="T7"/>
                  </a:cxn>
                  <a:cxn ang="T14">
                    <a:pos x="T8" y="T9"/>
                  </a:cxn>
                </a:cxnLst>
                <a:rect l="T15" t="T16" r="T17" b="T18"/>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chemeClr val="accent3"/>
              </a:solidFill>
              <a:ln>
                <a:noFill/>
                <a:headEnd/>
                <a:tailEnd/>
              </a:ln>
              <a:effectLst>
                <a:outerShdw blurRad="127000" dist="190500" dir="9000000" algn="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a:lstStyle/>
              <a:p>
                <a:endParaRPr lang="zh-CN" altLang="en-US"/>
              </a:p>
            </p:txBody>
          </p:sp>
          <p:sp>
            <p:nvSpPr>
              <p:cNvPr id="43030" name="TextBox 34"/>
              <p:cNvSpPr txBox="1">
                <a:spLocks noChangeArrowheads="1"/>
              </p:cNvSpPr>
              <p:nvPr/>
            </p:nvSpPr>
            <p:spPr bwMode="auto">
              <a:xfrm>
                <a:off x="6092625" y="2428500"/>
                <a:ext cx="726355" cy="646131"/>
              </a:xfrm>
              <a:prstGeom prst="rect">
                <a:avLst/>
              </a:prstGeom>
              <a:noFill/>
              <a:ln w="9525">
                <a:noFill/>
                <a:miter lim="800000"/>
                <a:headEnd/>
                <a:tailEnd/>
              </a:ln>
            </p:spPr>
            <p:txBody>
              <a:bodyPr wrap="none">
                <a:spAutoFit/>
              </a:bodyPr>
              <a:lstStyle/>
              <a:p>
                <a:r>
                  <a:rPr lang="en-US" altLang="zh-CN" sz="3600" dirty="0">
                    <a:solidFill>
                      <a:schemeClr val="tx1">
                        <a:lumMod val="10000"/>
                        <a:lumOff val="90000"/>
                      </a:schemeClr>
                    </a:solidFill>
                    <a:latin typeface="Arial Unicode MS" charset="-122"/>
                    <a:ea typeface="Arial Unicode MS" charset="-122"/>
                  </a:rPr>
                  <a:t>03</a:t>
                </a:r>
                <a:endParaRPr lang="zh-CN" altLang="en-US" sz="3600" dirty="0">
                  <a:solidFill>
                    <a:schemeClr val="tx1">
                      <a:lumMod val="10000"/>
                      <a:lumOff val="90000"/>
                    </a:schemeClr>
                  </a:solidFill>
                  <a:latin typeface="Arial Unicode MS" charset="-122"/>
                  <a:ea typeface="Arial Unicode MS" charset="-122"/>
                </a:endParaRPr>
              </a:p>
            </p:txBody>
          </p:sp>
        </p:grpSp>
        <p:grpSp>
          <p:nvGrpSpPr>
            <p:cNvPr id="5" name="组合 2"/>
            <p:cNvGrpSpPr/>
            <p:nvPr/>
          </p:nvGrpSpPr>
          <p:grpSpPr>
            <a:xfrm>
              <a:off x="3326498" y="2834627"/>
              <a:ext cx="2319188" cy="1024879"/>
              <a:chOff x="3326498" y="2834627"/>
              <a:chExt cx="2319188" cy="1024879"/>
            </a:xfrm>
          </p:grpSpPr>
          <p:sp>
            <p:nvSpPr>
              <p:cNvPr id="36" name="Freeform 6"/>
              <p:cNvSpPr>
                <a:spLocks/>
              </p:cNvSpPr>
              <p:nvPr/>
            </p:nvSpPr>
            <p:spPr bwMode="auto">
              <a:xfrm flipV="1">
                <a:off x="3326498" y="2834627"/>
                <a:ext cx="2319188" cy="1024879"/>
              </a:xfrm>
              <a:custGeom>
                <a:avLst/>
                <a:gdLst>
                  <a:gd name="T0" fmla="*/ 3006725 w 951"/>
                  <a:gd name="T1" fmla="*/ 752143 h 431"/>
                  <a:gd name="T2" fmla="*/ 2393366 w 951"/>
                  <a:gd name="T3" fmla="*/ 1362075 h 431"/>
                  <a:gd name="T4" fmla="*/ 610198 w 951"/>
                  <a:gd name="T5" fmla="*/ 1358915 h 431"/>
                  <a:gd name="T6" fmla="*/ 0 w 951"/>
                  <a:gd name="T7" fmla="*/ 748983 h 431"/>
                  <a:gd name="T8" fmla="*/ 3006725 w 951"/>
                  <a:gd name="T9" fmla="*/ 752143 h 431"/>
                  <a:gd name="T10" fmla="*/ 0 60000 65536"/>
                  <a:gd name="T11" fmla="*/ 0 60000 65536"/>
                  <a:gd name="T12" fmla="*/ 0 60000 65536"/>
                  <a:gd name="T13" fmla="*/ 0 60000 65536"/>
                  <a:gd name="T14" fmla="*/ 0 60000 65536"/>
                  <a:gd name="T15" fmla="*/ 0 w 951"/>
                  <a:gd name="T16" fmla="*/ 0 h 431"/>
                  <a:gd name="T17" fmla="*/ 951 w 951"/>
                  <a:gd name="T18" fmla="*/ 431 h 431"/>
                </a:gdLst>
                <a:ahLst/>
                <a:cxnLst>
                  <a:cxn ang="T10">
                    <a:pos x="T0" y="T1"/>
                  </a:cxn>
                  <a:cxn ang="T11">
                    <a:pos x="T2" y="T3"/>
                  </a:cxn>
                  <a:cxn ang="T12">
                    <a:pos x="T4" y="T5"/>
                  </a:cxn>
                  <a:cxn ang="T13">
                    <a:pos x="T6" y="T7"/>
                  </a:cxn>
                  <a:cxn ang="T14">
                    <a:pos x="T8" y="T9"/>
                  </a:cxn>
                </a:cxnLst>
                <a:rect l="T15" t="T16" r="T17" b="T18"/>
                <a:pathLst>
                  <a:path w="951" h="431">
                    <a:moveTo>
                      <a:pt x="951" y="238"/>
                    </a:moveTo>
                    <a:cubicBezTo>
                      <a:pt x="757" y="431"/>
                      <a:pt x="757" y="431"/>
                      <a:pt x="757" y="431"/>
                    </a:cubicBezTo>
                    <a:cubicBezTo>
                      <a:pt x="593" y="299"/>
                      <a:pt x="358" y="299"/>
                      <a:pt x="193" y="430"/>
                    </a:cubicBezTo>
                    <a:cubicBezTo>
                      <a:pt x="0" y="237"/>
                      <a:pt x="0" y="237"/>
                      <a:pt x="0" y="237"/>
                    </a:cubicBezTo>
                    <a:cubicBezTo>
                      <a:pt x="272" y="0"/>
                      <a:pt x="679" y="1"/>
                      <a:pt x="951" y="238"/>
                    </a:cubicBezTo>
                    <a:close/>
                  </a:path>
                </a:pathLst>
              </a:custGeom>
              <a:solidFill>
                <a:schemeClr val="accent2"/>
              </a:solidFill>
              <a:ln>
                <a:noFill/>
                <a:headEnd/>
                <a:tailEnd/>
              </a:ln>
              <a:effectLst>
                <a:outerShdw blurRad="127000" dist="190500" dir="9000000" algn="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a:lstStyle/>
              <a:p>
                <a:endParaRPr lang="zh-CN" altLang="en-US"/>
              </a:p>
            </p:txBody>
          </p:sp>
          <p:sp>
            <p:nvSpPr>
              <p:cNvPr id="43031" name="TextBox 35"/>
              <p:cNvSpPr txBox="1">
                <a:spLocks noChangeArrowheads="1"/>
              </p:cNvSpPr>
              <p:nvPr/>
            </p:nvSpPr>
            <p:spPr bwMode="auto">
              <a:xfrm>
                <a:off x="4154890" y="3073072"/>
                <a:ext cx="726355" cy="646131"/>
              </a:xfrm>
              <a:prstGeom prst="rect">
                <a:avLst/>
              </a:prstGeom>
              <a:noFill/>
              <a:ln w="9525">
                <a:noFill/>
                <a:miter lim="800000"/>
                <a:headEnd/>
                <a:tailEnd/>
              </a:ln>
            </p:spPr>
            <p:txBody>
              <a:bodyPr wrap="none">
                <a:spAutoFit/>
              </a:bodyPr>
              <a:lstStyle/>
              <a:p>
                <a:r>
                  <a:rPr lang="en-US" altLang="zh-CN" sz="3600" dirty="0">
                    <a:solidFill>
                      <a:schemeClr val="tx1">
                        <a:lumMod val="10000"/>
                        <a:lumOff val="90000"/>
                      </a:schemeClr>
                    </a:solidFill>
                    <a:latin typeface="Arial Unicode MS" charset="-122"/>
                    <a:ea typeface="Arial Unicode MS" charset="-122"/>
                  </a:rPr>
                  <a:t>02</a:t>
                </a:r>
                <a:endParaRPr lang="zh-CN" altLang="en-US" sz="3600" dirty="0">
                  <a:solidFill>
                    <a:schemeClr val="tx1">
                      <a:lumMod val="10000"/>
                      <a:lumOff val="90000"/>
                    </a:schemeClr>
                  </a:solidFill>
                  <a:latin typeface="Arial Unicode MS" charset="-122"/>
                  <a:ea typeface="Arial Unicode MS" charset="-122"/>
                </a:endParaRPr>
              </a:p>
            </p:txBody>
          </p:sp>
        </p:grpSp>
      </p:grpSp>
      <p:grpSp>
        <p:nvGrpSpPr>
          <p:cNvPr id="6" name="组合 39"/>
          <p:cNvGrpSpPr/>
          <p:nvPr/>
        </p:nvGrpSpPr>
        <p:grpSpPr>
          <a:xfrm>
            <a:off x="1978776" y="1253472"/>
            <a:ext cx="1195488" cy="814401"/>
            <a:chOff x="873900" y="1541325"/>
            <a:chExt cx="1166203" cy="814401"/>
          </a:xfrm>
        </p:grpSpPr>
        <p:sp>
          <p:nvSpPr>
            <p:cNvPr id="42" name="TextBox 41"/>
            <p:cNvSpPr txBox="1"/>
            <p:nvPr/>
          </p:nvSpPr>
          <p:spPr>
            <a:xfrm>
              <a:off x="873900" y="1767302"/>
              <a:ext cx="1166203" cy="292378"/>
            </a:xfrm>
            <a:prstGeom prst="rect">
              <a:avLst/>
            </a:prstGeom>
            <a:noFill/>
          </p:spPr>
          <p:txBody>
            <a:bodyPr wrap="square" lIns="91431" tIns="45715" rIns="91431" bIns="45715" rtlCol="0">
              <a:spAutoFit/>
            </a:bodyPr>
            <a:lstStyle/>
            <a:p>
              <a:pPr algn="ct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a:t>
              </a:r>
              <a:r>
                <a:rPr lang="zh-CN" altLang="en-US" sz="1000" dirty="0" smtClean="0">
                  <a:solidFill>
                    <a:schemeClr val="tx1">
                      <a:lumMod val="65000"/>
                      <a:lumOff val="35000"/>
                    </a:schemeClr>
                  </a:solidFill>
                  <a:latin typeface="微软雅黑" pitchFamily="34" charset="-122"/>
                  <a:ea typeface="微软雅黑" pitchFamily="34" charset="-122"/>
                </a:rPr>
                <a:t>这</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7" name="组合 42"/>
            <p:cNvGrpSpPr/>
            <p:nvPr/>
          </p:nvGrpSpPr>
          <p:grpSpPr>
            <a:xfrm>
              <a:off x="947384" y="1541325"/>
              <a:ext cx="1008112" cy="814401"/>
              <a:chOff x="947384" y="1541325"/>
              <a:chExt cx="1008112" cy="814401"/>
            </a:xfrm>
          </p:grpSpPr>
          <p:cxnSp>
            <p:nvCxnSpPr>
              <p:cNvPr id="44" name="直接连接符 4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947384" y="1541325"/>
                <a:ext cx="1008112" cy="323165"/>
              </a:xfrm>
              <a:prstGeom prst="rect">
                <a:avLst/>
              </a:prstGeom>
              <a:noFill/>
            </p:spPr>
            <p:txBody>
              <a:bodyPr wrap="square" lIns="91431" tIns="0" rIns="91431" bIns="0" rtlCol="0" anchor="t">
                <a:spAutoFit/>
              </a:bodyPr>
              <a:lstStyle/>
              <a:p>
                <a:pPr algn="ct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8" name="组合 45"/>
          <p:cNvGrpSpPr/>
          <p:nvPr/>
        </p:nvGrpSpPr>
        <p:grpSpPr>
          <a:xfrm>
            <a:off x="5786312" y="1203598"/>
            <a:ext cx="1195488" cy="814401"/>
            <a:chOff x="873900" y="1541325"/>
            <a:chExt cx="1166203" cy="814401"/>
          </a:xfrm>
        </p:grpSpPr>
        <p:sp>
          <p:nvSpPr>
            <p:cNvPr id="47" name="TextBox 46"/>
            <p:cNvSpPr txBox="1"/>
            <p:nvPr/>
          </p:nvSpPr>
          <p:spPr>
            <a:xfrm>
              <a:off x="873900" y="1767302"/>
              <a:ext cx="1166203" cy="292378"/>
            </a:xfrm>
            <a:prstGeom prst="rect">
              <a:avLst/>
            </a:prstGeom>
            <a:noFill/>
          </p:spPr>
          <p:txBody>
            <a:bodyPr wrap="square" lIns="91431" tIns="45715" rIns="91431" bIns="45715" rtlCol="0">
              <a:spAutoFit/>
            </a:bodyPr>
            <a:lstStyle/>
            <a:p>
              <a:pPr algn="ct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a:t>
              </a:r>
              <a:r>
                <a:rPr lang="zh-CN" altLang="en-US" sz="1000" dirty="0" smtClean="0">
                  <a:solidFill>
                    <a:schemeClr val="tx1">
                      <a:lumMod val="65000"/>
                      <a:lumOff val="35000"/>
                    </a:schemeClr>
                  </a:solidFill>
                  <a:latin typeface="微软雅黑" pitchFamily="34" charset="-122"/>
                  <a:ea typeface="微软雅黑" pitchFamily="34" charset="-122"/>
                </a:rPr>
                <a:t>这</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9" name="组合 47"/>
            <p:cNvGrpSpPr/>
            <p:nvPr/>
          </p:nvGrpSpPr>
          <p:grpSpPr>
            <a:xfrm>
              <a:off x="947384" y="1541325"/>
              <a:ext cx="1008112" cy="814401"/>
              <a:chOff x="947384" y="1541325"/>
              <a:chExt cx="1008112" cy="814401"/>
            </a:xfrm>
          </p:grpSpPr>
          <p:cxnSp>
            <p:nvCxnSpPr>
              <p:cNvPr id="49" name="直接连接符 4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947384" y="1541325"/>
                <a:ext cx="1008112" cy="323165"/>
              </a:xfrm>
              <a:prstGeom prst="rect">
                <a:avLst/>
              </a:prstGeom>
              <a:noFill/>
            </p:spPr>
            <p:txBody>
              <a:bodyPr wrap="square" lIns="91431" tIns="0" rIns="91431" bIns="0" rtlCol="0" anchor="t">
                <a:spAutoFit/>
              </a:bodyPr>
              <a:lstStyle/>
              <a:p>
                <a:pPr algn="ct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grpSp>
        <p:nvGrpSpPr>
          <p:cNvPr id="10" name="组合 64"/>
          <p:cNvGrpSpPr/>
          <p:nvPr/>
        </p:nvGrpSpPr>
        <p:grpSpPr>
          <a:xfrm>
            <a:off x="3879726" y="1766443"/>
            <a:ext cx="1195488" cy="814401"/>
            <a:chOff x="873900" y="1541325"/>
            <a:chExt cx="1166203" cy="814401"/>
          </a:xfrm>
        </p:grpSpPr>
        <p:sp>
          <p:nvSpPr>
            <p:cNvPr id="66" name="TextBox 65"/>
            <p:cNvSpPr txBox="1"/>
            <p:nvPr/>
          </p:nvSpPr>
          <p:spPr>
            <a:xfrm>
              <a:off x="873900" y="1767302"/>
              <a:ext cx="1166203" cy="292378"/>
            </a:xfrm>
            <a:prstGeom prst="rect">
              <a:avLst/>
            </a:prstGeom>
            <a:noFill/>
          </p:spPr>
          <p:txBody>
            <a:bodyPr wrap="square" lIns="91431" tIns="45715" rIns="91431" bIns="45715" rtlCol="0">
              <a:spAutoFit/>
            </a:bodyPr>
            <a:lstStyle/>
            <a:p>
              <a:pPr algn="ct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a:t>
              </a:r>
              <a:r>
                <a:rPr lang="zh-CN" altLang="en-US" sz="1000" dirty="0" smtClean="0">
                  <a:solidFill>
                    <a:schemeClr val="tx1">
                      <a:lumMod val="65000"/>
                      <a:lumOff val="35000"/>
                    </a:schemeClr>
                  </a:solidFill>
                  <a:latin typeface="微软雅黑" pitchFamily="34" charset="-122"/>
                  <a:ea typeface="微软雅黑" pitchFamily="34" charset="-122"/>
                </a:rPr>
                <a:t>这</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11" name="组合 66"/>
            <p:cNvGrpSpPr/>
            <p:nvPr/>
          </p:nvGrpSpPr>
          <p:grpSpPr>
            <a:xfrm>
              <a:off x="947384" y="1541325"/>
              <a:ext cx="1008112" cy="814401"/>
              <a:chOff x="947384" y="1541325"/>
              <a:chExt cx="1008112" cy="814401"/>
            </a:xfrm>
          </p:grpSpPr>
          <p:cxnSp>
            <p:nvCxnSpPr>
              <p:cNvPr id="68" name="直接连接符 6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947384" y="1541325"/>
                <a:ext cx="1008112" cy="323165"/>
              </a:xfrm>
              <a:prstGeom prst="rect">
                <a:avLst/>
              </a:prstGeom>
              <a:noFill/>
            </p:spPr>
            <p:txBody>
              <a:bodyPr wrap="square" lIns="91431" tIns="0" rIns="91431" bIns="0" rtlCol="0" anchor="t">
                <a:spAutoFit/>
              </a:bodyPr>
              <a:lstStyle/>
              <a:p>
                <a:pPr algn="ctr">
                  <a:lnSpc>
                    <a:spcPct val="150000"/>
                  </a:lnSpc>
                </a:pPr>
                <a:r>
                  <a:rPr lang="zh-CN" altLang="en-US" sz="1400" b="1" dirty="0">
                    <a:solidFill>
                      <a:schemeClr val="tx1">
                        <a:lumMod val="65000"/>
                        <a:lumOff val="35000"/>
                      </a:schemeClr>
                    </a:solidFill>
                    <a:latin typeface="微软雅黑" pitchFamily="34" charset="-122"/>
                    <a:ea typeface="微软雅黑" pitchFamily="34" charset="-122"/>
                    <a:cs typeface="华文黑体" pitchFamily="2" charset="-122"/>
                  </a:rPr>
                  <a:t>添加标题</a:t>
                </a:r>
              </a:p>
            </p:txBody>
          </p:sp>
        </p:grpSp>
      </p:grpSp>
      <p:sp>
        <p:nvSpPr>
          <p:cNvPr id="71" name="矩形 30"/>
          <p:cNvSpPr>
            <a:spLocks noChangeArrowheads="1"/>
          </p:cNvSpPr>
          <p:nvPr/>
        </p:nvSpPr>
        <p:spPr bwMode="auto">
          <a:xfrm>
            <a:off x="1738035" y="3860086"/>
            <a:ext cx="5760640" cy="503942"/>
          </a:xfrm>
          <a:prstGeom prst="rect">
            <a:avLst/>
          </a:prstGeom>
          <a:noFill/>
          <a:ln w="9525">
            <a:noFill/>
            <a:miter lim="800000"/>
            <a:headEnd/>
            <a:tailEnd/>
          </a:ln>
        </p:spPr>
        <p:txBody>
          <a:bodyPr wrap="square" lIns="102826" tIns="51414" rIns="102826" bIns="51414">
            <a:spAutoFit/>
          </a:bodyPr>
          <a:lstStyle/>
          <a:p>
            <a:pPr lvl="0" algn="ct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72" name="丁字箭头 71"/>
          <p:cNvSpPr/>
          <p:nvPr/>
        </p:nvSpPr>
        <p:spPr>
          <a:xfrm flipV="1">
            <a:off x="1304568" y="3592603"/>
            <a:ext cx="6283506" cy="267485"/>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359" tIns="45679" rIns="91359" bIns="45679" rtlCol="0" anchor="ctr"/>
          <a:lstStyle/>
          <a:p>
            <a:pPr algn="ctr"/>
            <a:endParaRPr lang="zh-CN" altLang="en-US"/>
          </a:p>
        </p:txBody>
      </p:sp>
    </p:spTree>
    <p:extLst>
      <p:ext uri="{BB962C8B-B14F-4D97-AF65-F5344CB8AC3E}">
        <p14:creationId xmlns:p14="http://schemas.microsoft.com/office/powerpoint/2010/main" val="895356447"/>
      </p:ext>
    </p:extLst>
  </p:cSld>
  <p:clrMapOvr>
    <a:masterClrMapping/>
  </p:clrMapOvr>
  <p:transition spd="slow" advClick="0" advTm="4866">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800"/>
                                        <p:tgtEl>
                                          <p:spTgt spid="2"/>
                                        </p:tgtEl>
                                      </p:cBhvr>
                                    </p:animEffect>
                                  </p:childTnLst>
                                </p:cTn>
                              </p:par>
                            </p:childTnLst>
                          </p:cTn>
                        </p:par>
                        <p:par>
                          <p:cTn id="8" fill="hold">
                            <p:stCondLst>
                              <p:cond delay="8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7"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anim calcmode="lin" valueType="num">
                                      <p:cBhvr>
                                        <p:cTn id="28" dur="500" fill="hold"/>
                                        <p:tgtEl>
                                          <p:spTgt spid="72"/>
                                        </p:tgtEl>
                                        <p:attrNameLst>
                                          <p:attrName>ppt_x</p:attrName>
                                        </p:attrNameLst>
                                      </p:cBhvr>
                                      <p:tavLst>
                                        <p:tav tm="0">
                                          <p:val>
                                            <p:strVal val="#ppt_x"/>
                                          </p:val>
                                        </p:tav>
                                        <p:tav tm="100000">
                                          <p:val>
                                            <p:strVal val="#ppt_x"/>
                                          </p:val>
                                        </p:tav>
                                      </p:tavLst>
                                    </p:anim>
                                    <p:anim calcmode="lin" valueType="num">
                                      <p:cBhvr>
                                        <p:cTn id="29" dur="500" fill="hold"/>
                                        <p:tgtEl>
                                          <p:spTgt spid="72"/>
                                        </p:tgtEl>
                                        <p:attrNameLst>
                                          <p:attrName>ppt_y</p:attrName>
                                        </p:attrNameLst>
                                      </p:cBhvr>
                                      <p:tavLst>
                                        <p:tav tm="0">
                                          <p:val>
                                            <p:strVal val="#ppt_y-.1"/>
                                          </p:val>
                                        </p:tav>
                                        <p:tav tm="100000">
                                          <p:val>
                                            <p:strVal val="#ppt_y"/>
                                          </p:val>
                                        </p:tav>
                                      </p:tavLst>
                                    </p:anim>
                                  </p:childTnLst>
                                </p:cTn>
                              </p:par>
                            </p:childTnLst>
                          </p:cTn>
                        </p:par>
                        <p:par>
                          <p:cTn id="30" fill="hold">
                            <p:stCondLst>
                              <p:cond delay="2300"/>
                            </p:stCondLst>
                            <p:childTnLst>
                              <p:par>
                                <p:cTn id="31" presetID="12" presetClass="entr" presetSubtype="1"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1000"/>
                                        <p:tgtEl>
                                          <p:spTgt spid="71"/>
                                        </p:tgtEl>
                                        <p:attrNameLst>
                                          <p:attrName>ppt_y</p:attrName>
                                        </p:attrNameLst>
                                      </p:cBhvr>
                                      <p:tavLst>
                                        <p:tav tm="0">
                                          <p:val>
                                            <p:strVal val="#ppt_y-#ppt_h*1.125000"/>
                                          </p:val>
                                        </p:tav>
                                        <p:tav tm="100000">
                                          <p:val>
                                            <p:strVal val="#ppt_y"/>
                                          </p:val>
                                        </p:tav>
                                      </p:tavLst>
                                    </p:anim>
                                    <p:animEffect transition="in" filter="wipe(down)">
                                      <p:cBhvr>
                                        <p:cTn id="34"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custDataLst>
              <p:tags r:id="rId2"/>
            </p:custDataLst>
          </p:nvPr>
        </p:nvSpPr>
        <p:spPr>
          <a:xfrm>
            <a:off x="3742010" y="2003365"/>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02</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1" name="TextBox 30"/>
          <p:cNvSpPr txBox="1"/>
          <p:nvPr>
            <p:custDataLst>
              <p:tags r:id="rId3"/>
            </p:custDataLst>
          </p:nvPr>
        </p:nvSpPr>
        <p:spPr>
          <a:xfrm>
            <a:off x="3742010" y="2690629"/>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03</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2" name="TextBox 31"/>
          <p:cNvSpPr txBox="1"/>
          <p:nvPr>
            <p:custDataLst>
              <p:tags r:id="rId4"/>
            </p:custDataLst>
          </p:nvPr>
        </p:nvSpPr>
        <p:spPr>
          <a:xfrm>
            <a:off x="3742010" y="3379234"/>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04</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4" name="矩形 33"/>
          <p:cNvSpPr/>
          <p:nvPr>
            <p:custDataLst>
              <p:tags r:id="rId5"/>
            </p:custDataLst>
          </p:nvPr>
        </p:nvSpPr>
        <p:spPr>
          <a:xfrm>
            <a:off x="4464322" y="2066467"/>
            <a:ext cx="3348038" cy="401614"/>
          </a:xfrm>
          <a:prstGeom prst="rect">
            <a:avLst/>
          </a:prstGeom>
          <a:solidFill>
            <a:schemeClr val="accent1"/>
          </a:soli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工作完成情况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36"/>
          <p:cNvSpPr/>
          <p:nvPr>
            <p:custDataLst>
              <p:tags r:id="rId6"/>
            </p:custDataLst>
          </p:nvPr>
        </p:nvSpPr>
        <p:spPr>
          <a:xfrm>
            <a:off x="4464322" y="2753805"/>
            <a:ext cx="3348038" cy="401614"/>
          </a:xfrm>
          <a:prstGeom prst="rect">
            <a:avLst/>
          </a:prstGeom>
          <a:solidFill>
            <a:schemeClr val="accent1"/>
          </a:soli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成功项目展示</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custDataLst>
              <p:tags r:id="rId7"/>
            </p:custDataLst>
          </p:nvPr>
        </p:nvSpPr>
        <p:spPr>
          <a:xfrm>
            <a:off x="4464322" y="3441143"/>
            <a:ext cx="3348038" cy="401614"/>
          </a:xfrm>
          <a:prstGeom prst="rect">
            <a:avLst/>
          </a:prstGeom>
          <a:solidFill>
            <a:schemeClr val="accent1"/>
          </a:soli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工作存在情况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TextBox 40"/>
          <p:cNvSpPr txBox="1"/>
          <p:nvPr>
            <p:custDataLst>
              <p:tags r:id="rId8"/>
            </p:custDataLst>
          </p:nvPr>
        </p:nvSpPr>
        <p:spPr>
          <a:xfrm>
            <a:off x="3707904" y="1347614"/>
            <a:ext cx="703262" cy="535531"/>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01</a:t>
            </a:r>
          </a:p>
        </p:txBody>
      </p:sp>
      <p:sp>
        <p:nvSpPr>
          <p:cNvPr id="42" name="矩形 41"/>
          <p:cNvSpPr/>
          <p:nvPr>
            <p:custDataLst>
              <p:tags r:id="rId9"/>
            </p:custDataLst>
          </p:nvPr>
        </p:nvSpPr>
        <p:spPr>
          <a:xfrm>
            <a:off x="4464322" y="1410716"/>
            <a:ext cx="3348038" cy="401614"/>
          </a:xfrm>
          <a:prstGeom prst="rect">
            <a:avLst/>
          </a:prstGeom>
          <a:solidFill>
            <a:schemeClr val="accent1"/>
          </a:soli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年度工作叙述</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58" name="图片 5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71742" y="848266"/>
            <a:ext cx="2853670" cy="3511537"/>
          </a:xfrm>
          <a:prstGeom prst="rect">
            <a:avLst/>
          </a:prstGeom>
        </p:spPr>
      </p:pic>
      <p:sp>
        <p:nvSpPr>
          <p:cNvPr id="59" name="斜纹 58"/>
          <p:cNvSpPr/>
          <p:nvPr/>
        </p:nvSpPr>
        <p:spPr>
          <a:xfrm>
            <a:off x="871742" y="848267"/>
            <a:ext cx="359835" cy="359884"/>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0" tIns="45725" rIns="91450" bIns="45725" rtlCol="0" anchor="ctr"/>
          <a:lstStyle/>
          <a:p>
            <a:pPr algn="ctr"/>
            <a:endParaRPr lang="zh-CN" altLang="en-US" dirty="0">
              <a:solidFill>
                <a:schemeClr val="tx1"/>
              </a:solidFill>
              <a:latin typeface="+mj-ea"/>
              <a:ea typeface="+mj-ea"/>
            </a:endParaRPr>
          </a:p>
        </p:txBody>
      </p:sp>
      <p:sp>
        <p:nvSpPr>
          <p:cNvPr id="60" name="斜纹 59"/>
          <p:cNvSpPr/>
          <p:nvPr/>
        </p:nvSpPr>
        <p:spPr>
          <a:xfrm rot="10800000">
            <a:off x="3365577" y="4051258"/>
            <a:ext cx="359835" cy="359884"/>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0" tIns="45725" rIns="91450" bIns="45725" rtlCol="0" anchor="ctr"/>
          <a:lstStyle/>
          <a:p>
            <a:pPr algn="ctr"/>
            <a:endParaRPr lang="zh-CN" altLang="en-US" dirty="0">
              <a:solidFill>
                <a:schemeClr val="tx1"/>
              </a:solidFill>
              <a:latin typeface="+mj-ea"/>
              <a:ea typeface="+mj-ea"/>
            </a:endParaRPr>
          </a:p>
        </p:txBody>
      </p:sp>
      <p:sp>
        <p:nvSpPr>
          <p:cNvPr id="23" name="Rectangle 18"/>
          <p:cNvSpPr>
            <a:spLocks noChangeArrowheads="1"/>
          </p:cNvSpPr>
          <p:nvPr/>
        </p:nvSpPr>
        <p:spPr bwMode="auto">
          <a:xfrm>
            <a:off x="1691680" y="843558"/>
            <a:ext cx="1152127" cy="3528392"/>
          </a:xfrm>
          <a:prstGeom prst="rect">
            <a:avLst/>
          </a:prstGeom>
          <a:solidFill>
            <a:schemeClr val="bg1">
              <a:alpha val="54000"/>
            </a:schemeClr>
          </a:solidFill>
          <a:ln>
            <a:noFill/>
          </a:ln>
          <a:extLst/>
        </p:spPr>
        <p:txBody>
          <a:bodyPr wrap="none" lIns="68562" tIns="34281" rIns="68562" bIns="34281" anchor="ctr"/>
          <a:lstStyle/>
          <a:p>
            <a:pPr algn="ctr"/>
            <a:endParaRPr lang="zh-CN" altLang="en-US" sz="1600" dirty="0">
              <a:solidFill>
                <a:schemeClr val="bg1"/>
              </a:solidFill>
            </a:endParaRPr>
          </a:p>
        </p:txBody>
      </p:sp>
      <p:grpSp>
        <p:nvGrpSpPr>
          <p:cNvPr id="20" name="组合 19"/>
          <p:cNvGrpSpPr>
            <a:grpSpLocks/>
          </p:cNvGrpSpPr>
          <p:nvPr/>
        </p:nvGrpSpPr>
        <p:grpSpPr bwMode="auto">
          <a:xfrm>
            <a:off x="1691680" y="1635646"/>
            <a:ext cx="1167577" cy="1758886"/>
            <a:chOff x="688168" y="1342594"/>
            <a:chExt cx="1166692" cy="1759055"/>
          </a:xfrm>
        </p:grpSpPr>
        <p:sp>
          <p:nvSpPr>
            <p:cNvPr id="21" name="TextBox 20"/>
            <p:cNvSpPr txBox="1"/>
            <p:nvPr/>
          </p:nvSpPr>
          <p:spPr>
            <a:xfrm>
              <a:off x="688168" y="1342594"/>
              <a:ext cx="1030269" cy="1656766"/>
            </a:xfrm>
            <a:prstGeom prst="rect">
              <a:avLst/>
            </a:prstGeom>
            <a:noFill/>
          </p:spPr>
          <p:txBody>
            <a:bodyPr vert="eaVert" wrap="none">
              <a:spAutoFit/>
            </a:bodyPr>
            <a:lstStyle/>
            <a:p>
              <a:pPr>
                <a:defRPr/>
              </a:pPr>
              <a:r>
                <a:rPr lang="zh-CN" altLang="en-US" sz="5500" b="1" spc="599" dirty="0">
                  <a:solidFill>
                    <a:schemeClr val="accent3"/>
                  </a:solidFill>
                  <a:latin typeface="微软雅黑" pitchFamily="34" charset="-122"/>
                  <a:ea typeface="微软雅黑" pitchFamily="34" charset="-122"/>
                </a:rPr>
                <a:t>目录</a:t>
              </a:r>
            </a:p>
          </p:txBody>
        </p:sp>
        <p:sp>
          <p:nvSpPr>
            <p:cNvPr id="22" name="TextBox 21"/>
            <p:cNvSpPr txBox="1"/>
            <p:nvPr/>
          </p:nvSpPr>
          <p:spPr>
            <a:xfrm>
              <a:off x="1393545" y="1893510"/>
              <a:ext cx="461315" cy="1208139"/>
            </a:xfrm>
            <a:prstGeom prst="rect">
              <a:avLst/>
            </a:prstGeom>
            <a:noFill/>
          </p:spPr>
          <p:txBody>
            <a:bodyPr vert="eaVert" wrap="none">
              <a:spAutoFit/>
            </a:bodyPr>
            <a:lstStyle/>
            <a:p>
              <a:pPr>
                <a:defRPr/>
              </a:pPr>
              <a:r>
                <a:rPr lang="en-US" altLang="zh-CN" b="1" spc="-150" dirty="0">
                  <a:solidFill>
                    <a:schemeClr val="accent3"/>
                  </a:solidFill>
                  <a:latin typeface="Arial" pitchFamily="34" charset="0"/>
                  <a:ea typeface="华文细黑" pitchFamily="2" charset="-122"/>
                  <a:cs typeface="Arial" pitchFamily="34" charset="0"/>
                </a:rPr>
                <a:t>CONTENTS</a:t>
              </a:r>
              <a:endParaRPr lang="zh-CN" altLang="en-US" b="1" spc="-150" dirty="0">
                <a:solidFill>
                  <a:schemeClr val="accent3"/>
                </a:solidFill>
                <a:latin typeface="Arial" pitchFamily="34" charset="0"/>
                <a:ea typeface="华文细黑" pitchFamily="2" charset="-122"/>
                <a:cs typeface="Arial" pitchFamily="34" charset="0"/>
              </a:endParaRPr>
            </a:p>
          </p:txBody>
        </p:sp>
      </p:grpSp>
    </p:spTree>
    <p:custDataLst>
      <p:tags r:id="rId1"/>
    </p:custDataLst>
    <p:extLst>
      <p:ext uri="{BB962C8B-B14F-4D97-AF65-F5344CB8AC3E}">
        <p14:creationId xmlns:p14="http://schemas.microsoft.com/office/powerpoint/2010/main" val="1846040978"/>
      </p:ext>
    </p:extLst>
  </p:cSld>
  <p:clrMapOvr>
    <a:masterClrMapping/>
  </p:clrMapOvr>
  <p:transition advClick="0" advTm="1006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down)">
                                      <p:cBhvr>
                                        <p:cTn id="14" dur="500"/>
                                        <p:tgtEl>
                                          <p:spTgt spid="59"/>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left)">
                                      <p:cBhvr>
                                        <p:cTn id="23" dur="500"/>
                                        <p:tgtEl>
                                          <p:spTgt spid="20"/>
                                        </p:tgtEl>
                                      </p:cBhvr>
                                    </p:animEffect>
                                  </p:childTnLst>
                                </p:cTn>
                              </p:par>
                            </p:childTnLst>
                          </p:cTn>
                        </p:par>
                        <p:par>
                          <p:cTn id="24" fill="hold">
                            <p:stCondLst>
                              <p:cond delay="2000"/>
                            </p:stCondLst>
                            <p:childTnLst>
                              <p:par>
                                <p:cTn id="25" presetID="49" presetClass="entr" presetSubtype="0" decel="100000" fill="hold" grpId="1"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750" fill="hold"/>
                                        <p:tgtEl>
                                          <p:spTgt spid="41"/>
                                        </p:tgtEl>
                                        <p:attrNameLst>
                                          <p:attrName>ppt_w</p:attrName>
                                        </p:attrNameLst>
                                      </p:cBhvr>
                                      <p:tavLst>
                                        <p:tav tm="0">
                                          <p:val>
                                            <p:fltVal val="0"/>
                                          </p:val>
                                        </p:tav>
                                        <p:tav tm="100000">
                                          <p:val>
                                            <p:strVal val="#ppt_w"/>
                                          </p:val>
                                        </p:tav>
                                      </p:tavLst>
                                    </p:anim>
                                    <p:anim calcmode="lin" valueType="num">
                                      <p:cBhvr>
                                        <p:cTn id="28" dur="750" fill="hold"/>
                                        <p:tgtEl>
                                          <p:spTgt spid="41"/>
                                        </p:tgtEl>
                                        <p:attrNameLst>
                                          <p:attrName>ppt_h</p:attrName>
                                        </p:attrNameLst>
                                      </p:cBhvr>
                                      <p:tavLst>
                                        <p:tav tm="0">
                                          <p:val>
                                            <p:fltVal val="0"/>
                                          </p:val>
                                        </p:tav>
                                        <p:tav tm="100000">
                                          <p:val>
                                            <p:strVal val="#ppt_h"/>
                                          </p:val>
                                        </p:tav>
                                      </p:tavLst>
                                    </p:anim>
                                    <p:anim calcmode="lin" valueType="num">
                                      <p:cBhvr>
                                        <p:cTn id="29" dur="750" fill="hold"/>
                                        <p:tgtEl>
                                          <p:spTgt spid="41"/>
                                        </p:tgtEl>
                                        <p:attrNameLst>
                                          <p:attrName>style.rotation</p:attrName>
                                        </p:attrNameLst>
                                      </p:cBhvr>
                                      <p:tavLst>
                                        <p:tav tm="0">
                                          <p:val>
                                            <p:fltVal val="360"/>
                                          </p:val>
                                        </p:tav>
                                        <p:tav tm="100000">
                                          <p:val>
                                            <p:fltVal val="0"/>
                                          </p:val>
                                        </p:tav>
                                      </p:tavLst>
                                    </p:anim>
                                    <p:animEffect transition="in" filter="fade">
                                      <p:cBhvr>
                                        <p:cTn id="30" dur="750"/>
                                        <p:tgtEl>
                                          <p:spTgt spid="41"/>
                                        </p:tgtEl>
                                      </p:cBhvr>
                                    </p:animEffect>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750"/>
                                        <p:tgtEl>
                                          <p:spTgt spid="42"/>
                                        </p:tgtEl>
                                      </p:cBhvr>
                                    </p:animEffect>
                                  </p:childTnLst>
                                </p:cTn>
                              </p:par>
                            </p:childTnLst>
                          </p:cTn>
                        </p:par>
                        <p:par>
                          <p:cTn id="35" fill="hold">
                            <p:stCondLst>
                              <p:cond delay="3500"/>
                            </p:stCondLst>
                            <p:childTnLst>
                              <p:par>
                                <p:cTn id="36" presetID="49" presetClass="entr" presetSubtype="0" decel="100000" fill="hold" grpId="1"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750" fill="hold"/>
                                        <p:tgtEl>
                                          <p:spTgt spid="30"/>
                                        </p:tgtEl>
                                        <p:attrNameLst>
                                          <p:attrName>ppt_w</p:attrName>
                                        </p:attrNameLst>
                                      </p:cBhvr>
                                      <p:tavLst>
                                        <p:tav tm="0">
                                          <p:val>
                                            <p:fltVal val="0"/>
                                          </p:val>
                                        </p:tav>
                                        <p:tav tm="100000">
                                          <p:val>
                                            <p:strVal val="#ppt_w"/>
                                          </p:val>
                                        </p:tav>
                                      </p:tavLst>
                                    </p:anim>
                                    <p:anim calcmode="lin" valueType="num">
                                      <p:cBhvr>
                                        <p:cTn id="39" dur="750" fill="hold"/>
                                        <p:tgtEl>
                                          <p:spTgt spid="30"/>
                                        </p:tgtEl>
                                        <p:attrNameLst>
                                          <p:attrName>ppt_h</p:attrName>
                                        </p:attrNameLst>
                                      </p:cBhvr>
                                      <p:tavLst>
                                        <p:tav tm="0">
                                          <p:val>
                                            <p:fltVal val="0"/>
                                          </p:val>
                                        </p:tav>
                                        <p:tav tm="100000">
                                          <p:val>
                                            <p:strVal val="#ppt_h"/>
                                          </p:val>
                                        </p:tav>
                                      </p:tavLst>
                                    </p:anim>
                                    <p:anim calcmode="lin" valueType="num">
                                      <p:cBhvr>
                                        <p:cTn id="40" dur="750" fill="hold"/>
                                        <p:tgtEl>
                                          <p:spTgt spid="30"/>
                                        </p:tgtEl>
                                        <p:attrNameLst>
                                          <p:attrName>style.rotation</p:attrName>
                                        </p:attrNameLst>
                                      </p:cBhvr>
                                      <p:tavLst>
                                        <p:tav tm="0">
                                          <p:val>
                                            <p:fltVal val="360"/>
                                          </p:val>
                                        </p:tav>
                                        <p:tav tm="100000">
                                          <p:val>
                                            <p:fltVal val="0"/>
                                          </p:val>
                                        </p:tav>
                                      </p:tavLst>
                                    </p:anim>
                                    <p:animEffect transition="in" filter="fade">
                                      <p:cBhvr>
                                        <p:cTn id="41" dur="750"/>
                                        <p:tgtEl>
                                          <p:spTgt spid="30"/>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750"/>
                                        <p:tgtEl>
                                          <p:spTgt spid="34"/>
                                        </p:tgtEl>
                                      </p:cBhvr>
                                    </p:animEffect>
                                  </p:childTnLst>
                                </p:cTn>
                              </p:par>
                            </p:childTnLst>
                          </p:cTn>
                        </p:par>
                        <p:par>
                          <p:cTn id="46" fill="hold">
                            <p:stCondLst>
                              <p:cond delay="5000"/>
                            </p:stCondLst>
                            <p:childTnLst>
                              <p:par>
                                <p:cTn id="47" presetID="49" presetClass="entr" presetSubtype="0" decel="100000" fill="hold" grpId="1"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750" fill="hold"/>
                                        <p:tgtEl>
                                          <p:spTgt spid="31"/>
                                        </p:tgtEl>
                                        <p:attrNameLst>
                                          <p:attrName>ppt_w</p:attrName>
                                        </p:attrNameLst>
                                      </p:cBhvr>
                                      <p:tavLst>
                                        <p:tav tm="0">
                                          <p:val>
                                            <p:fltVal val="0"/>
                                          </p:val>
                                        </p:tav>
                                        <p:tav tm="100000">
                                          <p:val>
                                            <p:strVal val="#ppt_w"/>
                                          </p:val>
                                        </p:tav>
                                      </p:tavLst>
                                    </p:anim>
                                    <p:anim calcmode="lin" valueType="num">
                                      <p:cBhvr>
                                        <p:cTn id="50" dur="750" fill="hold"/>
                                        <p:tgtEl>
                                          <p:spTgt spid="31"/>
                                        </p:tgtEl>
                                        <p:attrNameLst>
                                          <p:attrName>ppt_h</p:attrName>
                                        </p:attrNameLst>
                                      </p:cBhvr>
                                      <p:tavLst>
                                        <p:tav tm="0">
                                          <p:val>
                                            <p:fltVal val="0"/>
                                          </p:val>
                                        </p:tav>
                                        <p:tav tm="100000">
                                          <p:val>
                                            <p:strVal val="#ppt_h"/>
                                          </p:val>
                                        </p:tav>
                                      </p:tavLst>
                                    </p:anim>
                                    <p:anim calcmode="lin" valueType="num">
                                      <p:cBhvr>
                                        <p:cTn id="51" dur="750" fill="hold"/>
                                        <p:tgtEl>
                                          <p:spTgt spid="31"/>
                                        </p:tgtEl>
                                        <p:attrNameLst>
                                          <p:attrName>style.rotation</p:attrName>
                                        </p:attrNameLst>
                                      </p:cBhvr>
                                      <p:tavLst>
                                        <p:tav tm="0">
                                          <p:val>
                                            <p:fltVal val="360"/>
                                          </p:val>
                                        </p:tav>
                                        <p:tav tm="100000">
                                          <p:val>
                                            <p:fltVal val="0"/>
                                          </p:val>
                                        </p:tav>
                                      </p:tavLst>
                                    </p:anim>
                                    <p:animEffect transition="in" filter="fade">
                                      <p:cBhvr>
                                        <p:cTn id="52" dur="750"/>
                                        <p:tgtEl>
                                          <p:spTgt spid="31"/>
                                        </p:tgtEl>
                                      </p:cBhvr>
                                    </p:animEffect>
                                  </p:childTnLst>
                                </p:cTn>
                              </p:par>
                            </p:childTnLst>
                          </p:cTn>
                        </p:par>
                        <p:par>
                          <p:cTn id="53" fill="hold">
                            <p:stCondLst>
                              <p:cond delay="575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750"/>
                                        <p:tgtEl>
                                          <p:spTgt spid="37"/>
                                        </p:tgtEl>
                                      </p:cBhvr>
                                    </p:animEffect>
                                  </p:childTnLst>
                                </p:cTn>
                              </p:par>
                            </p:childTnLst>
                          </p:cTn>
                        </p:par>
                        <p:par>
                          <p:cTn id="57" fill="hold">
                            <p:stCondLst>
                              <p:cond delay="6500"/>
                            </p:stCondLst>
                            <p:childTnLst>
                              <p:par>
                                <p:cTn id="58" presetID="49" presetClass="entr" presetSubtype="0" decel="100000" fill="hold" grpId="1"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750" fill="hold"/>
                                        <p:tgtEl>
                                          <p:spTgt spid="32"/>
                                        </p:tgtEl>
                                        <p:attrNameLst>
                                          <p:attrName>ppt_w</p:attrName>
                                        </p:attrNameLst>
                                      </p:cBhvr>
                                      <p:tavLst>
                                        <p:tav tm="0">
                                          <p:val>
                                            <p:fltVal val="0"/>
                                          </p:val>
                                        </p:tav>
                                        <p:tav tm="100000">
                                          <p:val>
                                            <p:strVal val="#ppt_w"/>
                                          </p:val>
                                        </p:tav>
                                      </p:tavLst>
                                    </p:anim>
                                    <p:anim calcmode="lin" valueType="num">
                                      <p:cBhvr>
                                        <p:cTn id="61" dur="750" fill="hold"/>
                                        <p:tgtEl>
                                          <p:spTgt spid="32"/>
                                        </p:tgtEl>
                                        <p:attrNameLst>
                                          <p:attrName>ppt_h</p:attrName>
                                        </p:attrNameLst>
                                      </p:cBhvr>
                                      <p:tavLst>
                                        <p:tav tm="0">
                                          <p:val>
                                            <p:fltVal val="0"/>
                                          </p:val>
                                        </p:tav>
                                        <p:tav tm="100000">
                                          <p:val>
                                            <p:strVal val="#ppt_h"/>
                                          </p:val>
                                        </p:tav>
                                      </p:tavLst>
                                    </p:anim>
                                    <p:anim calcmode="lin" valueType="num">
                                      <p:cBhvr>
                                        <p:cTn id="62" dur="750" fill="hold"/>
                                        <p:tgtEl>
                                          <p:spTgt spid="32"/>
                                        </p:tgtEl>
                                        <p:attrNameLst>
                                          <p:attrName>style.rotation</p:attrName>
                                        </p:attrNameLst>
                                      </p:cBhvr>
                                      <p:tavLst>
                                        <p:tav tm="0">
                                          <p:val>
                                            <p:fltVal val="360"/>
                                          </p:val>
                                        </p:tav>
                                        <p:tav tm="100000">
                                          <p:val>
                                            <p:fltVal val="0"/>
                                          </p:val>
                                        </p:tav>
                                      </p:tavLst>
                                    </p:anim>
                                    <p:animEffect transition="in" filter="fade">
                                      <p:cBhvr>
                                        <p:cTn id="63" dur="750"/>
                                        <p:tgtEl>
                                          <p:spTgt spid="3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p:bldP spid="31" grpId="1"/>
      <p:bldP spid="32" grpId="1"/>
      <p:bldP spid="34" grpId="0" animBg="1"/>
      <p:bldP spid="37" grpId="0" animBg="1"/>
      <p:bldP spid="38" grpId="0" animBg="1"/>
      <p:bldP spid="41" grpId="1"/>
      <p:bldP spid="42" grpId="0" animBg="1"/>
      <p:bldP spid="59" grpId="0" animBg="1"/>
      <p:bldP spid="60" grpId="0" animBg="1"/>
      <p:bldP spid="23"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bwMode="auto">
          <a:xfrm rot="3036074">
            <a:off x="4598198" y="1475427"/>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12700" cmpd="sng">
            <a:solidFill>
              <a:schemeClr val="bg1"/>
            </a:solidFill>
            <a:miter lim="800000"/>
            <a:headEnd/>
            <a:tailEnd/>
          </a:ln>
          <a:extLst/>
        </p:spPr>
        <p:txBody>
          <a:bodyPr lIns="91413" tIns="45706" rIns="91413" bIns="45706" anchor="ctr"/>
          <a:lstStyle/>
          <a:p>
            <a:endParaRPr lang="zh-CN" altLang="en-US"/>
          </a:p>
        </p:txBody>
      </p:sp>
      <p:sp>
        <p:nvSpPr>
          <p:cNvPr id="4" name="TextBox 3"/>
          <p:cNvSpPr txBox="1"/>
          <p:nvPr/>
        </p:nvSpPr>
        <p:spPr>
          <a:xfrm>
            <a:off x="4817663" y="2079243"/>
            <a:ext cx="812356" cy="466093"/>
          </a:xfrm>
          <a:prstGeom prst="rect">
            <a:avLst/>
          </a:prstGeom>
          <a:noFill/>
          <a:ln>
            <a:noFill/>
          </a:ln>
        </p:spPr>
        <p:txBody>
          <a:bodyPr wrap="none" lIns="68541" tIns="34271" rIns="68541" bIns="3427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rPr>
              <a:t>成功</a:t>
            </a:r>
            <a:r>
              <a:rPr lang="zh-CN" altLang="en-US" sz="1600" dirty="0" smtClean="0">
                <a:solidFill>
                  <a:schemeClr val="bg1"/>
                </a:solidFill>
              </a:rPr>
              <a:t>项目二</a:t>
            </a:r>
            <a:endParaRPr lang="zh-CN" altLang="en-US" sz="1600" dirty="0">
              <a:solidFill>
                <a:schemeClr val="bg1"/>
              </a:solidFill>
            </a:endParaRPr>
          </a:p>
        </p:txBody>
      </p:sp>
      <p:sp>
        <p:nvSpPr>
          <p:cNvPr id="5" name="等腰三角形 2"/>
          <p:cNvSpPr/>
          <p:nvPr/>
        </p:nvSpPr>
        <p:spPr bwMode="auto">
          <a:xfrm rot="8763501">
            <a:off x="3740010" y="2418096"/>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12700" cmpd="sng">
            <a:solidFill>
              <a:schemeClr val="bg1"/>
            </a:solidFill>
            <a:miter lim="800000"/>
            <a:headEnd/>
            <a:tailEnd/>
          </a:ln>
          <a:extLst/>
        </p:spPr>
        <p:txBody>
          <a:bodyPr lIns="91413" tIns="45706" rIns="91413" bIns="45706" anchor="ctr"/>
          <a:lstStyle/>
          <a:p>
            <a:endParaRPr lang="zh-CN" altLang="en-US"/>
          </a:p>
        </p:txBody>
      </p:sp>
      <p:sp>
        <p:nvSpPr>
          <p:cNvPr id="7" name="TextBox 6"/>
          <p:cNvSpPr txBox="1"/>
          <p:nvPr/>
        </p:nvSpPr>
        <p:spPr>
          <a:xfrm>
            <a:off x="3927605" y="2955704"/>
            <a:ext cx="812356" cy="466093"/>
          </a:xfrm>
          <a:prstGeom prst="rect">
            <a:avLst/>
          </a:prstGeom>
          <a:noFill/>
          <a:ln>
            <a:noFill/>
          </a:ln>
        </p:spPr>
        <p:txBody>
          <a:bodyPr wrap="none" lIns="68541" tIns="34271" rIns="68541" bIns="3427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bg1"/>
                </a:solidFill>
              </a:rPr>
              <a:t>成功</a:t>
            </a:r>
            <a:r>
              <a:rPr lang="zh-CN" altLang="en-US" sz="1600" dirty="0" smtClean="0">
                <a:solidFill>
                  <a:schemeClr val="bg1"/>
                </a:solidFill>
              </a:rPr>
              <a:t>项目三</a:t>
            </a:r>
            <a:endParaRPr lang="zh-CN" altLang="en-US" sz="1600" dirty="0">
              <a:solidFill>
                <a:schemeClr val="bg1"/>
              </a:solidFill>
            </a:endParaRPr>
          </a:p>
        </p:txBody>
      </p:sp>
      <p:sp>
        <p:nvSpPr>
          <p:cNvPr id="8" name="等腰三角形 2"/>
          <p:cNvSpPr/>
          <p:nvPr/>
        </p:nvSpPr>
        <p:spPr bwMode="auto">
          <a:xfrm rot="16474575">
            <a:off x="3346329" y="1154566"/>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12700" cmpd="sng">
            <a:solidFill>
              <a:schemeClr val="bg1"/>
            </a:solidFill>
            <a:miter lim="800000"/>
            <a:headEnd/>
            <a:tailEnd/>
          </a:ln>
          <a:extLst/>
        </p:spPr>
        <p:txBody>
          <a:bodyPr lIns="91413" tIns="45706" rIns="91413" bIns="45706" anchor="ctr"/>
          <a:lstStyle/>
          <a:p>
            <a:endParaRPr lang="zh-CN" altLang="en-US"/>
          </a:p>
        </p:txBody>
      </p:sp>
      <p:sp>
        <p:nvSpPr>
          <p:cNvPr id="9" name="TextBox 8"/>
          <p:cNvSpPr txBox="1"/>
          <p:nvPr/>
        </p:nvSpPr>
        <p:spPr>
          <a:xfrm>
            <a:off x="3722716" y="1669668"/>
            <a:ext cx="812356" cy="466093"/>
          </a:xfrm>
          <a:prstGeom prst="rect">
            <a:avLst/>
          </a:prstGeom>
          <a:noFill/>
          <a:ln>
            <a:noFill/>
          </a:ln>
        </p:spPr>
        <p:txBody>
          <a:bodyPr wrap="none" lIns="68541" tIns="34271" rIns="68541" bIns="3427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bg1"/>
                </a:solidFill>
              </a:rPr>
              <a:t>成功项目一</a:t>
            </a:r>
            <a:endParaRPr lang="zh-CN" altLang="en-US" sz="1600" dirty="0">
              <a:solidFill>
                <a:schemeClr val="bg1"/>
              </a:solidFill>
            </a:endParaRPr>
          </a:p>
        </p:txBody>
      </p:sp>
      <p:sp>
        <p:nvSpPr>
          <p:cNvPr id="10" name="TextBox 9"/>
          <p:cNvSpPr txBox="1"/>
          <p:nvPr/>
        </p:nvSpPr>
        <p:spPr>
          <a:xfrm>
            <a:off x="1115618" y="1080417"/>
            <a:ext cx="1324685" cy="284587"/>
          </a:xfrm>
          <a:prstGeom prst="rect">
            <a:avLst/>
          </a:prstGeom>
          <a:noFill/>
        </p:spPr>
        <p:txBody>
          <a:bodyPr wrap="none" lIns="68541" tIns="34271" rIns="68541" bIns="34271" rtlCol="0">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a:t>
            </a:r>
            <a:r>
              <a:rPr lang="zh-CN" altLang="en-US" sz="1400" b="1" dirty="0" smtClean="0">
                <a:solidFill>
                  <a:schemeClr val="tx1">
                    <a:lumMod val="65000"/>
                    <a:lumOff val="35000"/>
                  </a:schemeClr>
                </a:solidFill>
                <a:latin typeface="微软雅黑" pitchFamily="34" charset="-122"/>
                <a:ea typeface="微软雅黑" pitchFamily="34" charset="-122"/>
              </a:rPr>
              <a:t>请输入您标题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1115616" y="1347614"/>
            <a:ext cx="2074576" cy="669189"/>
          </a:xfrm>
          <a:prstGeom prst="rect">
            <a:avLst/>
          </a:prstGeom>
          <a:noFill/>
        </p:spPr>
        <p:txBody>
          <a:bodyPr wrap="square" lIns="68541" tIns="34271" rIns="68541" bIns="3427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7" y="843560"/>
            <a:ext cx="1324685" cy="284587"/>
          </a:xfrm>
          <a:prstGeom prst="rect">
            <a:avLst/>
          </a:prstGeom>
          <a:noFill/>
        </p:spPr>
        <p:txBody>
          <a:bodyPr wrap="none" lIns="68541" tIns="34271" rIns="68541" bIns="34271" rtlCol="0">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a:t>
            </a:r>
            <a:r>
              <a:rPr lang="zh-CN" altLang="en-US" sz="1400" b="1" dirty="0" smtClean="0">
                <a:solidFill>
                  <a:schemeClr val="tx1">
                    <a:lumMod val="65000"/>
                    <a:lumOff val="35000"/>
                  </a:schemeClr>
                </a:solidFill>
                <a:latin typeface="微软雅黑" pitchFamily="34" charset="-122"/>
                <a:ea typeface="微软雅黑" pitchFamily="34" charset="-122"/>
              </a:rPr>
              <a:t>请输入您标题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6152726" y="2307558"/>
            <a:ext cx="2074576" cy="669189"/>
          </a:xfrm>
          <a:prstGeom prst="rect">
            <a:avLst/>
          </a:prstGeom>
          <a:noFill/>
        </p:spPr>
        <p:txBody>
          <a:bodyPr wrap="square" lIns="68541" tIns="34271" rIns="68541" bIns="3427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2" y="3838496"/>
            <a:ext cx="1324685" cy="284587"/>
          </a:xfrm>
          <a:prstGeom prst="rect">
            <a:avLst/>
          </a:prstGeom>
          <a:noFill/>
        </p:spPr>
        <p:txBody>
          <a:bodyPr wrap="none" lIns="68541" tIns="34271" rIns="68541" bIns="34271" rtlCol="0">
            <a:spAutoFit/>
          </a:bodyPr>
          <a:lstStyle/>
          <a:p>
            <a:r>
              <a:rPr lang="en-US" altLang="zh-CN" sz="1400" b="1" dirty="0" smtClean="0">
                <a:solidFill>
                  <a:schemeClr val="tx1">
                    <a:lumMod val="65000"/>
                    <a:lumOff val="35000"/>
                  </a:schemeClr>
                </a:solidFill>
                <a:latin typeface="微软雅黑" pitchFamily="34" charset="-122"/>
                <a:ea typeface="微软雅黑" pitchFamily="34" charset="-122"/>
              </a:rPr>
              <a:t>■</a:t>
            </a:r>
            <a:r>
              <a:rPr lang="zh-CN" altLang="en-US" sz="1400" b="1" dirty="0" smtClean="0">
                <a:solidFill>
                  <a:schemeClr val="tx1">
                    <a:lumMod val="65000"/>
                    <a:lumOff val="35000"/>
                  </a:schemeClr>
                </a:solidFill>
                <a:latin typeface="微软雅黑" pitchFamily="34" charset="-122"/>
                <a:ea typeface="微软雅黑" pitchFamily="34" charset="-122"/>
              </a:rPr>
              <a:t>请输入您标题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2003261" y="4105693"/>
            <a:ext cx="3320861" cy="469321"/>
          </a:xfrm>
          <a:prstGeom prst="rect">
            <a:avLst/>
          </a:prstGeom>
          <a:noFill/>
        </p:spPr>
        <p:txBody>
          <a:bodyPr wrap="square" lIns="68541" tIns="34271" rIns="68541" bIns="3427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9" y="1160167"/>
            <a:ext cx="1845361" cy="1128670"/>
          </a:xfrm>
          <a:prstGeom prst="rect">
            <a:avLst/>
          </a:prstGeom>
          <a:blipFill>
            <a:blip r:embed="rId4" cstate="print"/>
            <a:stretch>
              <a:fillRect/>
            </a:stretch>
          </a:blipFill>
          <a:ln w="9525" cap="flat" cmpd="sng" algn="ctr">
            <a:noFill/>
            <a:prstDash val="solid"/>
            <a:round/>
            <a:headEnd type="none" w="med" len="med"/>
            <a:tailEnd type="none" w="med" len="med"/>
          </a:ln>
          <a:effectLst/>
          <a:extLst/>
        </p:spPr>
        <p:txBody>
          <a:bodyPr vert="horz" wrap="square" lIns="68541" tIns="34271" rIns="68541" bIns="34271" numCol="1" rtlCol="0" anchor="t" anchorCtr="0" compatLnSpc="1">
            <a:prstTxWarp prst="textNoShape">
              <a:avLst/>
            </a:prstTxWarp>
          </a:bodyPr>
          <a:lstStyle/>
          <a:p>
            <a:pPr defTabSz="685411"/>
            <a:endParaRPr lang="zh-CN" altLang="en-US" sz="1100" dirty="0"/>
          </a:p>
        </p:txBody>
      </p:sp>
      <p:sp>
        <p:nvSpPr>
          <p:cNvPr id="17" name="矩形 16"/>
          <p:cNvSpPr/>
          <p:nvPr/>
        </p:nvSpPr>
        <p:spPr bwMode="auto">
          <a:xfrm>
            <a:off x="1200525" y="2298558"/>
            <a:ext cx="1845361" cy="1123237"/>
          </a:xfrm>
          <a:prstGeom prst="rect">
            <a:avLst/>
          </a:prstGeom>
          <a:blipFill>
            <a:blip r:embed="rId5" cstate="print"/>
            <a:stretch>
              <a:fillRect/>
            </a:stretch>
          </a:blipFill>
          <a:ln w="9525" cap="flat" cmpd="sng" algn="ctr">
            <a:noFill/>
            <a:prstDash val="solid"/>
            <a:round/>
            <a:headEnd type="none" w="med" len="med"/>
            <a:tailEnd type="none" w="med" len="med"/>
          </a:ln>
          <a:effectLst/>
          <a:extLst/>
        </p:spPr>
        <p:txBody>
          <a:bodyPr vert="horz" wrap="square" lIns="68541" tIns="34271" rIns="68541" bIns="34271" numCol="1" rtlCol="0" anchor="t" anchorCtr="0" compatLnSpc="1">
            <a:prstTxWarp prst="textNoShape">
              <a:avLst/>
            </a:prstTxWarp>
          </a:bodyPr>
          <a:lstStyle/>
          <a:p>
            <a:pPr defTabSz="685411"/>
            <a:endParaRPr lang="zh-CN" altLang="en-US" sz="1100" dirty="0"/>
          </a:p>
        </p:txBody>
      </p:sp>
      <p:sp>
        <p:nvSpPr>
          <p:cNvPr id="18" name="矩形 17"/>
          <p:cNvSpPr/>
          <p:nvPr/>
        </p:nvSpPr>
        <p:spPr bwMode="auto">
          <a:xfrm>
            <a:off x="5400675" y="3834439"/>
            <a:ext cx="1879096" cy="950681"/>
          </a:xfrm>
          <a:prstGeom prst="rect">
            <a:avLst/>
          </a:prstGeom>
          <a:blipFill>
            <a:blip r:embed="rId6" cstate="print"/>
            <a:stretch>
              <a:fillRect/>
            </a:stretch>
          </a:blipFill>
          <a:ln w="9525" cap="flat" cmpd="sng" algn="ctr">
            <a:noFill/>
            <a:prstDash val="solid"/>
            <a:round/>
            <a:headEnd type="none" w="med" len="med"/>
            <a:tailEnd type="none" w="med" len="med"/>
          </a:ln>
          <a:effectLst/>
          <a:extLst/>
        </p:spPr>
        <p:txBody>
          <a:bodyPr vert="horz" wrap="square" lIns="68541" tIns="34271" rIns="68541" bIns="34271" numCol="1" rtlCol="0" anchor="t" anchorCtr="0" compatLnSpc="1">
            <a:prstTxWarp prst="textNoShape">
              <a:avLst/>
            </a:prstTxWarp>
          </a:bodyPr>
          <a:lstStyle/>
          <a:p>
            <a:pPr defTabSz="685411"/>
            <a:endParaRPr lang="zh-CN" altLang="en-US" sz="1100" dirty="0"/>
          </a:p>
        </p:txBody>
      </p:sp>
    </p:spTree>
    <p:custDataLst>
      <p:tags r:id="rId1"/>
    </p:custDataLst>
    <p:extLst>
      <p:ext uri="{BB962C8B-B14F-4D97-AF65-F5344CB8AC3E}">
        <p14:creationId xmlns:p14="http://schemas.microsoft.com/office/powerpoint/2010/main" val="2556669840"/>
      </p:ext>
    </p:extLst>
  </p:cSld>
  <p:clrMapOvr>
    <a:masterClrMapping/>
  </p:clrMapOvr>
  <p:transition spd="med" advClick="0" advTm="7426">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 calcmode="lin" valueType="num">
                                      <p:cBhvr>
                                        <p:cTn id="14" dur="300" fill="hold"/>
                                        <p:tgtEl>
                                          <p:spTgt spid="4"/>
                                        </p:tgtEl>
                                        <p:attrNameLst>
                                          <p:attrName>style.rotation</p:attrName>
                                        </p:attrNameLst>
                                      </p:cBhvr>
                                      <p:tavLst>
                                        <p:tav tm="0">
                                          <p:val>
                                            <p:fltVal val="90"/>
                                          </p:val>
                                        </p:tav>
                                        <p:tav tm="100000">
                                          <p:val>
                                            <p:fltVal val="0"/>
                                          </p:val>
                                        </p:tav>
                                      </p:tavLst>
                                    </p:anim>
                                    <p:animEffect transition="in" filter="fade">
                                      <p:cBhvr>
                                        <p:cTn id="15" dur="300"/>
                                        <p:tgtEl>
                                          <p:spTgt spid="4"/>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style.rotation</p:attrName>
                                        </p:attrNameLst>
                                      </p:cBhvr>
                                      <p:tavLst>
                                        <p:tav tm="0">
                                          <p:val>
                                            <p:fltVal val="90"/>
                                          </p:val>
                                        </p:tav>
                                        <p:tav tm="100000">
                                          <p:val>
                                            <p:fltVal val="0"/>
                                          </p:val>
                                        </p:tav>
                                      </p:tavLst>
                                    </p:anim>
                                    <p:animEffect transition="in" filter="fade">
                                      <p:cBhvr>
                                        <p:cTn id="39" dur="300"/>
                                        <p:tgtEl>
                                          <p:spTgt spid="7"/>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randombar(horizontal)">
                                      <p:cBhvr>
                                        <p:cTn id="51" dur="500"/>
                                        <p:tgtEl>
                                          <p:spTgt spid="18"/>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1+#ppt_w/2"/>
                                          </p:val>
                                        </p:tav>
                                        <p:tav tm="100000">
                                          <p:val>
                                            <p:strVal val="#ppt_x"/>
                                          </p:val>
                                        </p:tav>
                                      </p:tavLst>
                                    </p:anim>
                                    <p:anim calcmode="lin" valueType="num">
                                      <p:cBhvr additive="base">
                                        <p:cTn id="56" dur="500" fill="hold"/>
                                        <p:tgtEl>
                                          <p:spTgt spid="8"/>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300" fill="hold"/>
                                        <p:tgtEl>
                                          <p:spTgt spid="9"/>
                                        </p:tgtEl>
                                        <p:attrNameLst>
                                          <p:attrName>ppt_w</p:attrName>
                                        </p:attrNameLst>
                                      </p:cBhvr>
                                      <p:tavLst>
                                        <p:tav tm="0">
                                          <p:val>
                                            <p:fltVal val="0"/>
                                          </p:val>
                                        </p:tav>
                                        <p:tav tm="100000">
                                          <p:val>
                                            <p:strVal val="#ppt_w"/>
                                          </p:val>
                                        </p:tav>
                                      </p:tavLst>
                                    </p:anim>
                                    <p:anim calcmode="lin" valueType="num">
                                      <p:cBhvr>
                                        <p:cTn id="61" dur="300" fill="hold"/>
                                        <p:tgtEl>
                                          <p:spTgt spid="9"/>
                                        </p:tgtEl>
                                        <p:attrNameLst>
                                          <p:attrName>ppt_h</p:attrName>
                                        </p:attrNameLst>
                                      </p:cBhvr>
                                      <p:tavLst>
                                        <p:tav tm="0">
                                          <p:val>
                                            <p:fltVal val="0"/>
                                          </p:val>
                                        </p:tav>
                                        <p:tav tm="100000">
                                          <p:val>
                                            <p:strVal val="#ppt_h"/>
                                          </p:val>
                                        </p:tav>
                                      </p:tavLst>
                                    </p:anim>
                                    <p:anim calcmode="lin" valueType="num">
                                      <p:cBhvr>
                                        <p:cTn id="62" dur="300" fill="hold"/>
                                        <p:tgtEl>
                                          <p:spTgt spid="9"/>
                                        </p:tgtEl>
                                        <p:attrNameLst>
                                          <p:attrName>style.rotation</p:attrName>
                                        </p:attrNameLst>
                                      </p:cBhvr>
                                      <p:tavLst>
                                        <p:tav tm="0">
                                          <p:val>
                                            <p:fltVal val="90"/>
                                          </p:val>
                                        </p:tav>
                                        <p:tav tm="100000">
                                          <p:val>
                                            <p:fltVal val="0"/>
                                          </p:val>
                                        </p:tav>
                                      </p:tavLst>
                                    </p:anim>
                                    <p:animEffect transition="in" filter="fade">
                                      <p:cBhvr>
                                        <p:cTn id="63" dur="300"/>
                                        <p:tgtEl>
                                          <p:spTgt spid="9"/>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up)">
                                      <p:cBhvr>
                                        <p:cTn id="71" dur="500"/>
                                        <p:tgtEl>
                                          <p:spTgt spid="11"/>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randombar(horizontal)">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5191" y="4109082"/>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14" name="椭圆 13"/>
          <p:cNvSpPr/>
          <p:nvPr/>
        </p:nvSpPr>
        <p:spPr bwMode="auto">
          <a:xfrm rot="285728">
            <a:off x="1573552" y="3564701"/>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15" name="椭圆 14"/>
          <p:cNvSpPr/>
          <p:nvPr/>
        </p:nvSpPr>
        <p:spPr bwMode="auto">
          <a:xfrm rot="20925770">
            <a:off x="2365447" y="3053805"/>
            <a:ext cx="215391" cy="2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5" name="椭圆 24"/>
          <p:cNvSpPr/>
          <p:nvPr/>
        </p:nvSpPr>
        <p:spPr bwMode="auto">
          <a:xfrm rot="21146216">
            <a:off x="2966310" y="3636351"/>
            <a:ext cx="216582" cy="2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6" name="椭圆 25"/>
          <p:cNvSpPr/>
          <p:nvPr/>
        </p:nvSpPr>
        <p:spPr bwMode="auto">
          <a:xfrm rot="372077">
            <a:off x="4402023" y="3265599"/>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7" name="椭圆 26"/>
          <p:cNvSpPr/>
          <p:nvPr/>
        </p:nvSpPr>
        <p:spPr bwMode="auto">
          <a:xfrm rot="444650">
            <a:off x="5091876" y="2833087"/>
            <a:ext cx="215391" cy="2202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8" name="椭圆 27"/>
          <p:cNvSpPr/>
          <p:nvPr/>
        </p:nvSpPr>
        <p:spPr bwMode="auto">
          <a:xfrm rot="411978">
            <a:off x="5618992" y="2298638"/>
            <a:ext cx="216582" cy="2202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29" name="椭圆 28"/>
          <p:cNvSpPr/>
          <p:nvPr/>
        </p:nvSpPr>
        <p:spPr bwMode="auto">
          <a:xfrm rot="705091">
            <a:off x="6733054" y="1609862"/>
            <a:ext cx="216582" cy="220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30" name="椭圆 29"/>
          <p:cNvSpPr/>
          <p:nvPr/>
        </p:nvSpPr>
        <p:spPr bwMode="auto">
          <a:xfrm rot="1654378">
            <a:off x="7580832" y="1164304"/>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sp>
        <p:nvSpPr>
          <p:cNvPr id="31" name="文本框 30"/>
          <p:cNvSpPr txBox="1">
            <a:spLocks noChangeArrowheads="1"/>
          </p:cNvSpPr>
          <p:nvPr/>
        </p:nvSpPr>
        <p:spPr bwMode="auto">
          <a:xfrm>
            <a:off x="822011"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3</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435035"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4</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207177"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5</a:t>
            </a:r>
            <a:r>
              <a:rPr lang="zh-CN" altLang="en-US" sz="1000" dirty="0">
                <a:solidFill>
                  <a:schemeClr val="tx1">
                    <a:lumMod val="65000"/>
                    <a:lumOff val="3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329"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6</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4282546"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8</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5001991"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9</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5599542"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10</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6623627"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11</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7471083" y="4597215"/>
            <a:ext cx="54558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12</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309947" y="4060060"/>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tx1">
                    <a:lumMod val="65000"/>
                    <a:lumOff val="35000"/>
                  </a:schemeClr>
                </a:solidFill>
                <a:latin typeface="Calibri" pitchFamily="34" charset="0"/>
                <a:ea typeface="微软雅黑" pitchFamily="34" charset="-122"/>
              </a:rPr>
              <a:t>添加文字内容</a:t>
            </a:r>
            <a:endParaRPr lang="zh-CN" altLang="en-US" sz="1000" dirty="0">
              <a:solidFill>
                <a:schemeClr val="tx1">
                  <a:lumMod val="65000"/>
                  <a:lumOff val="3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361725" y="3509233"/>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tx1">
                    <a:lumMod val="65000"/>
                    <a:lumOff val="35000"/>
                  </a:schemeClr>
                </a:solidFill>
                <a:latin typeface="Calibri" pitchFamily="34" charset="0"/>
                <a:ea typeface="微软雅黑" pitchFamily="34" charset="-122"/>
              </a:rPr>
              <a:t>添加文字内容</a:t>
            </a:r>
            <a:endParaRPr lang="zh-CN" altLang="en-US" sz="1000" dirty="0">
              <a:solidFill>
                <a:schemeClr val="tx1">
                  <a:lumMod val="65000"/>
                  <a:lumOff val="3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009036" y="2731420"/>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2905086" y="3326817"/>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4660601" y="3261864"/>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5352766" y="2842757"/>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5931891" y="2285633"/>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7048651" y="1602456"/>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167635" y="3747050"/>
            <a:ext cx="431403"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4651" y="3185499"/>
            <a:ext cx="602861"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085" y="3226442"/>
            <a:ext cx="425311"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3870" y="4013736"/>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2" tIns="34262" rIns="68522" bIns="34262" anchor="ctr"/>
          <a:lstStyle/>
          <a:p>
            <a:pPr algn="ctr">
              <a:defRPr/>
            </a:pPr>
            <a:endParaRPr lang="zh-CN" altLang="en-US" dirty="0"/>
          </a:p>
        </p:txBody>
      </p:sp>
      <p:cxnSp>
        <p:nvCxnSpPr>
          <p:cNvPr id="52" name="直接连接符 51"/>
          <p:cNvCxnSpPr>
            <a:stCxn id="25" idx="5"/>
            <a:endCxn id="51" idx="2"/>
          </p:cNvCxnSpPr>
          <p:nvPr/>
        </p:nvCxnSpPr>
        <p:spPr>
          <a:xfrm>
            <a:off x="3160810" y="3814567"/>
            <a:ext cx="436183"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183" y="3445891"/>
            <a:ext cx="630377"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8" y="3010577"/>
            <a:ext cx="520136"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5125" y="2476888"/>
            <a:ext cx="356828"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612" y="1780595"/>
            <a:ext cx="937912" cy="56000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32167" y="1309135"/>
            <a:ext cx="652635" cy="35020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505" y="4002920"/>
            <a:ext cx="907866" cy="223033"/>
          </a:xfrm>
          <a:prstGeom prst="rect">
            <a:avLst/>
          </a:prstGeom>
          <a:noFill/>
          <a:ln w="9525">
            <a:noFill/>
            <a:miter lim="800000"/>
            <a:headEnd/>
            <a:tailEnd/>
          </a:ln>
        </p:spPr>
        <p:txBody>
          <a:bodyPr wrap="none" lIns="68522" tIns="34262" rIns="68522" bIns="34262">
            <a:spAutoFit/>
          </a:bodyPr>
          <a:lstStyle/>
          <a:p>
            <a:r>
              <a:rPr lang="zh-CN" altLang="en-US" sz="1000" dirty="0" smtClean="0">
                <a:solidFill>
                  <a:schemeClr val="tx1">
                    <a:lumMod val="65000"/>
                    <a:lumOff val="35000"/>
                  </a:schemeClr>
                </a:solidFill>
                <a:latin typeface="Calibri" pitchFamily="34" charset="0"/>
                <a:ea typeface="微软雅黑" pitchFamily="34" charset="-122"/>
              </a:rPr>
              <a:t>添加文字内容</a:t>
            </a:r>
            <a:endParaRPr lang="zh-CN" altLang="en-US" sz="1000" dirty="0">
              <a:solidFill>
                <a:schemeClr val="tx1">
                  <a:lumMod val="65000"/>
                  <a:lumOff val="3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3447616" y="4597215"/>
            <a:ext cx="470247" cy="223033"/>
          </a:xfrm>
          <a:prstGeom prst="rect">
            <a:avLst/>
          </a:prstGeom>
          <a:noFill/>
          <a:ln w="9525">
            <a:noFill/>
            <a:miter lim="800000"/>
            <a:headEnd/>
            <a:tailEnd/>
          </a:ln>
        </p:spPr>
        <p:txBody>
          <a:bodyPr wrap="none" lIns="68522" tIns="34262" rIns="68522" bIns="34262">
            <a:spAutoFit/>
          </a:bodyPr>
          <a:lstStyle/>
          <a:p>
            <a:r>
              <a:rPr lang="en-US" altLang="zh-CN" sz="1000" dirty="0" smtClean="0">
                <a:solidFill>
                  <a:schemeClr val="tx1">
                    <a:lumMod val="65000"/>
                    <a:lumOff val="35000"/>
                  </a:schemeClr>
                </a:solidFill>
                <a:latin typeface="微软雅黑" pitchFamily="34" charset="-122"/>
                <a:ea typeface="微软雅黑" pitchFamily="34" charset="-122"/>
                <a:cs typeface="Arial" pitchFamily="34" charset="0"/>
              </a:rPr>
              <a:t>7</a:t>
            </a:r>
            <a:r>
              <a:rPr lang="zh-CN" altLang="en-US" sz="1000" dirty="0" smtClean="0">
                <a:solidFill>
                  <a:schemeClr val="tx1">
                    <a:lumMod val="65000"/>
                    <a:lumOff val="35000"/>
                  </a:schemeClr>
                </a:solidFill>
                <a:latin typeface="微软雅黑" pitchFamily="34" charset="-122"/>
                <a:ea typeface="微软雅黑" pitchFamily="34" charset="-122"/>
                <a:cs typeface="Arial" pitchFamily="34" charset="0"/>
              </a:rPr>
              <a:t>月份</a:t>
            </a:r>
            <a:endParaRPr lang="zh-CN" altLang="en-US" sz="10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7155774" y="843959"/>
            <a:ext cx="907866" cy="223033"/>
          </a:xfrm>
          <a:prstGeom prst="rect">
            <a:avLst/>
          </a:prstGeom>
          <a:noFill/>
          <a:ln w="9525">
            <a:noFill/>
            <a:miter lim="800000"/>
            <a:headEnd/>
            <a:tailEnd/>
          </a:ln>
        </p:spPr>
        <p:txBody>
          <a:bodyPr wrap="none" lIns="68522" tIns="34262" rIns="68522" bIns="34262">
            <a:spAutoFit/>
          </a:bodyPr>
          <a:lstStyle/>
          <a:p>
            <a:r>
              <a:rPr lang="zh-CN" altLang="en-US" sz="1000" dirty="0">
                <a:solidFill>
                  <a:schemeClr val="tx1">
                    <a:lumMod val="65000"/>
                    <a:lumOff val="35000"/>
                  </a:schemeClr>
                </a:solidFill>
                <a:latin typeface="Calibri" pitchFamily="34" charset="0"/>
                <a:ea typeface="微软雅黑" pitchFamily="34" charset="-122"/>
              </a:rPr>
              <a:t>添加文字内容</a:t>
            </a:r>
          </a:p>
        </p:txBody>
      </p:sp>
      <p:grpSp>
        <p:nvGrpSpPr>
          <p:cNvPr id="2" name="组合 60"/>
          <p:cNvGrpSpPr/>
          <p:nvPr/>
        </p:nvGrpSpPr>
        <p:grpSpPr>
          <a:xfrm>
            <a:off x="408568" y="4463107"/>
            <a:ext cx="8053955"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976611" y="897953"/>
            <a:ext cx="3163567" cy="1146077"/>
          </a:xfrm>
          <a:prstGeom prst="rect">
            <a:avLst/>
          </a:prstGeom>
        </p:spPr>
        <p:txBody>
          <a:bodyPr wrap="square" lIns="68522" tIns="34262" rIns="68522" bIns="34262">
            <a:spAutoFit/>
          </a:bodyPr>
          <a:lstStyle/>
          <a:p>
            <a:pPr>
              <a:lnSpc>
                <a:spcPct val="200000"/>
              </a:lnSpc>
            </a:pPr>
            <a:r>
              <a:rPr lang="zh-CN" altLang="en-US" sz="1400" b="1" dirty="0" smtClean="0">
                <a:solidFill>
                  <a:schemeClr val="tx1">
                    <a:lumMod val="65000"/>
                    <a:lumOff val="35000"/>
                  </a:schemeClr>
                </a:solidFill>
                <a:latin typeface="微软雅黑" pitchFamily="34" charset="-122"/>
                <a:ea typeface="微软雅黑" pitchFamily="34" charset="-122"/>
              </a:rPr>
              <a:t>点击添加小标题</a:t>
            </a:r>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smtClean="0">
                <a:solidFill>
                  <a:schemeClr val="tx1">
                    <a:lumMod val="65000"/>
                    <a:lumOff val="35000"/>
                  </a:schemeClr>
                </a:solidFill>
                <a:latin typeface="微软雅黑" pitchFamily="34" charset="-122"/>
                <a:ea typeface="微软雅黑" pitchFamily="34" charset="-122"/>
              </a:rPr>
              <a:t>您</a:t>
            </a:r>
            <a:r>
              <a:rPr lang="zh-CN" altLang="en-US" sz="1000" dirty="0">
                <a:solidFill>
                  <a:schemeClr val="tx1">
                    <a:lumMod val="65000"/>
                    <a:lumOff val="35000"/>
                  </a:schemeClr>
                </a:solidFill>
                <a:latin typeface="微软雅黑" pitchFamily="34" charset="-122"/>
                <a:ea typeface="微软雅黑" pitchFamily="34" charset="-122"/>
              </a:rPr>
              <a:t>的内容打在这里，或者通过复制您的文本后，在此框中选择粘贴，并选择只保留文字</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a:t>
            </a:r>
            <a:r>
              <a:rPr lang="zh-CN" altLang="en-US" sz="1000" dirty="0" smtClean="0">
                <a:solidFill>
                  <a:schemeClr val="tx1">
                    <a:lumMod val="65000"/>
                    <a:lumOff val="35000"/>
                  </a:schemeClr>
                </a:solidFill>
                <a:latin typeface="微软雅黑" pitchFamily="34" charset="-122"/>
                <a:ea typeface="微软雅黑" pitchFamily="34" charset="-122"/>
              </a:rPr>
              <a:t>在此框</a:t>
            </a:r>
            <a:r>
              <a:rPr lang="zh-CN" altLang="en-US" sz="1000" dirty="0">
                <a:solidFill>
                  <a:schemeClr val="tx1">
                    <a:lumMod val="65000"/>
                    <a:lumOff val="35000"/>
                  </a:schemeClr>
                </a:solidFill>
                <a:latin typeface="微软雅黑" pitchFamily="34" charset="-122"/>
                <a:ea typeface="微软雅黑" pitchFamily="34" charset="-122"/>
              </a:rPr>
              <a:t>中选择粘贴，并选择只保留文字</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733019267"/>
      </p:ext>
    </p:extLst>
  </p:cSld>
  <p:clrMapOvr>
    <a:masterClrMapping/>
  </p:clrMapOvr>
  <p:transition spd="med" advClick="0" advTm="11528">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5" y="1521976"/>
            <a:ext cx="3006049" cy="209954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3" name="矩形 2"/>
          <p:cNvSpPr/>
          <p:nvPr/>
        </p:nvSpPr>
        <p:spPr>
          <a:xfrm>
            <a:off x="3068976" y="1521976"/>
            <a:ext cx="3006049" cy="209954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4" name="矩形 3"/>
          <p:cNvSpPr/>
          <p:nvPr/>
        </p:nvSpPr>
        <p:spPr>
          <a:xfrm>
            <a:off x="6137388" y="1521976"/>
            <a:ext cx="3006049" cy="209954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6" name="矩形 5"/>
          <p:cNvSpPr/>
          <p:nvPr/>
        </p:nvSpPr>
        <p:spPr>
          <a:xfrm>
            <a:off x="566" y="1417513"/>
            <a:ext cx="9142871" cy="32513"/>
          </a:xfrm>
          <a:prstGeom prst="rect">
            <a:avLst/>
          </a:prstGeom>
          <a:solidFill>
            <a:srgbClr val="009EA7"/>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7" name="矩形 6"/>
          <p:cNvSpPr/>
          <p:nvPr/>
        </p:nvSpPr>
        <p:spPr>
          <a:xfrm>
            <a:off x="566" y="3693478"/>
            <a:ext cx="9142871" cy="325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zh-CN" altLang="en-US"/>
          </a:p>
        </p:txBody>
      </p:sp>
      <p:sp>
        <p:nvSpPr>
          <p:cNvPr id="9" name="TextBox 32"/>
          <p:cNvSpPr txBox="1"/>
          <p:nvPr/>
        </p:nvSpPr>
        <p:spPr>
          <a:xfrm>
            <a:off x="3445475" y="805619"/>
            <a:ext cx="5939349" cy="625800"/>
          </a:xfrm>
          <a:prstGeom prst="rect">
            <a:avLst/>
          </a:prstGeom>
          <a:noFill/>
        </p:spPr>
        <p:txBody>
          <a:bodyPr wrap="square" lIns="65012" tIns="32506" rIns="65012" bIns="32506" rtlCol="0">
            <a:spAutoFit/>
          </a:bodyPr>
          <a:lstStyle/>
          <a:p>
            <a:pPr>
              <a:lnSpc>
                <a:spcPct val="130000"/>
              </a:lnSpc>
            </a:pPr>
            <a:r>
              <a:rPr lang="en-US" altLang="zh-CN" sz="2800" dirty="0">
                <a:solidFill>
                  <a:schemeClr val="accent2"/>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2800" dirty="0">
              <a:solidFill>
                <a:schemeClr val="accent2"/>
              </a:solidFill>
              <a:latin typeface="Impact" panose="020B0806030902050204" pitchFamily="34" charset="0"/>
              <a:ea typeface="微软雅黑" panose="020B0503020204020204" pitchFamily="34" charset="-122"/>
              <a:sym typeface="Arial" panose="020B0604020202020204" pitchFamily="34" charset="0"/>
            </a:endParaRPr>
          </a:p>
        </p:txBody>
      </p:sp>
      <p:sp>
        <p:nvSpPr>
          <p:cNvPr id="10" name="TextBox 32"/>
          <p:cNvSpPr txBox="1"/>
          <p:nvPr/>
        </p:nvSpPr>
        <p:spPr>
          <a:xfrm>
            <a:off x="680368" y="3795508"/>
            <a:ext cx="5457019" cy="942539"/>
          </a:xfrm>
          <a:prstGeom prst="rect">
            <a:avLst/>
          </a:prstGeom>
          <a:noFill/>
        </p:spPr>
        <p:txBody>
          <a:bodyPr wrap="square" lIns="65012" tIns="32506" rIns="65012" bIns="32506" rtlCol="0">
            <a:spAutoFit/>
          </a:bodyPr>
          <a:lstStyle/>
          <a:p>
            <a:pPr algn="just">
              <a:lnSpc>
                <a:spcPct val="150000"/>
              </a:lnSpc>
            </a:pPr>
            <a:r>
              <a:rPr lang="zh-CN" altLang="en-US" dirty="0">
                <a:solidFill>
                  <a:schemeClr val="tx1">
                    <a:lumMod val="65000"/>
                    <a:lumOff val="35000"/>
                  </a:schemeClr>
                </a:solidFill>
                <a:latin typeface="微软雅黑" pitchFamily="34" charset="-122"/>
                <a:ea typeface="微软雅黑" pitchFamily="34" charset="-122"/>
                <a:sym typeface="Arial" panose="020B0604020202020204" pitchFamily="34" charset="0"/>
              </a:rPr>
              <a:t>点击添加标题文字，修改文字内</a:t>
            </a:r>
            <a:r>
              <a:rPr lang="zh-CN" altLang="en-US" dirty="0" smtClean="0">
                <a:solidFill>
                  <a:schemeClr val="tx1">
                    <a:lumMod val="65000"/>
                    <a:lumOff val="35000"/>
                  </a:schemeClr>
                </a:solidFill>
                <a:latin typeface="微软雅黑" pitchFamily="34" charset="-122"/>
                <a:ea typeface="微软雅黑" pitchFamily="34" charset="-122"/>
                <a:sym typeface="Arial" panose="020B0604020202020204" pitchFamily="34" charset="0"/>
              </a:rPr>
              <a:t>容</a:t>
            </a:r>
            <a:endParaRPr lang="en-US" sz="700" dirty="0">
              <a:solidFill>
                <a:schemeClr val="tx1">
                  <a:lumMod val="65000"/>
                  <a:lumOff val="35000"/>
                </a:schemeClr>
              </a:solidFill>
              <a:latin typeface="微软雅黑" pitchFamily="34" charset="-122"/>
              <a:ea typeface="微软雅黑" pitchFamily="34" charset="-122"/>
              <a:sym typeface="Arial" panose="020B0604020202020204" pitchFamily="34" charset="0"/>
            </a:endParaRPr>
          </a:p>
          <a:p>
            <a:pPr algn="just">
              <a:lnSpc>
                <a:spcPct val="150000"/>
              </a:lnSpc>
            </a:pPr>
            <a:r>
              <a:rPr lang="zh-CN" alt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a:t>
            </a:r>
            <a:r>
              <a:rPr lang="zh-CN" altLang="en-US" sz="1000" dirty="0" smtClean="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rPr>
              <a:t>字</a:t>
            </a:r>
            <a:endParaRPr lang="en-US" sz="1000" dirty="0">
              <a:solidFill>
                <a:schemeClr val="tx1">
                  <a:lumMod val="65000"/>
                  <a:lumOff val="35000"/>
                </a:schemeClr>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9801248"/>
      </p:ext>
    </p:extLst>
  </p:cSld>
  <p:clrMapOvr>
    <a:masterClrMapping/>
  </p:clrMapOvr>
  <p:transition advClick="0" advTm="875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style.rotation</p:attrName>
                                        </p:attrNameLst>
                                      </p:cBhvr>
                                      <p:tavLst>
                                        <p:tav tm="0">
                                          <p:val>
                                            <p:fltVal val="720"/>
                                          </p:val>
                                        </p:tav>
                                        <p:tav tm="100000">
                                          <p:val>
                                            <p:fltVal val="0"/>
                                          </p:val>
                                        </p:tav>
                                      </p:tavLst>
                                    </p:anim>
                                    <p:anim calcmode="lin" valueType="num">
                                      <p:cBhvr>
                                        <p:cTn id="16" dur="2000" fill="hold"/>
                                        <p:tgtEl>
                                          <p:spTgt spid="3"/>
                                        </p:tgtEl>
                                        <p:attrNameLst>
                                          <p:attrName>ppt_h</p:attrName>
                                        </p:attrNameLst>
                                      </p:cBhvr>
                                      <p:tavLst>
                                        <p:tav tm="0">
                                          <p:val>
                                            <p:fltVal val="0"/>
                                          </p:val>
                                        </p:tav>
                                        <p:tav tm="100000">
                                          <p:val>
                                            <p:strVal val="#ppt_h"/>
                                          </p:val>
                                        </p:tav>
                                      </p:tavLst>
                                    </p:anim>
                                    <p:anim calcmode="lin" valueType="num">
                                      <p:cBhvr>
                                        <p:cTn id="17" dur="2000" fill="hold"/>
                                        <p:tgtEl>
                                          <p:spTgt spid="3"/>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anim calcmode="lin" valueType="num">
                                      <p:cBhvr>
                                        <p:cTn id="22" dur="2000" fill="hold"/>
                                        <p:tgtEl>
                                          <p:spTgt spid="4"/>
                                        </p:tgtEl>
                                        <p:attrNameLst>
                                          <p:attrName>style.rotation</p:attrName>
                                        </p:attrNameLst>
                                      </p:cBhvr>
                                      <p:tavLst>
                                        <p:tav tm="0">
                                          <p:val>
                                            <p:fltVal val="720"/>
                                          </p:val>
                                        </p:tav>
                                        <p:tav tm="100000">
                                          <p:val>
                                            <p:fltVal val="0"/>
                                          </p:val>
                                        </p:tav>
                                      </p:tavLst>
                                    </p:anim>
                                    <p:anim calcmode="lin" valueType="num">
                                      <p:cBhvr>
                                        <p:cTn id="23" dur="2000" fill="hold"/>
                                        <p:tgtEl>
                                          <p:spTgt spid="4"/>
                                        </p:tgtEl>
                                        <p:attrNameLst>
                                          <p:attrName>ppt_h</p:attrName>
                                        </p:attrNameLst>
                                      </p:cBhvr>
                                      <p:tavLst>
                                        <p:tav tm="0">
                                          <p:val>
                                            <p:fltVal val="0"/>
                                          </p:val>
                                        </p:tav>
                                        <p:tav tm="100000">
                                          <p:val>
                                            <p:strVal val="#ppt_h"/>
                                          </p:val>
                                        </p:tav>
                                      </p:tavLst>
                                    </p:anim>
                                    <p:anim calcmode="lin" valueType="num">
                                      <p:cBhvr>
                                        <p:cTn id="24" dur="2000" fill="hold"/>
                                        <p:tgtEl>
                                          <p:spTgt spid="4"/>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65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0-#ppt_w/2"/>
                                          </p:val>
                                        </p:tav>
                                        <p:tav tm="100000">
                                          <p:val>
                                            <p:strVal val="#ppt_x"/>
                                          </p:val>
                                        </p:tav>
                                      </p:tavLst>
                                    </p:anim>
                                    <p:anim calcmode="lin" valueType="num">
                                      <p:cBhvr additive="base">
                                        <p:cTn id="38" dur="25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67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250" fill="hold"/>
                                        <p:tgtEl>
                                          <p:spTgt spid="10"/>
                                        </p:tgtEl>
                                        <p:attrNameLst>
                                          <p:attrName>ppt_x</p:attrName>
                                        </p:attrNameLst>
                                      </p:cBhvr>
                                      <p:tavLst>
                                        <p:tav tm="0">
                                          <p:val>
                                            <p:strVal val="0-#ppt_w/2"/>
                                          </p:val>
                                        </p:tav>
                                        <p:tav tm="100000">
                                          <p:val>
                                            <p:strVal val="#ppt_x"/>
                                          </p:val>
                                        </p:tav>
                                      </p:tavLst>
                                    </p:anim>
                                    <p:anim calcmode="lin" valueType="num">
                                      <p:cBhvr additive="base">
                                        <p:cTn id="43" dur="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15616" y="339502"/>
            <a:ext cx="6857999" cy="3857625"/>
          </a:xfrm>
          <a:prstGeom prst="rect">
            <a:avLst/>
          </a:prstGeom>
          <a:noFill/>
        </p:spPr>
      </p:pic>
      <p:sp>
        <p:nvSpPr>
          <p:cNvPr id="11" name="TextBox 10"/>
          <p:cNvSpPr txBox="1"/>
          <p:nvPr/>
        </p:nvSpPr>
        <p:spPr>
          <a:xfrm>
            <a:off x="5074033" y="1020673"/>
            <a:ext cx="1874231" cy="830997"/>
          </a:xfrm>
          <a:prstGeom prst="rect">
            <a:avLst/>
          </a:prstGeom>
          <a:noFill/>
        </p:spPr>
        <p:txBody>
          <a:bodyPr wrap="none" rtlCol="0">
            <a:spAutoFit/>
          </a:bodyPr>
          <a:lstStyle/>
          <a:p>
            <a:r>
              <a:rPr lang="en-US" altLang="zh-CN" sz="48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正大黑简体" panose="02000000000000000000" pitchFamily="2" charset="-122"/>
                <a:ea typeface="方正正大黑简体" panose="02000000000000000000" pitchFamily="2" charset="-122"/>
              </a:rPr>
              <a:t>2019</a:t>
            </a:r>
            <a:endParaRPr lang="zh-CN" altLang="en-US" sz="48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正大黑简体" panose="02000000000000000000" pitchFamily="2" charset="-122"/>
              <a:ea typeface="方正正大黑简体" panose="02000000000000000000" pitchFamily="2" charset="-122"/>
            </a:endParaRPr>
          </a:p>
        </p:txBody>
      </p:sp>
      <p:pic>
        <p:nvPicPr>
          <p:cNvPr id="1029" name="Picture 5" descr="C:\Users\Administrator\Desktop\9799efde2dd13e2cab8f5162a36d61e2.png"/>
          <p:cNvPicPr>
            <a:picLocks noChangeAspect="1" noChangeArrowheads="1"/>
          </p:cNvPicPr>
          <p:nvPr/>
        </p:nvPicPr>
        <p:blipFill>
          <a:blip r:embed="rId4" cstate="print"/>
          <a:srcRect/>
          <a:stretch>
            <a:fillRect/>
          </a:stretch>
        </p:blipFill>
        <p:spPr bwMode="auto">
          <a:xfrm>
            <a:off x="0" y="1"/>
            <a:ext cx="9144000" cy="5143500"/>
          </a:xfrm>
          <a:prstGeom prst="rect">
            <a:avLst/>
          </a:prstGeom>
          <a:noFill/>
        </p:spPr>
      </p:pic>
      <p:sp>
        <p:nvSpPr>
          <p:cNvPr id="13" name="矩形 259"/>
          <p:cNvSpPr>
            <a:spLocks noChangeArrowheads="1"/>
          </p:cNvSpPr>
          <p:nvPr/>
        </p:nvSpPr>
        <p:spPr bwMode="auto">
          <a:xfrm>
            <a:off x="2916579" y="3053777"/>
            <a:ext cx="3430345" cy="28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1" algn="ctr">
              <a:buNone/>
            </a:pPr>
            <a:r>
              <a:rPr lang="zh-CN" altLang="en-US" sz="1400" cap="all" dirty="0" smtClean="0">
                <a:solidFill>
                  <a:schemeClr val="tx1">
                    <a:lumMod val="50000"/>
                    <a:lumOff val="50000"/>
                  </a:schemeClr>
                </a:solidFill>
                <a:cs typeface="Arial" panose="020B0604020202020204" pitchFamily="34" charset="0"/>
              </a:rPr>
              <a:t>适</a:t>
            </a:r>
            <a:r>
              <a:rPr lang="zh-CN" altLang="en-US" sz="1400" cap="all" dirty="0">
                <a:solidFill>
                  <a:schemeClr val="tx1">
                    <a:lumMod val="50000"/>
                    <a:lumOff val="50000"/>
                  </a:schemeClr>
                </a:solidFill>
                <a:cs typeface="Arial" panose="020B0604020202020204" pitchFamily="34" charset="0"/>
              </a:rPr>
              <a:t>用于述职报</a:t>
            </a:r>
            <a:r>
              <a:rPr lang="zh-CN" altLang="en-US" sz="1400" cap="all" dirty="0" smtClean="0">
                <a:solidFill>
                  <a:schemeClr val="tx1">
                    <a:lumMod val="50000"/>
                    <a:lumOff val="50000"/>
                  </a:schemeClr>
                </a:solidFill>
                <a:cs typeface="Arial" panose="020B0604020202020204" pitchFamily="34" charset="0"/>
              </a:rPr>
              <a:t>告</a:t>
            </a:r>
            <a:r>
              <a:rPr lang="en-US" altLang="zh-CN" sz="1400" cap="all" dirty="0" smtClean="0">
                <a:solidFill>
                  <a:schemeClr val="tx1">
                    <a:lumMod val="50000"/>
                    <a:lumOff val="50000"/>
                  </a:schemeClr>
                </a:solidFill>
                <a:cs typeface="Arial" panose="020B0604020202020204" pitchFamily="34" charset="0"/>
              </a:rPr>
              <a:t>/</a:t>
            </a:r>
            <a:r>
              <a:rPr lang="zh-CN" altLang="en-US" sz="1400" cap="all" dirty="0" smtClean="0">
                <a:solidFill>
                  <a:schemeClr val="tx1">
                    <a:lumMod val="50000"/>
                    <a:lumOff val="50000"/>
                  </a:schemeClr>
                </a:solidFill>
                <a:cs typeface="Arial" panose="020B0604020202020204" pitchFamily="34" charset="0"/>
              </a:rPr>
              <a:t>工作汇报</a:t>
            </a:r>
            <a:r>
              <a:rPr lang="en-US" altLang="zh-CN" sz="1400" cap="all" dirty="0" smtClean="0">
                <a:solidFill>
                  <a:schemeClr val="tx1">
                    <a:lumMod val="50000"/>
                    <a:lumOff val="50000"/>
                  </a:schemeClr>
                </a:solidFill>
                <a:cs typeface="Arial" panose="020B0604020202020204" pitchFamily="34" charset="0"/>
              </a:rPr>
              <a:t>/</a:t>
            </a:r>
            <a:r>
              <a:rPr lang="zh-CN" altLang="en-US" sz="1400" cap="all" dirty="0" smtClean="0">
                <a:solidFill>
                  <a:schemeClr val="tx1">
                    <a:lumMod val="50000"/>
                    <a:lumOff val="50000"/>
                  </a:schemeClr>
                </a:solidFill>
                <a:cs typeface="Arial" panose="020B0604020202020204" pitchFamily="34" charset="0"/>
              </a:rPr>
              <a:t>工</a:t>
            </a:r>
            <a:r>
              <a:rPr lang="zh-CN" altLang="en-US" sz="1400" cap="all" dirty="0">
                <a:solidFill>
                  <a:schemeClr val="tx1">
                    <a:lumMod val="50000"/>
                    <a:lumOff val="50000"/>
                  </a:schemeClr>
                </a:solidFill>
                <a:cs typeface="Arial" panose="020B0604020202020204" pitchFamily="34" charset="0"/>
              </a:rPr>
              <a:t>作总</a:t>
            </a:r>
            <a:r>
              <a:rPr lang="zh-CN" altLang="en-US" sz="1400" cap="all" dirty="0" smtClean="0">
                <a:solidFill>
                  <a:schemeClr val="tx1">
                    <a:lumMod val="50000"/>
                    <a:lumOff val="50000"/>
                  </a:schemeClr>
                </a:solidFill>
                <a:cs typeface="Arial" panose="020B0604020202020204" pitchFamily="34" charset="0"/>
              </a:rPr>
              <a:t>结</a:t>
            </a:r>
            <a:endParaRPr lang="zh-CN" altLang="en-US" sz="1400" cap="all" dirty="0">
              <a:solidFill>
                <a:schemeClr val="tx1">
                  <a:lumMod val="50000"/>
                  <a:lumOff val="50000"/>
                </a:schemeClr>
              </a:solidFill>
              <a:cs typeface="Arial" panose="020B0604020202020204" pitchFamily="34" charset="0"/>
            </a:endParaRPr>
          </a:p>
        </p:txBody>
      </p:sp>
      <p:sp>
        <p:nvSpPr>
          <p:cNvPr id="14" name="矩形 259"/>
          <p:cNvSpPr>
            <a:spLocks noChangeArrowheads="1"/>
          </p:cNvSpPr>
          <p:nvPr/>
        </p:nvSpPr>
        <p:spPr bwMode="auto">
          <a:xfrm>
            <a:off x="2626184" y="3354030"/>
            <a:ext cx="4352484" cy="250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600" cap="all" dirty="0">
                <a:solidFill>
                  <a:schemeClr val="tx1">
                    <a:lumMod val="50000"/>
                    <a:lumOff val="50000"/>
                  </a:schemeClr>
                </a:solidFill>
                <a:latin typeface="Arial" panose="020B0604020202020204" pitchFamily="34" charset="0"/>
                <a:cs typeface="Arial" panose="020B0604020202020204" pitchFamily="34" charset="0"/>
              </a:rPr>
              <a:t>| is suitable for the reporting on activities report | | city building work summary | | quality report</a:t>
            </a:r>
            <a:endParaRPr lang="zh-CN" altLang="en-US" sz="600" cap="all" dirty="0">
              <a:solidFill>
                <a:schemeClr val="tx1">
                  <a:lumMod val="50000"/>
                  <a:lumOff val="50000"/>
                </a:schemeClr>
              </a:solidFill>
              <a:latin typeface="Arial" panose="020B0604020202020204" pitchFamily="34" charset="0"/>
              <a:cs typeface="Arial" panose="020B0604020202020204" pitchFamily="34" charset="0"/>
            </a:endParaRPr>
          </a:p>
        </p:txBody>
      </p:sp>
      <p:grpSp>
        <p:nvGrpSpPr>
          <p:cNvPr id="2" name="组合 52"/>
          <p:cNvGrpSpPr/>
          <p:nvPr/>
        </p:nvGrpSpPr>
        <p:grpSpPr>
          <a:xfrm>
            <a:off x="4141947" y="3788416"/>
            <a:ext cx="1385685" cy="280557"/>
            <a:chOff x="6568987" y="5961727"/>
            <a:chExt cx="1948620" cy="394511"/>
          </a:xfrm>
        </p:grpSpPr>
        <p:sp>
          <p:nvSpPr>
            <p:cNvPr id="16" name="圆角矩形 15"/>
            <p:cNvSpPr/>
            <p:nvPr/>
          </p:nvSpPr>
          <p:spPr>
            <a:xfrm>
              <a:off x="6568987" y="5961727"/>
              <a:ext cx="1948620" cy="394511"/>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73326"/>
                </a:solidFill>
              </a:endParaRPr>
            </a:p>
          </p:txBody>
        </p:sp>
        <p:sp>
          <p:nvSpPr>
            <p:cNvPr id="17" name="矩形 259"/>
            <p:cNvSpPr>
              <a:spLocks noChangeArrowheads="1"/>
            </p:cNvSpPr>
            <p:nvPr/>
          </p:nvSpPr>
          <p:spPr bwMode="auto">
            <a:xfrm>
              <a:off x="6794863" y="5986090"/>
              <a:ext cx="1496868" cy="346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000" b="1" cap="all" dirty="0">
                  <a:solidFill>
                    <a:schemeClr val="bg1"/>
                  </a:solidFill>
                  <a:latin typeface="Arial" panose="020B0604020202020204" pitchFamily="34" charset="0"/>
                  <a:cs typeface="Arial" panose="020B0604020202020204" pitchFamily="34" charset="0"/>
                </a:rPr>
                <a:t>汇报人</a:t>
              </a:r>
              <a:r>
                <a:rPr lang="zh-CN" altLang="en-US" sz="1000" b="1" cap="all" dirty="0" smtClean="0">
                  <a:solidFill>
                    <a:schemeClr val="bg1"/>
                  </a:solidFill>
                  <a:latin typeface="Arial" panose="020B0604020202020204" pitchFamily="34" charset="0"/>
                  <a:cs typeface="Arial" panose="020B0604020202020204" pitchFamily="34" charset="0"/>
                </a:rPr>
                <a:t>：</a:t>
              </a:r>
              <a:r>
                <a:rPr lang="en-US" altLang="zh-CN" sz="1000" b="1" cap="all" dirty="0" smtClean="0">
                  <a:solidFill>
                    <a:schemeClr val="bg1"/>
                  </a:solidFill>
                  <a:latin typeface="Arial" panose="020B0604020202020204" pitchFamily="34" charset="0"/>
                  <a:cs typeface="Arial" panose="020B0604020202020204" pitchFamily="34" charset="0"/>
                </a:rPr>
                <a:t>XXX</a:t>
              </a:r>
              <a:endParaRPr lang="zh-CN" altLang="en-US" sz="1000" cap="all" dirty="0">
                <a:solidFill>
                  <a:schemeClr val="bg1"/>
                </a:solidFill>
                <a:latin typeface="Arial" panose="020B0604020202020204" pitchFamily="34" charset="0"/>
                <a:cs typeface="Arial" panose="020B0604020202020204" pitchFamily="34" charset="0"/>
              </a:endParaRPr>
            </a:p>
          </p:txBody>
        </p:sp>
      </p:grpSp>
      <p:sp>
        <p:nvSpPr>
          <p:cNvPr id="18" name="文本框 13"/>
          <p:cNvSpPr txBox="1">
            <a:spLocks noChangeArrowheads="1"/>
          </p:cNvSpPr>
          <p:nvPr/>
        </p:nvSpPr>
        <p:spPr bwMode="auto">
          <a:xfrm>
            <a:off x="1580652" y="2355726"/>
            <a:ext cx="6286847" cy="6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023" tIns="32511" rIns="65023" bIns="32511">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buNone/>
            </a:pPr>
            <a:r>
              <a:rPr lang="zh-CN" altLang="en-US" sz="4000" b="1" cap="all" dirty="0" smtClean="0">
                <a:solidFill>
                  <a:schemeClr val="tx1">
                    <a:lumMod val="65000"/>
                    <a:lumOff val="35000"/>
                  </a:schemeClr>
                </a:solidFill>
                <a:latin typeface="微软雅黑" pitchFamily="34" charset="-122"/>
                <a:ea typeface="微软雅黑" pitchFamily="34" charset="-122"/>
                <a:cs typeface="Arial" panose="020B0604020202020204" pitchFamily="34" charset="0"/>
              </a:rPr>
              <a:t>演讲完毕，谢谢你的观看！</a:t>
            </a:r>
            <a:endParaRPr lang="zh-CN" altLang="en-US" sz="4000" b="1" cap="all" dirty="0">
              <a:solidFill>
                <a:schemeClr val="tx1">
                  <a:lumMod val="65000"/>
                  <a:lumOff val="35000"/>
                </a:schemeClr>
              </a:solidFill>
              <a:latin typeface="微软雅黑" pitchFamily="34" charset="-122"/>
              <a:ea typeface="微软雅黑" pitchFamily="34" charset="-122"/>
              <a:cs typeface="Arial" panose="020B0604020202020204" pitchFamily="34" charset="0"/>
            </a:endParaRPr>
          </a:p>
        </p:txBody>
      </p:sp>
    </p:spTree>
    <p:extLst>
      <p:ext uri="{BB962C8B-B14F-4D97-AF65-F5344CB8AC3E}">
        <p14:creationId xmlns:p14="http://schemas.microsoft.com/office/powerpoint/2010/main" val="464514665"/>
      </p:ext>
    </p:extLst>
  </p:cSld>
  <p:clrMapOvr>
    <a:masterClrMapping/>
  </p:clrMapOvr>
  <p:transition advClick="0" advTm="10000">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Effect transition="in" filter="fade">
                                      <p:cBhvr>
                                        <p:cTn id="15" dur="1000"/>
                                        <p:tgtEl>
                                          <p:spTgt spid="18"/>
                                        </p:tgtEl>
                                      </p:cBhvr>
                                    </p:animEffect>
                                  </p:childTnLst>
                                </p:cTn>
                              </p:par>
                            </p:childTnLst>
                          </p:cTn>
                        </p:par>
                        <p:par>
                          <p:cTn id="16" fill="hold">
                            <p:stCondLst>
                              <p:cond delay="3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44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3"/>
                                        </p:tgtEl>
                                      </p:cBhvr>
                                    </p:animEffect>
                                    <p:animScale>
                                      <p:cBhvr>
                                        <p:cTn id="27" dur="250" autoRev="1" fill="hold"/>
                                        <p:tgtEl>
                                          <p:spTgt spid="13"/>
                                        </p:tgtEl>
                                      </p:cBhvr>
                                      <p:by x="105000" y="105000"/>
                                    </p:animScale>
                                  </p:childTnLst>
                                </p:cTn>
                              </p:par>
                            </p:childTnLst>
                          </p:cTn>
                        </p:par>
                        <p:par>
                          <p:cTn id="28" fill="hold">
                            <p:stCondLst>
                              <p:cond delay="4900"/>
                            </p:stCondLst>
                            <p:childTnLst>
                              <p:par>
                                <p:cTn id="29" presetID="42" presetClass="entr" presetSubtype="0" fill="hold" grpId="0" nodeType="afterEffect">
                                  <p:stCondLst>
                                    <p:cond delay="0"/>
                                  </p:stCondLst>
                                  <p:iterate type="lt">
                                    <p:tmPct val="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900"/>
                            </p:stCondLst>
                            <p:childTnLst>
                              <p:par>
                                <p:cTn id="35" presetID="53" presetClass="entr" presetSubtype="16"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6400"/>
                            </p:stCondLst>
                            <p:childTnLst>
                              <p:par>
                                <p:cTn id="41" presetID="47"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2859782"/>
            <a:ext cx="5040560"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2420657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descr="C:\Users\Administrator\Desktop\9799efde2dd13e2cab8f5162a36d61e2.png"/>
          <p:cNvPicPr>
            <a:picLocks noChangeAspect="1" noChangeArrowheads="1"/>
          </p:cNvPicPr>
          <p:nvPr/>
        </p:nvPicPr>
        <p:blipFill>
          <a:blip r:embed="rId3" cstate="print"/>
          <a:srcRect/>
          <a:stretch>
            <a:fillRect/>
          </a:stretch>
        </p:blipFill>
        <p:spPr bwMode="auto">
          <a:xfrm>
            <a:off x="0" y="1"/>
            <a:ext cx="9144000" cy="5143500"/>
          </a:xfrm>
          <a:prstGeom prst="rect">
            <a:avLst/>
          </a:prstGeom>
          <a:noFill/>
        </p:spPr>
      </p:pic>
      <p:grpSp>
        <p:nvGrpSpPr>
          <p:cNvPr id="2" name="组合 81"/>
          <p:cNvGrpSpPr/>
          <p:nvPr/>
        </p:nvGrpSpPr>
        <p:grpSpPr>
          <a:xfrm>
            <a:off x="2489922" y="1995686"/>
            <a:ext cx="1073966" cy="107382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sp>
          <p:nvSpPr>
            <p:cNvPr id="49" name="椭圆 48"/>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grpSp>
      <p:sp>
        <p:nvSpPr>
          <p:cNvPr id="44" name="TextBox 43"/>
          <p:cNvSpPr txBox="1">
            <a:spLocks noChangeArrowheads="1"/>
          </p:cNvSpPr>
          <p:nvPr/>
        </p:nvSpPr>
        <p:spPr bwMode="auto">
          <a:xfrm>
            <a:off x="4098756" y="1671791"/>
            <a:ext cx="2569884" cy="1000250"/>
          </a:xfrm>
          <a:prstGeom prst="rect">
            <a:avLst/>
          </a:prstGeom>
          <a:noFill/>
          <a:ln w="9525">
            <a:noFill/>
            <a:miter lim="800000"/>
            <a:headEnd/>
            <a:tailEnd/>
          </a:ln>
        </p:spPr>
        <p:txBody>
          <a:bodyPr wrap="none" lIns="91415" tIns="45708" rIns="91415" bIns="45708">
            <a:spAutoFit/>
          </a:bodyPr>
          <a:lstStyle/>
          <a:p>
            <a:pPr marL="0" lvl="1"/>
            <a:r>
              <a:rPr lang="zh-CN" altLang="en-US" sz="1400" b="1" dirty="0">
                <a:solidFill>
                  <a:srgbClr val="080808"/>
                </a:solidFill>
                <a:latin typeface="微软雅黑" pitchFamily="34" charset="-122"/>
                <a:ea typeface="微软雅黑" pitchFamily="34" charset="-122"/>
              </a:rPr>
              <a:t> </a:t>
            </a:r>
            <a:r>
              <a:rPr lang="zh-CN" altLang="en-US" sz="2800" b="1" dirty="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r>
              <a:rPr lang="zh-CN" altLang="en-US" sz="3100" dirty="0">
                <a:solidFill>
                  <a:schemeClr val="tx1">
                    <a:lumMod val="50000"/>
                    <a:lumOff val="50000"/>
                  </a:schemeClr>
                </a:solidFill>
                <a:latin typeface="微软雅黑" pitchFamily="34" charset="-122"/>
                <a:ea typeface="微软雅黑" pitchFamily="34" charset="-122"/>
              </a:rPr>
              <a:t>标题文字内容</a:t>
            </a:r>
            <a:endParaRPr lang="en-US" altLang="zh-CN" sz="3100" dirty="0">
              <a:solidFill>
                <a:schemeClr val="tx1">
                  <a:lumMod val="50000"/>
                  <a:lumOff val="50000"/>
                </a:schemeClr>
              </a:solidFill>
              <a:latin typeface="微软雅黑" pitchFamily="34" charset="-122"/>
              <a:ea typeface="微软雅黑" pitchFamily="34" charset="-122"/>
            </a:endParaRPr>
          </a:p>
        </p:txBody>
      </p:sp>
      <p:cxnSp>
        <p:nvCxnSpPr>
          <p:cNvPr id="45" name="直接连接符 44"/>
          <p:cNvCxnSpPr/>
          <p:nvPr/>
        </p:nvCxnSpPr>
        <p:spPr>
          <a:xfrm flipV="1">
            <a:off x="3882893" y="1598788"/>
            <a:ext cx="0" cy="1925044"/>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550975" y="2269920"/>
            <a:ext cx="903131" cy="553998"/>
          </a:xfrm>
          <a:prstGeom prst="rect">
            <a:avLst/>
          </a:prstGeom>
          <a:noFill/>
        </p:spPr>
        <p:txBody>
          <a:bodyPr lIns="0" tIns="0" rIns="0" bIns="0">
            <a:spAutoFit/>
          </a:bodyPr>
          <a:lstStyle/>
          <a:p>
            <a:pPr algn="ctr">
              <a:defRPr/>
            </a:pPr>
            <a:r>
              <a:rPr lang="en-US" altLang="zh-CN" sz="3600" b="1" dirty="0" smtClean="0">
                <a:solidFill>
                  <a:schemeClr val="bg1"/>
                </a:solidFill>
                <a:latin typeface="微软雅黑" pitchFamily="34" charset="-122"/>
                <a:ea typeface="微软雅黑" pitchFamily="34" charset="-122"/>
              </a:rPr>
              <a:t>01</a:t>
            </a:r>
            <a:endParaRPr lang="zh-CN" altLang="en-US" sz="3600" b="1" dirty="0">
              <a:solidFill>
                <a:schemeClr val="bg1"/>
              </a:solidFill>
              <a:latin typeface="微软雅黑" pitchFamily="34" charset="-122"/>
              <a:ea typeface="微软雅黑" pitchFamily="34" charset="-122"/>
            </a:endParaRPr>
          </a:p>
        </p:txBody>
      </p:sp>
      <p:sp>
        <p:nvSpPr>
          <p:cNvPr id="50" name="TextBox 49"/>
          <p:cNvSpPr txBox="1"/>
          <p:nvPr/>
        </p:nvSpPr>
        <p:spPr>
          <a:xfrm>
            <a:off x="4195576" y="2750958"/>
            <a:ext cx="1028521"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1" name="TextBox 50"/>
          <p:cNvSpPr txBox="1"/>
          <p:nvPr/>
        </p:nvSpPr>
        <p:spPr>
          <a:xfrm>
            <a:off x="5247905" y="2750958"/>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2" name="TextBox 51"/>
          <p:cNvSpPr txBox="1"/>
          <p:nvPr/>
        </p:nvSpPr>
        <p:spPr>
          <a:xfrm>
            <a:off x="6258969" y="2750958"/>
            <a:ext cx="1026933"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3" name="TextBox 52"/>
          <p:cNvSpPr txBox="1"/>
          <p:nvPr/>
        </p:nvSpPr>
        <p:spPr>
          <a:xfrm>
            <a:off x="4195577" y="3098514"/>
            <a:ext cx="985666"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4" name="TextBox 53"/>
          <p:cNvSpPr txBox="1"/>
          <p:nvPr/>
        </p:nvSpPr>
        <p:spPr>
          <a:xfrm>
            <a:off x="5247905"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5" name="TextBox 54"/>
          <p:cNvSpPr txBox="1"/>
          <p:nvPr/>
        </p:nvSpPr>
        <p:spPr>
          <a:xfrm>
            <a:off x="6257380"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Tree>
    <p:extLst>
      <p:ext uri="{BB962C8B-B14F-4D97-AF65-F5344CB8AC3E}">
        <p14:creationId xmlns:p14="http://schemas.microsoft.com/office/powerpoint/2010/main" val="3630656976"/>
      </p:ext>
    </p:extLst>
  </p:cSld>
  <p:clrMapOvr>
    <a:masterClrMapping/>
  </p:clrMapOvr>
  <p:transition spd="slow" advClick="0"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right)">
                                      <p:cBhvr>
                                        <p:cTn id="22" dur="500"/>
                                        <p:tgtEl>
                                          <p:spTgt spid="4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ppt_x"/>
                                          </p:val>
                                        </p:tav>
                                        <p:tav tm="100000">
                                          <p:val>
                                            <p:strVal val="#ppt_x"/>
                                          </p:val>
                                        </p:tav>
                                      </p:tavLst>
                                    </p:anim>
                                    <p:anim calcmode="lin" valueType="num">
                                      <p:cBhvr additive="base">
                                        <p:cTn id="37" dur="500" fill="hold"/>
                                        <p:tgtEl>
                                          <p:spTgt spid="5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ppt_x"/>
                                          </p:val>
                                        </p:tav>
                                        <p:tav tm="100000">
                                          <p:val>
                                            <p:strVal val="#ppt_x"/>
                                          </p:val>
                                        </p:tav>
                                      </p:tavLst>
                                    </p:anim>
                                    <p:anim calcmode="lin" valueType="num">
                                      <p:cBhvr additive="base">
                                        <p:cTn id="41" dur="500" fill="hold"/>
                                        <p:tgtEl>
                                          <p:spTgt spid="5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ppt_x"/>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50" grpId="0"/>
      <p:bldP spid="51" grpId="0"/>
      <p:bldP spid="52" grpId="0"/>
      <p:bldP spid="53" grpId="0"/>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59142" y="1333645"/>
            <a:ext cx="1133127" cy="646132"/>
          </a:xfrm>
          <a:prstGeom prst="rect">
            <a:avLst/>
          </a:prstGeom>
          <a:noFill/>
        </p:spPr>
        <p:txBody>
          <a:bodyPr wrap="none" lIns="91413" tIns="45706" rIns="91413" bIns="45706" rtlCol="0">
            <a:spAutoFit/>
          </a:bodyPr>
          <a:lstStyle/>
          <a:p>
            <a:r>
              <a:rPr lang="en-US" altLang="zh-CN" sz="3600" dirty="0">
                <a:solidFill>
                  <a:schemeClr val="tx1">
                    <a:lumMod val="65000"/>
                    <a:lumOff val="35000"/>
                  </a:schemeClr>
                </a:solidFill>
              </a:rPr>
              <a:t>NO.1</a:t>
            </a:r>
            <a:endParaRPr lang="zh-CN" altLang="en-US" sz="3600" dirty="0">
              <a:solidFill>
                <a:schemeClr val="tx1">
                  <a:lumMod val="65000"/>
                  <a:lumOff val="35000"/>
                </a:schemeClr>
              </a:solidFill>
            </a:endParaRPr>
          </a:p>
        </p:txBody>
      </p:sp>
      <p:sp>
        <p:nvSpPr>
          <p:cNvPr id="9" name="文本框 8"/>
          <p:cNvSpPr txBox="1"/>
          <p:nvPr/>
        </p:nvSpPr>
        <p:spPr>
          <a:xfrm>
            <a:off x="3910665" y="3717081"/>
            <a:ext cx="1133127" cy="646132"/>
          </a:xfrm>
          <a:prstGeom prst="rect">
            <a:avLst/>
          </a:prstGeom>
          <a:noFill/>
        </p:spPr>
        <p:txBody>
          <a:bodyPr wrap="none" lIns="91413" tIns="45706" rIns="91413" bIns="45706" rtlCol="0">
            <a:spAutoFit/>
          </a:bodyPr>
          <a:lstStyle/>
          <a:p>
            <a:r>
              <a:rPr lang="en-US" altLang="zh-CN" sz="3600" dirty="0">
                <a:solidFill>
                  <a:schemeClr val="tx1">
                    <a:lumMod val="65000"/>
                    <a:lumOff val="35000"/>
                  </a:schemeClr>
                </a:solidFill>
              </a:rPr>
              <a:t>NO.2</a:t>
            </a:r>
            <a:endParaRPr lang="zh-CN" altLang="en-US" sz="3600" dirty="0">
              <a:solidFill>
                <a:schemeClr val="tx1">
                  <a:lumMod val="65000"/>
                  <a:lumOff val="35000"/>
                </a:schemeClr>
              </a:solidFill>
            </a:endParaRPr>
          </a:p>
        </p:txBody>
      </p:sp>
      <p:sp>
        <p:nvSpPr>
          <p:cNvPr id="10" name="文本框 9"/>
          <p:cNvSpPr txBox="1"/>
          <p:nvPr/>
        </p:nvSpPr>
        <p:spPr>
          <a:xfrm>
            <a:off x="6357297" y="1331189"/>
            <a:ext cx="1133127" cy="646132"/>
          </a:xfrm>
          <a:prstGeom prst="rect">
            <a:avLst/>
          </a:prstGeom>
          <a:noFill/>
        </p:spPr>
        <p:txBody>
          <a:bodyPr wrap="none" lIns="91413" tIns="45706" rIns="91413" bIns="45706" rtlCol="0">
            <a:spAutoFit/>
          </a:bodyPr>
          <a:lstStyle/>
          <a:p>
            <a:r>
              <a:rPr lang="en-US" altLang="zh-CN" sz="3600" dirty="0">
                <a:solidFill>
                  <a:schemeClr val="tx1">
                    <a:lumMod val="65000"/>
                    <a:lumOff val="35000"/>
                  </a:schemeClr>
                </a:solidFill>
              </a:rPr>
              <a:t>NO.3</a:t>
            </a:r>
            <a:endParaRPr lang="zh-CN" altLang="en-US" sz="3600" dirty="0">
              <a:solidFill>
                <a:schemeClr val="tx1">
                  <a:lumMod val="65000"/>
                  <a:lumOff val="35000"/>
                </a:schemeClr>
              </a:solidFill>
            </a:endParaRPr>
          </a:p>
        </p:txBody>
      </p:sp>
      <p:sp>
        <p:nvSpPr>
          <p:cNvPr id="11" name="矩形 10"/>
          <p:cNvSpPr/>
          <p:nvPr/>
        </p:nvSpPr>
        <p:spPr>
          <a:xfrm>
            <a:off x="1002561" y="3610908"/>
            <a:ext cx="2235839" cy="707668"/>
          </a:xfrm>
          <a:prstGeom prst="rect">
            <a:avLst/>
          </a:prstGeom>
        </p:spPr>
        <p:txBody>
          <a:bodyPr wrap="square" lIns="91413" tIns="45706" rIns="91413" bIns="45706">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内容描述内容描述内容描述内容描述内容描述内容描述</a:t>
            </a:r>
          </a:p>
          <a:p>
            <a:r>
              <a:rPr lang="zh-CN" altLang="en-US" sz="1000" dirty="0" smtClean="0">
                <a:solidFill>
                  <a:schemeClr val="tx1">
                    <a:lumMod val="65000"/>
                    <a:lumOff val="35000"/>
                  </a:schemeClr>
                </a:solidFill>
                <a:latin typeface="微软雅黑" pitchFamily="34" charset="-122"/>
                <a:ea typeface="微软雅黑" pitchFamily="34" charset="-122"/>
              </a:rPr>
              <a:t>内容描述内容描述内容描述内容描述内容描述内容描述</a:t>
            </a:r>
          </a:p>
        </p:txBody>
      </p:sp>
      <p:sp>
        <p:nvSpPr>
          <p:cNvPr id="12" name="矩形 11"/>
          <p:cNvSpPr/>
          <p:nvPr/>
        </p:nvSpPr>
        <p:spPr>
          <a:xfrm>
            <a:off x="6252866" y="3659370"/>
            <a:ext cx="2235839" cy="707668"/>
          </a:xfrm>
          <a:prstGeom prst="rect">
            <a:avLst/>
          </a:prstGeom>
        </p:spPr>
        <p:txBody>
          <a:bodyPr wrap="square" lIns="91413" tIns="45706" rIns="91413" bIns="45706">
            <a:spAutoFit/>
          </a:bodyPr>
          <a:lstStyle/>
          <a:p>
            <a:r>
              <a:rPr lang="zh-CN" altLang="en-US" sz="1000" dirty="0" smtClean="0">
                <a:solidFill>
                  <a:srgbClr val="465766"/>
                </a:solidFill>
                <a:latin typeface="微软雅黑" pitchFamily="34" charset="-122"/>
                <a:ea typeface="微软雅黑" pitchFamily="34" charset="-122"/>
              </a:rPr>
              <a:t>内容描述内容描述内容描述内容描述内容描述内容描述</a:t>
            </a:r>
          </a:p>
          <a:p>
            <a:r>
              <a:rPr lang="zh-CN" altLang="en-US" sz="1000" dirty="0" smtClean="0">
                <a:solidFill>
                  <a:srgbClr val="465766"/>
                </a:solidFill>
                <a:latin typeface="微软雅黑" pitchFamily="34" charset="-122"/>
                <a:ea typeface="微软雅黑" pitchFamily="34" charset="-122"/>
              </a:rPr>
              <a:t>内容描述内容描述内容描述内容描述内容描述内容描述</a:t>
            </a:r>
          </a:p>
        </p:txBody>
      </p:sp>
      <p:sp>
        <p:nvSpPr>
          <p:cNvPr id="13" name="矩形 12"/>
          <p:cNvSpPr/>
          <p:nvPr/>
        </p:nvSpPr>
        <p:spPr>
          <a:xfrm>
            <a:off x="3458974" y="1251070"/>
            <a:ext cx="2235839" cy="715360"/>
          </a:xfrm>
          <a:prstGeom prst="rect">
            <a:avLst/>
          </a:prstGeom>
        </p:spPr>
        <p:txBody>
          <a:bodyPr wrap="square" lIns="91413" tIns="45706" rIns="91413" bIns="45706">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内容描述内容描述内容描述内容描述内容描述内容描述内容描述内容描述内容描述内容描述内容描述内容描</a:t>
            </a:r>
            <a:r>
              <a:rPr lang="zh-CN" altLang="en-US" sz="1000" dirty="0" smtClean="0">
                <a:solidFill>
                  <a:schemeClr val="tx1">
                    <a:lumMod val="65000"/>
                    <a:lumOff val="35000"/>
                  </a:schemeClr>
                </a:solidFill>
                <a:latin typeface="方正正黑简体" pitchFamily="2" charset="-122"/>
                <a:ea typeface="方正正黑简体" pitchFamily="2" charset="-122"/>
              </a:rPr>
              <a:t>述</a:t>
            </a:r>
          </a:p>
          <a:p>
            <a:endParaRPr lang="zh-CN" altLang="en-US" sz="1000" dirty="0">
              <a:solidFill>
                <a:srgbClr val="465766"/>
              </a:solidFill>
              <a:latin typeface="方正正黑简体" pitchFamily="2" charset="-122"/>
              <a:ea typeface="方正正黑简体" pitchFamily="2" charset="-122"/>
            </a:endParaRPr>
          </a:p>
        </p:txBody>
      </p:sp>
      <p:grpSp>
        <p:nvGrpSpPr>
          <p:cNvPr id="2" name="组合 13"/>
          <p:cNvGrpSpPr/>
          <p:nvPr/>
        </p:nvGrpSpPr>
        <p:grpSpPr>
          <a:xfrm>
            <a:off x="791767" y="2143055"/>
            <a:ext cx="7560470" cy="1349405"/>
            <a:chOff x="1055688" y="2857406"/>
            <a:chExt cx="10080626" cy="1799206"/>
          </a:xfrm>
        </p:grpSpPr>
        <p:grpSp>
          <p:nvGrpSpPr>
            <p:cNvPr id="3" name="组合 14"/>
            <p:cNvGrpSpPr/>
            <p:nvPr/>
          </p:nvGrpSpPr>
          <p:grpSpPr>
            <a:xfrm>
              <a:off x="1055688" y="3301685"/>
              <a:ext cx="10080626" cy="1006609"/>
              <a:chOff x="1055688" y="3496558"/>
              <a:chExt cx="8968528" cy="895560"/>
            </a:xfrm>
          </p:grpSpPr>
          <p:sp>
            <p:nvSpPr>
              <p:cNvPr id="22" name="圆角矩形 21"/>
              <p:cNvSpPr/>
              <p:nvPr/>
            </p:nvSpPr>
            <p:spPr>
              <a:xfrm>
                <a:off x="1055688" y="3496559"/>
                <a:ext cx="3163946" cy="8955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23" name="圆角矩形 22"/>
              <p:cNvSpPr/>
              <p:nvPr/>
            </p:nvSpPr>
            <p:spPr>
              <a:xfrm>
                <a:off x="3957979" y="3496558"/>
                <a:ext cx="3163946" cy="895559"/>
              </a:xfrm>
              <a:prstGeom prst="roundRect">
                <a:avLst/>
              </a:prstGeom>
              <a:solidFill>
                <a:schemeClr val="accent2"/>
              </a:solidFill>
              <a:ln>
                <a:noFill/>
              </a:ln>
              <a:effectLst>
                <a:outerShdw blurRad="304800" dist="190500" dir="10800000" algn="r"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24" name="圆角矩形 23"/>
              <p:cNvSpPr/>
              <p:nvPr/>
            </p:nvSpPr>
            <p:spPr>
              <a:xfrm>
                <a:off x="6860270" y="3496558"/>
                <a:ext cx="3163946" cy="895559"/>
              </a:xfrm>
              <a:prstGeom prst="roundRect">
                <a:avLst/>
              </a:prstGeom>
              <a:solidFill>
                <a:schemeClr val="accent3"/>
              </a:solidFill>
              <a:ln>
                <a:noFill/>
              </a:ln>
              <a:effectLst>
                <a:outerShdw blurRad="304800" dist="190500" dir="10800000" algn="r"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grpSp>
        <p:sp>
          <p:nvSpPr>
            <p:cNvPr id="16" name="等腰三角形 15"/>
            <p:cNvSpPr/>
            <p:nvPr/>
          </p:nvSpPr>
          <p:spPr>
            <a:xfrm>
              <a:off x="2631800" y="2953366"/>
              <a:ext cx="404050" cy="3483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7" name="等腰三角形 16"/>
            <p:cNvSpPr/>
            <p:nvPr/>
          </p:nvSpPr>
          <p:spPr>
            <a:xfrm>
              <a:off x="9156151" y="2857406"/>
              <a:ext cx="437554" cy="446113"/>
            </a:xfrm>
            <a:prstGeom prst="triangle">
              <a:avLst/>
            </a:prstGeom>
            <a:solidFill>
              <a:schemeClr val="accent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8" name="等腰三角形 17"/>
            <p:cNvSpPr/>
            <p:nvPr/>
          </p:nvSpPr>
          <p:spPr>
            <a:xfrm flipV="1">
              <a:off x="5900497" y="4308293"/>
              <a:ext cx="404050" cy="348319"/>
            </a:xfrm>
            <a:prstGeom prst="triangle">
              <a:avLst/>
            </a:prstGeom>
            <a:solidFill>
              <a:schemeClr val="accent2"/>
            </a:solidFill>
            <a:ln>
              <a:noFill/>
            </a:ln>
            <a:effectLst>
              <a:outerShdw blurRad="50800" dist="38100" dir="5400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9" name="矩形 18"/>
            <p:cNvSpPr/>
            <p:nvPr/>
          </p:nvSpPr>
          <p:spPr>
            <a:xfrm>
              <a:off x="5455148" y="3660480"/>
              <a:ext cx="1111844" cy="330945"/>
            </a:xfrm>
            <a:prstGeom prst="rect">
              <a:avLst/>
            </a:prstGeom>
          </p:spPr>
          <p:txBody>
            <a:bodyPr wrap="none">
              <a:spAutoFit/>
            </a:bodyPr>
            <a:lstStyle/>
            <a:p>
              <a:pPr algn="ctr"/>
              <a:r>
                <a:rPr lang="zh-CN" altLang="en-US" sz="1000" dirty="0">
                  <a:solidFill>
                    <a:schemeClr val="bg1"/>
                  </a:solidFill>
                  <a:latin typeface="方正正中黑简体" panose="02000000000000000000" pitchFamily="2" charset="-122"/>
                  <a:ea typeface="方正正中黑简体" panose="02000000000000000000" pitchFamily="2" charset="-122"/>
                </a:rPr>
                <a:t>请输入标题</a:t>
              </a:r>
            </a:p>
          </p:txBody>
        </p:sp>
        <p:sp>
          <p:nvSpPr>
            <p:cNvPr id="20" name="矩形 19"/>
            <p:cNvSpPr/>
            <p:nvPr/>
          </p:nvSpPr>
          <p:spPr>
            <a:xfrm>
              <a:off x="9149747" y="3639460"/>
              <a:ext cx="1111844" cy="330945"/>
            </a:xfrm>
            <a:prstGeom prst="rect">
              <a:avLst/>
            </a:prstGeom>
          </p:spPr>
          <p:txBody>
            <a:bodyPr wrap="none">
              <a:spAutoFit/>
            </a:bodyPr>
            <a:lstStyle/>
            <a:p>
              <a:pPr algn="ctr"/>
              <a:r>
                <a:rPr lang="zh-CN" altLang="en-US" sz="1000" dirty="0">
                  <a:solidFill>
                    <a:schemeClr val="bg1"/>
                  </a:solidFill>
                  <a:latin typeface="方正正中黑简体" panose="02000000000000000000" pitchFamily="2" charset="-122"/>
                  <a:ea typeface="方正正中黑简体" panose="02000000000000000000" pitchFamily="2" charset="-122"/>
                </a:rPr>
                <a:t>请输入标题</a:t>
              </a:r>
            </a:p>
          </p:txBody>
        </p:sp>
        <p:sp>
          <p:nvSpPr>
            <p:cNvPr id="21" name="矩形 20"/>
            <p:cNvSpPr/>
            <p:nvPr/>
          </p:nvSpPr>
          <p:spPr>
            <a:xfrm>
              <a:off x="2277904" y="3599418"/>
              <a:ext cx="1111844" cy="330945"/>
            </a:xfrm>
            <a:prstGeom prst="rect">
              <a:avLst/>
            </a:prstGeom>
          </p:spPr>
          <p:txBody>
            <a:bodyPr wrap="none">
              <a:spAutoFit/>
            </a:bodyPr>
            <a:lstStyle/>
            <a:p>
              <a:pPr algn="ctr"/>
              <a:r>
                <a:rPr lang="zh-CN" altLang="en-US" sz="1000" dirty="0">
                  <a:solidFill>
                    <a:schemeClr val="bg1"/>
                  </a:solidFill>
                  <a:latin typeface="方正正中黑简体" panose="02000000000000000000" pitchFamily="2" charset="-122"/>
                  <a:ea typeface="方正正中黑简体" panose="02000000000000000000" pitchFamily="2" charset="-122"/>
                </a:rPr>
                <a:t>请输入标题</a:t>
              </a:r>
            </a:p>
          </p:txBody>
        </p:sp>
      </p:grpSp>
    </p:spTree>
    <p:extLst>
      <p:ext uri="{BB962C8B-B14F-4D97-AF65-F5344CB8AC3E}">
        <p14:creationId xmlns:p14="http://schemas.microsoft.com/office/powerpoint/2010/main" val="522630809"/>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xit" presetSubtype="2" fill="hold" nodeType="afterEffect">
                                  <p:stCondLst>
                                    <p:cond delay="0"/>
                                  </p:stCondLst>
                                  <p:childTnLst>
                                    <p:anim calcmode="lin" valueType="num">
                                      <p:cBhvr additive="base">
                                        <p:cTn id="41" dur="500"/>
                                        <p:tgtEl>
                                          <p:spTgt spid="2"/>
                                        </p:tgtEl>
                                        <p:attrNameLst>
                                          <p:attrName>ppt_x</p:attrName>
                                        </p:attrNameLst>
                                      </p:cBhvr>
                                      <p:tavLst>
                                        <p:tav tm="0">
                                          <p:val>
                                            <p:strVal val="ppt_x"/>
                                          </p:val>
                                        </p:tav>
                                        <p:tav tm="100000">
                                          <p:val>
                                            <p:strVal val="1+ppt_w/2"/>
                                          </p:val>
                                        </p:tav>
                                      </p:tavLst>
                                    </p:anim>
                                    <p:anim calcmode="lin" valueType="num">
                                      <p:cBhvr additive="base">
                                        <p:cTn id="42" dur="500"/>
                                        <p:tgtEl>
                                          <p:spTgt spid="2"/>
                                        </p:tgtEl>
                                        <p:attrNameLst>
                                          <p:attrName>ppt_y</p:attrName>
                                        </p:attrNameLst>
                                      </p:cBhvr>
                                      <p:tavLst>
                                        <p:tav tm="0">
                                          <p:val>
                                            <p:strVal val="ppt_y"/>
                                          </p:val>
                                        </p:tav>
                                        <p:tav tm="100000">
                                          <p:val>
                                            <p:strVal val="ppt_y"/>
                                          </p:val>
                                        </p:tav>
                                      </p:tavLst>
                                    </p:anim>
                                    <p:set>
                                      <p:cBhvr>
                                        <p:cTn id="43" dur="1" fill="hold">
                                          <p:stCondLst>
                                            <p:cond delay="499"/>
                                          </p:stCondLst>
                                        </p:cTn>
                                        <p:tgtEl>
                                          <p:spTgt spid="2"/>
                                        </p:tgtEl>
                                        <p:attrNameLst>
                                          <p:attrName>style.visibility</p:attrName>
                                        </p:attrNameLst>
                                      </p:cBhvr>
                                      <p:to>
                                        <p:strVal val="hidden"/>
                                      </p:to>
                                    </p:set>
                                  </p:childTnLst>
                                </p:cTn>
                              </p:par>
                            </p:childTnLst>
                          </p:cTn>
                        </p:par>
                        <p:par>
                          <p:cTn id="44" fill="hold">
                            <p:stCondLst>
                              <p:cond delay="2500"/>
                            </p:stCondLst>
                            <p:childTnLst>
                              <p:par>
                                <p:cTn id="45" presetID="2" presetClass="exit" presetSubtype="2" fill="hold" grpId="1" nodeType="afterEffect">
                                  <p:stCondLst>
                                    <p:cond delay="0"/>
                                  </p:stCondLst>
                                  <p:childTnLst>
                                    <p:anim calcmode="lin" valueType="num">
                                      <p:cBhvr additive="base">
                                        <p:cTn id="46" dur="500"/>
                                        <p:tgtEl>
                                          <p:spTgt spid="10"/>
                                        </p:tgtEl>
                                        <p:attrNameLst>
                                          <p:attrName>ppt_x</p:attrName>
                                        </p:attrNameLst>
                                      </p:cBhvr>
                                      <p:tavLst>
                                        <p:tav tm="0">
                                          <p:val>
                                            <p:strVal val="ppt_x"/>
                                          </p:val>
                                        </p:tav>
                                        <p:tav tm="100000">
                                          <p:val>
                                            <p:strVal val="1+ppt_w/2"/>
                                          </p:val>
                                        </p:tav>
                                      </p:tavLst>
                                    </p:anim>
                                    <p:anim calcmode="lin" valueType="num">
                                      <p:cBhvr additive="base">
                                        <p:cTn id="47" dur="500"/>
                                        <p:tgtEl>
                                          <p:spTgt spid="10"/>
                                        </p:tgtEl>
                                        <p:attrNameLst>
                                          <p:attrName>ppt_y</p:attrName>
                                        </p:attrNameLst>
                                      </p:cBhvr>
                                      <p:tavLst>
                                        <p:tav tm="0">
                                          <p:val>
                                            <p:strVal val="ppt_y"/>
                                          </p:val>
                                        </p:tav>
                                        <p:tav tm="100000">
                                          <p:val>
                                            <p:strVal val="ppt_y"/>
                                          </p:val>
                                        </p:tav>
                                      </p:tavLst>
                                    </p:anim>
                                    <p:set>
                                      <p:cBhvr>
                                        <p:cTn id="48" dur="1" fill="hold">
                                          <p:stCondLst>
                                            <p:cond delay="499"/>
                                          </p:stCondLst>
                                        </p:cTn>
                                        <p:tgtEl>
                                          <p:spTgt spid="10"/>
                                        </p:tgtEl>
                                        <p:attrNameLst>
                                          <p:attrName>style.visibility</p:attrName>
                                        </p:attrNameLst>
                                      </p:cBhvr>
                                      <p:to>
                                        <p:strVal val="hidden"/>
                                      </p:to>
                                    </p:set>
                                  </p:childTnLst>
                                </p:cTn>
                              </p:par>
                              <p:par>
                                <p:cTn id="49" presetID="2" presetClass="exit" presetSubtype="2" fill="hold" grpId="1" nodeType="withEffect">
                                  <p:stCondLst>
                                    <p:cond delay="0"/>
                                  </p:stCondLst>
                                  <p:childTnLst>
                                    <p:anim calcmode="lin" valueType="num">
                                      <p:cBhvr additive="base">
                                        <p:cTn id="50" dur="500"/>
                                        <p:tgtEl>
                                          <p:spTgt spid="12"/>
                                        </p:tgtEl>
                                        <p:attrNameLst>
                                          <p:attrName>ppt_x</p:attrName>
                                        </p:attrNameLst>
                                      </p:cBhvr>
                                      <p:tavLst>
                                        <p:tav tm="0">
                                          <p:val>
                                            <p:strVal val="ppt_x"/>
                                          </p:val>
                                        </p:tav>
                                        <p:tav tm="100000">
                                          <p:val>
                                            <p:strVal val="1+ppt_w/2"/>
                                          </p:val>
                                        </p:tav>
                                      </p:tavLst>
                                    </p:anim>
                                    <p:anim calcmode="lin" valueType="num">
                                      <p:cBhvr additive="base">
                                        <p:cTn id="51" dur="500"/>
                                        <p:tgtEl>
                                          <p:spTgt spid="12"/>
                                        </p:tgtEl>
                                        <p:attrNameLst>
                                          <p:attrName>ppt_y</p:attrName>
                                        </p:attrNameLst>
                                      </p:cBhvr>
                                      <p:tavLst>
                                        <p:tav tm="0">
                                          <p:val>
                                            <p:strVal val="ppt_y"/>
                                          </p:val>
                                        </p:tav>
                                        <p:tav tm="100000">
                                          <p:val>
                                            <p:strVal val="ppt_y"/>
                                          </p:val>
                                        </p:tav>
                                      </p:tavLst>
                                    </p:anim>
                                    <p:set>
                                      <p:cBhvr>
                                        <p:cTn id="52" dur="1" fill="hold">
                                          <p:stCondLst>
                                            <p:cond delay="499"/>
                                          </p:stCondLst>
                                        </p:cTn>
                                        <p:tgtEl>
                                          <p:spTgt spid="12"/>
                                        </p:tgtEl>
                                        <p:attrNameLst>
                                          <p:attrName>style.visibility</p:attrName>
                                        </p:attrNameLst>
                                      </p:cBhvr>
                                      <p:to>
                                        <p:strVal val="hidden"/>
                                      </p:to>
                                    </p:set>
                                  </p:childTnLst>
                                </p:cTn>
                              </p:par>
                            </p:childTnLst>
                          </p:cTn>
                        </p:par>
                        <p:par>
                          <p:cTn id="53" fill="hold">
                            <p:stCondLst>
                              <p:cond delay="3000"/>
                            </p:stCondLst>
                            <p:childTnLst>
                              <p:par>
                                <p:cTn id="54" presetID="2" presetClass="exit" presetSubtype="2" fill="hold" grpId="1" nodeType="afterEffect">
                                  <p:stCondLst>
                                    <p:cond delay="0"/>
                                  </p:stCondLst>
                                  <p:childTnLst>
                                    <p:anim calcmode="lin" valueType="num">
                                      <p:cBhvr additive="base">
                                        <p:cTn id="55" dur="500"/>
                                        <p:tgtEl>
                                          <p:spTgt spid="13"/>
                                        </p:tgtEl>
                                        <p:attrNameLst>
                                          <p:attrName>ppt_x</p:attrName>
                                        </p:attrNameLst>
                                      </p:cBhvr>
                                      <p:tavLst>
                                        <p:tav tm="0">
                                          <p:val>
                                            <p:strVal val="ppt_x"/>
                                          </p:val>
                                        </p:tav>
                                        <p:tav tm="100000">
                                          <p:val>
                                            <p:strVal val="1+ppt_w/2"/>
                                          </p:val>
                                        </p:tav>
                                      </p:tavLst>
                                    </p:anim>
                                    <p:anim calcmode="lin" valueType="num">
                                      <p:cBhvr additive="base">
                                        <p:cTn id="56" dur="500"/>
                                        <p:tgtEl>
                                          <p:spTgt spid="13"/>
                                        </p:tgtEl>
                                        <p:attrNameLst>
                                          <p:attrName>ppt_y</p:attrName>
                                        </p:attrNameLst>
                                      </p:cBhvr>
                                      <p:tavLst>
                                        <p:tav tm="0">
                                          <p:val>
                                            <p:strVal val="ppt_y"/>
                                          </p:val>
                                        </p:tav>
                                        <p:tav tm="100000">
                                          <p:val>
                                            <p:strVal val="ppt_y"/>
                                          </p:val>
                                        </p:tav>
                                      </p:tavLst>
                                    </p:anim>
                                    <p:set>
                                      <p:cBhvr>
                                        <p:cTn id="57" dur="1" fill="hold">
                                          <p:stCondLst>
                                            <p:cond delay="499"/>
                                          </p:stCondLst>
                                        </p:cTn>
                                        <p:tgtEl>
                                          <p:spTgt spid="13"/>
                                        </p:tgtEl>
                                        <p:attrNameLst>
                                          <p:attrName>style.visibility</p:attrName>
                                        </p:attrNameLst>
                                      </p:cBhvr>
                                      <p:to>
                                        <p:strVal val="hidden"/>
                                      </p:to>
                                    </p:set>
                                  </p:childTnLst>
                                </p:cTn>
                              </p:par>
                              <p:par>
                                <p:cTn id="58" presetID="2" presetClass="exit" presetSubtype="2" fill="hold" grpId="1" nodeType="withEffect">
                                  <p:stCondLst>
                                    <p:cond delay="0"/>
                                  </p:stCondLst>
                                  <p:childTnLst>
                                    <p:anim calcmode="lin" valueType="num">
                                      <p:cBhvr additive="base">
                                        <p:cTn id="59" dur="500"/>
                                        <p:tgtEl>
                                          <p:spTgt spid="9"/>
                                        </p:tgtEl>
                                        <p:attrNameLst>
                                          <p:attrName>ppt_x</p:attrName>
                                        </p:attrNameLst>
                                      </p:cBhvr>
                                      <p:tavLst>
                                        <p:tav tm="0">
                                          <p:val>
                                            <p:strVal val="ppt_x"/>
                                          </p:val>
                                        </p:tav>
                                        <p:tav tm="100000">
                                          <p:val>
                                            <p:strVal val="1+ppt_w/2"/>
                                          </p:val>
                                        </p:tav>
                                      </p:tavLst>
                                    </p:anim>
                                    <p:anim calcmode="lin" valueType="num">
                                      <p:cBhvr additive="base">
                                        <p:cTn id="60" dur="500"/>
                                        <p:tgtEl>
                                          <p:spTgt spid="9"/>
                                        </p:tgtEl>
                                        <p:attrNameLst>
                                          <p:attrName>ppt_y</p:attrName>
                                        </p:attrNameLst>
                                      </p:cBhvr>
                                      <p:tavLst>
                                        <p:tav tm="0">
                                          <p:val>
                                            <p:strVal val="ppt_y"/>
                                          </p:val>
                                        </p:tav>
                                        <p:tav tm="100000">
                                          <p:val>
                                            <p:strVal val="ppt_y"/>
                                          </p:val>
                                        </p:tav>
                                      </p:tavLst>
                                    </p:anim>
                                    <p:set>
                                      <p:cBhvr>
                                        <p:cTn id="61" dur="1" fill="hold">
                                          <p:stCondLst>
                                            <p:cond delay="499"/>
                                          </p:stCondLst>
                                        </p:cTn>
                                        <p:tgtEl>
                                          <p:spTgt spid="9"/>
                                        </p:tgtEl>
                                        <p:attrNameLst>
                                          <p:attrName>style.visibility</p:attrName>
                                        </p:attrNameLst>
                                      </p:cBhvr>
                                      <p:to>
                                        <p:strVal val="hidden"/>
                                      </p:to>
                                    </p:set>
                                  </p:childTnLst>
                                </p:cTn>
                              </p:par>
                            </p:childTnLst>
                          </p:cTn>
                        </p:par>
                        <p:par>
                          <p:cTn id="62" fill="hold">
                            <p:stCondLst>
                              <p:cond delay="3500"/>
                            </p:stCondLst>
                            <p:childTnLst>
                              <p:par>
                                <p:cTn id="63" presetID="2" presetClass="exit" presetSubtype="2" fill="hold" grpId="1" nodeType="afterEffect">
                                  <p:stCondLst>
                                    <p:cond delay="0"/>
                                  </p:stCondLst>
                                  <p:childTnLst>
                                    <p:anim calcmode="lin" valueType="num">
                                      <p:cBhvr additive="base">
                                        <p:cTn id="64" dur="500"/>
                                        <p:tgtEl>
                                          <p:spTgt spid="8"/>
                                        </p:tgtEl>
                                        <p:attrNameLst>
                                          <p:attrName>ppt_x</p:attrName>
                                        </p:attrNameLst>
                                      </p:cBhvr>
                                      <p:tavLst>
                                        <p:tav tm="0">
                                          <p:val>
                                            <p:strVal val="ppt_x"/>
                                          </p:val>
                                        </p:tav>
                                        <p:tav tm="100000">
                                          <p:val>
                                            <p:strVal val="1+ppt_w/2"/>
                                          </p:val>
                                        </p:tav>
                                      </p:tavLst>
                                    </p:anim>
                                    <p:anim calcmode="lin" valueType="num">
                                      <p:cBhvr additive="base">
                                        <p:cTn id="65" dur="500"/>
                                        <p:tgtEl>
                                          <p:spTgt spid="8"/>
                                        </p:tgtEl>
                                        <p:attrNameLst>
                                          <p:attrName>ppt_y</p:attrName>
                                        </p:attrNameLst>
                                      </p:cBhvr>
                                      <p:tavLst>
                                        <p:tav tm="0">
                                          <p:val>
                                            <p:strVal val="ppt_y"/>
                                          </p:val>
                                        </p:tav>
                                        <p:tav tm="100000">
                                          <p:val>
                                            <p:strVal val="ppt_y"/>
                                          </p:val>
                                        </p:tav>
                                      </p:tavLst>
                                    </p:anim>
                                    <p:set>
                                      <p:cBhvr>
                                        <p:cTn id="66" dur="1" fill="hold">
                                          <p:stCondLst>
                                            <p:cond delay="499"/>
                                          </p:stCondLst>
                                        </p:cTn>
                                        <p:tgtEl>
                                          <p:spTgt spid="8"/>
                                        </p:tgtEl>
                                        <p:attrNameLst>
                                          <p:attrName>style.visibility</p:attrName>
                                        </p:attrNameLst>
                                      </p:cBhvr>
                                      <p:to>
                                        <p:strVal val="hidden"/>
                                      </p:to>
                                    </p:set>
                                  </p:childTnLst>
                                </p:cTn>
                              </p:par>
                              <p:par>
                                <p:cTn id="67" presetID="2" presetClass="exit" presetSubtype="2" fill="hold" grpId="1" nodeType="withEffect">
                                  <p:stCondLst>
                                    <p:cond delay="0"/>
                                  </p:stCondLst>
                                  <p:childTnLst>
                                    <p:anim calcmode="lin" valueType="num">
                                      <p:cBhvr additive="base">
                                        <p:cTn id="68" dur="500"/>
                                        <p:tgtEl>
                                          <p:spTgt spid="11"/>
                                        </p:tgtEl>
                                        <p:attrNameLst>
                                          <p:attrName>ppt_x</p:attrName>
                                        </p:attrNameLst>
                                      </p:cBhvr>
                                      <p:tavLst>
                                        <p:tav tm="0">
                                          <p:val>
                                            <p:strVal val="ppt_x"/>
                                          </p:val>
                                        </p:tav>
                                        <p:tav tm="100000">
                                          <p:val>
                                            <p:strVal val="1+ppt_w/2"/>
                                          </p:val>
                                        </p:tav>
                                      </p:tavLst>
                                    </p:anim>
                                    <p:anim calcmode="lin" valueType="num">
                                      <p:cBhvr additive="base">
                                        <p:cTn id="69" dur="500"/>
                                        <p:tgtEl>
                                          <p:spTgt spid="11"/>
                                        </p:tgtEl>
                                        <p:attrNameLst>
                                          <p:attrName>ppt_y</p:attrName>
                                        </p:attrNameLst>
                                      </p:cBhvr>
                                      <p:tavLst>
                                        <p:tav tm="0">
                                          <p:val>
                                            <p:strVal val="ppt_y"/>
                                          </p:val>
                                        </p:tav>
                                        <p:tav tm="100000">
                                          <p:val>
                                            <p:strVal val="ppt_y"/>
                                          </p:val>
                                        </p:tav>
                                      </p:tavLst>
                                    </p:anim>
                                    <p:set>
                                      <p:cBhvr>
                                        <p:cTn id="7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a:spLocks/>
          </p:cNvSpPr>
          <p:nvPr/>
        </p:nvSpPr>
        <p:spPr bwMode="auto">
          <a:xfrm>
            <a:off x="4185532" y="2476034"/>
            <a:ext cx="976569" cy="985837"/>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a:spLocks/>
          </p:cNvSpPr>
          <p:nvPr/>
        </p:nvSpPr>
        <p:spPr bwMode="auto">
          <a:xfrm>
            <a:off x="5954334" y="2563764"/>
            <a:ext cx="793847" cy="571232"/>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5158953" y="2479366"/>
            <a:ext cx="795381" cy="652618"/>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2597837" y="2813229"/>
            <a:ext cx="793847" cy="1033439"/>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147123" y="3419143"/>
            <a:ext cx="709395" cy="709433"/>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207008" y="3650310"/>
            <a:ext cx="589627" cy="332296"/>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p>
        </p:txBody>
      </p:sp>
      <p:sp>
        <p:nvSpPr>
          <p:cNvPr id="14" name="Rectangle 13"/>
          <p:cNvSpPr/>
          <p:nvPr/>
        </p:nvSpPr>
        <p:spPr>
          <a:xfrm>
            <a:off x="2963370" y="2525980"/>
            <a:ext cx="131358" cy="176446"/>
          </a:xfrm>
          <a:prstGeom prst="rect">
            <a:avLst/>
          </a:prstGeom>
        </p:spPr>
        <p:txBody>
          <a:bodyPr wrap="none" lIns="65012" tIns="32506" rIns="65012" bIns="32506">
            <a:spAutoFit/>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1843498" y="3720810"/>
            <a:ext cx="754339" cy="1242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id-ID"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3390110" y="2813190"/>
            <a:ext cx="795381" cy="657566"/>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742933" y="1654344"/>
            <a:ext cx="793847" cy="1033439"/>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59544" tIns="29772" rIns="59544" bIns="29772" numCol="1" anchor="t" anchorCtr="0" compatLnSpc="1">
            <a:prstTxWarp prst="textNoShape">
              <a:avLst/>
            </a:prstTxWarp>
          </a:bodyPr>
          <a:lstStyle/>
          <a:p>
            <a:pPr algn="just">
              <a:lnSpc>
                <a:spcPct val="120000"/>
              </a:lnSpc>
            </a:pPr>
            <a:endParaRPr lang="en-US"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7087058" y="1585363"/>
            <a:ext cx="855575" cy="26964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just">
              <a:lnSpc>
                <a:spcPct val="120000"/>
              </a:lnSpc>
            </a:pPr>
            <a:endParaRPr lang="id-ID" sz="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3638158" y="3937474"/>
            <a:ext cx="4395113" cy="184666"/>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
          <p:cNvGrpSpPr/>
          <p:nvPr/>
        </p:nvGrpSpPr>
        <p:grpSpPr>
          <a:xfrm>
            <a:off x="2776142" y="2080933"/>
            <a:ext cx="1443460" cy="694461"/>
            <a:chOff x="3379735" y="2343927"/>
            <a:chExt cx="2109071" cy="1066229"/>
          </a:xfrm>
        </p:grpSpPr>
        <p:sp>
          <p:nvSpPr>
            <p:cNvPr id="40" name="Content Placeholder 2"/>
            <p:cNvSpPr txBox="1">
              <a:spLocks/>
            </p:cNvSpPr>
            <p:nvPr/>
          </p:nvSpPr>
          <p:spPr>
            <a:xfrm>
              <a:off x="3379735" y="2343927"/>
              <a:ext cx="1736275" cy="39693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id-ID"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a:spLocks/>
            </p:cNvSpPr>
            <p:nvPr/>
          </p:nvSpPr>
          <p:spPr>
            <a:xfrm>
              <a:off x="3379735" y="2843108"/>
              <a:ext cx="2109071" cy="567048"/>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defRPr sz="1800">
                  <a:solidFill>
                    <a:srgbClr val="000000"/>
                  </a:solidFill>
                </a:defRPr>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47"/>
          <p:cNvGrpSpPr/>
          <p:nvPr/>
        </p:nvGrpSpPr>
        <p:grpSpPr>
          <a:xfrm>
            <a:off x="4697707" y="3187537"/>
            <a:ext cx="1443460" cy="667645"/>
            <a:chOff x="3379735" y="2359216"/>
            <a:chExt cx="2109071" cy="1025060"/>
          </a:xfrm>
        </p:grpSpPr>
        <p:sp>
          <p:nvSpPr>
            <p:cNvPr id="49" name="Content Placeholder 2"/>
            <p:cNvSpPr txBox="1">
              <a:spLocks/>
            </p:cNvSpPr>
            <p:nvPr/>
          </p:nvSpPr>
          <p:spPr>
            <a:xfrm>
              <a:off x="3379735" y="2359216"/>
              <a:ext cx="1816030" cy="396934"/>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id-ID"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a:spLocks/>
            </p:cNvSpPr>
            <p:nvPr/>
          </p:nvSpPr>
          <p:spPr>
            <a:xfrm>
              <a:off x="3379735" y="2817227"/>
              <a:ext cx="2109071" cy="56704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defRPr sz="1800">
                  <a:solidFill>
                    <a:srgbClr val="000000"/>
                  </a:solidFill>
                </a:defRPr>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50"/>
          <p:cNvGrpSpPr/>
          <p:nvPr/>
        </p:nvGrpSpPr>
        <p:grpSpPr>
          <a:xfrm>
            <a:off x="5314685" y="1697719"/>
            <a:ext cx="1443460" cy="717747"/>
            <a:chOff x="3379735" y="2351073"/>
            <a:chExt cx="2109071" cy="1101978"/>
          </a:xfrm>
        </p:grpSpPr>
        <p:sp>
          <p:nvSpPr>
            <p:cNvPr id="52" name="Content Placeholder 2"/>
            <p:cNvSpPr txBox="1">
              <a:spLocks/>
            </p:cNvSpPr>
            <p:nvPr/>
          </p:nvSpPr>
          <p:spPr>
            <a:xfrm>
              <a:off x="3379736" y="2351073"/>
              <a:ext cx="1870454" cy="3969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id-ID"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a:spLocks/>
            </p:cNvSpPr>
            <p:nvPr/>
          </p:nvSpPr>
          <p:spPr>
            <a:xfrm>
              <a:off x="3379735" y="2886005"/>
              <a:ext cx="2109071" cy="567046"/>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defRPr sz="1800">
                  <a:solidFill>
                    <a:srgbClr val="000000"/>
                  </a:solidFill>
                </a:defRPr>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2"/>
          <p:cNvGrpSpPr/>
          <p:nvPr/>
        </p:nvGrpSpPr>
        <p:grpSpPr>
          <a:xfrm>
            <a:off x="1198595" y="2760268"/>
            <a:ext cx="1443460" cy="662998"/>
            <a:chOff x="3379735" y="2368510"/>
            <a:chExt cx="2109071" cy="1017922"/>
          </a:xfrm>
        </p:grpSpPr>
        <p:sp>
          <p:nvSpPr>
            <p:cNvPr id="37" name="Content Placeholder 2"/>
            <p:cNvSpPr txBox="1">
              <a:spLocks/>
            </p:cNvSpPr>
            <p:nvPr/>
          </p:nvSpPr>
          <p:spPr>
            <a:xfrm>
              <a:off x="3382717" y="2368510"/>
              <a:ext cx="1665800" cy="3969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id-ID"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3379735" y="2819385"/>
              <a:ext cx="2109071" cy="56704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defRPr sz="1800">
                  <a:solidFill>
                    <a:srgbClr val="000000"/>
                  </a:solidFill>
                </a:defRPr>
              </a:pPr>
              <a:r>
                <a:rPr lang="zh-CN" altLang="en-US" sz="1000" dirty="0" smtClean="0">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762782434"/>
      </p:ext>
    </p:extLst>
  </p:cSld>
  <p:clrMapOvr>
    <a:masterClrMapping/>
  </p:clrMapOvr>
  <p:transition advClick="0" advTm="102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0-#ppt_w/2"/>
                                          </p:val>
                                        </p:tav>
                                        <p:tav tm="100000">
                                          <p:val>
                                            <p:strVal val="#ppt_x"/>
                                          </p:val>
                                        </p:tav>
                                      </p:tavLst>
                                    </p:anim>
                                    <p:anim calcmode="lin" valueType="num">
                                      <p:cBhvr additive="base">
                                        <p:cTn id="54" dur="500" fill="hold"/>
                                        <p:tgtEl>
                                          <p:spTgt spid="6"/>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0-#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2" presetClass="entr" presetSubtype="8"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0-#ppt_w/2"/>
                                          </p:val>
                                        </p:tav>
                                        <p:tav tm="100000">
                                          <p:val>
                                            <p:strVal val="#ppt_x"/>
                                          </p:val>
                                        </p:tav>
                                      </p:tavLst>
                                    </p:anim>
                                    <p:anim calcmode="lin" valueType="num">
                                      <p:cBhvr additive="base">
                                        <p:cTn id="64" dur="500" fill="hold"/>
                                        <p:tgtEl>
                                          <p:spTgt spid="4"/>
                                        </p:tgtEl>
                                        <p:attrNameLst>
                                          <p:attrName>ppt_y</p:attrName>
                                        </p:attrNameLst>
                                      </p:cBhvr>
                                      <p:tavLst>
                                        <p:tav tm="0">
                                          <p:val>
                                            <p:strVal val="#ppt_y"/>
                                          </p:val>
                                        </p:tav>
                                        <p:tav tm="100000">
                                          <p:val>
                                            <p:strVal val="#ppt_y"/>
                                          </p:val>
                                        </p:tav>
                                      </p:tavLst>
                                    </p:anim>
                                  </p:childTnLst>
                                </p:cTn>
                              </p:par>
                            </p:childTnLst>
                          </p:cTn>
                        </p:par>
                        <p:par>
                          <p:cTn id="65" fill="hold">
                            <p:stCondLst>
                              <p:cond delay="8000"/>
                            </p:stCondLst>
                            <p:childTnLst>
                              <p:par>
                                <p:cTn id="66" presetID="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0-#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par>
                          <p:cTn id="70" fill="hold">
                            <p:stCondLst>
                              <p:cond delay="8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6"/>
          <p:cNvSpPr>
            <a:spLocks noChangeArrowheads="1"/>
          </p:cNvSpPr>
          <p:nvPr/>
        </p:nvSpPr>
        <p:spPr bwMode="auto">
          <a:xfrm>
            <a:off x="1144386" y="916079"/>
            <a:ext cx="3767556" cy="3769837"/>
          </a:xfrm>
          <a:prstGeom prst="ellipse">
            <a:avLst/>
          </a:prstGeom>
          <a:noFill/>
          <a:ln w="9">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13" name="Oval 10"/>
          <p:cNvSpPr>
            <a:spLocks noChangeArrowheads="1"/>
          </p:cNvSpPr>
          <p:nvPr/>
        </p:nvSpPr>
        <p:spPr bwMode="auto">
          <a:xfrm>
            <a:off x="3968270" y="1087487"/>
            <a:ext cx="439113" cy="439239"/>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3968270" y="4075265"/>
            <a:ext cx="439113" cy="439239"/>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5</a:t>
            </a:r>
            <a:endParaRPr lang="zh-CN" altLang="en-US" sz="1800" b="1" dirty="0">
              <a:solidFill>
                <a:schemeClr val="bg1"/>
              </a:solidFill>
              <a:latin typeface="微软雅黑" pitchFamily="34" charset="-122"/>
            </a:endParaRPr>
          </a:p>
        </p:txBody>
      </p:sp>
      <p:sp>
        <p:nvSpPr>
          <p:cNvPr id="15" name="Oval 12"/>
          <p:cNvSpPr>
            <a:spLocks noChangeArrowheads="1"/>
          </p:cNvSpPr>
          <p:nvPr/>
        </p:nvSpPr>
        <p:spPr bwMode="auto">
          <a:xfrm>
            <a:off x="4496630" y="3381290"/>
            <a:ext cx="440302" cy="439238"/>
          </a:xfrm>
          <a:prstGeom prst="ellipse">
            <a:avLst/>
          </a:prstGeom>
          <a:solidFill>
            <a:schemeClr val="accent4"/>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496630" y="1781461"/>
            <a:ext cx="440302" cy="439238"/>
          </a:xfrm>
          <a:prstGeom prst="ellipse">
            <a:avLst/>
          </a:prstGeom>
          <a:solidFill>
            <a:schemeClr val="accent2"/>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2</a:t>
            </a:r>
            <a:endParaRPr lang="zh-CN" altLang="en-US" sz="1800" b="1" dirty="0">
              <a:solidFill>
                <a:schemeClr val="bg1"/>
              </a:solidFill>
              <a:latin typeface="微软雅黑" pitchFamily="34" charset="-122"/>
            </a:endParaRPr>
          </a:p>
        </p:txBody>
      </p:sp>
      <p:sp>
        <p:nvSpPr>
          <p:cNvPr id="17" name="Oval 14"/>
          <p:cNvSpPr>
            <a:spLocks noChangeArrowheads="1"/>
          </p:cNvSpPr>
          <p:nvPr/>
        </p:nvSpPr>
        <p:spPr bwMode="auto">
          <a:xfrm>
            <a:off x="4667993" y="2581376"/>
            <a:ext cx="439113" cy="439238"/>
          </a:xfrm>
          <a:prstGeom prst="ellipse">
            <a:avLst/>
          </a:prstGeom>
          <a:solidFill>
            <a:schemeClr val="accent3"/>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3</a:t>
            </a:r>
            <a:endParaRPr lang="zh-CN" altLang="en-US" sz="1800" b="1" dirty="0">
              <a:solidFill>
                <a:schemeClr val="bg1"/>
              </a:solidFill>
              <a:latin typeface="微软雅黑" pitchFamily="34" charset="-122"/>
            </a:endParaRPr>
          </a:p>
        </p:txBody>
      </p:sp>
      <p:sp>
        <p:nvSpPr>
          <p:cNvPr id="23" name="Oval 7"/>
          <p:cNvSpPr>
            <a:spLocks noChangeArrowheads="1"/>
          </p:cNvSpPr>
          <p:nvPr/>
        </p:nvSpPr>
        <p:spPr bwMode="auto">
          <a:xfrm>
            <a:off x="1062277" y="1120816"/>
            <a:ext cx="3337965" cy="3336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4" name="Oval 8"/>
          <p:cNvSpPr>
            <a:spLocks noChangeArrowheads="1"/>
          </p:cNvSpPr>
          <p:nvPr/>
        </p:nvSpPr>
        <p:spPr bwMode="auto">
          <a:xfrm>
            <a:off x="1290758" y="1348176"/>
            <a:ext cx="2881003" cy="288183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5655" y="1355227"/>
            <a:ext cx="2882399" cy="288201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755577" y="3011414"/>
            <a:ext cx="1193253" cy="1193598"/>
          </a:xfrm>
          <a:prstGeom prst="ellipse">
            <a:avLst/>
          </a:prstGeom>
          <a:solidFill>
            <a:schemeClr val="accent1"/>
          </a:solidFill>
          <a:ln>
            <a:noFill/>
          </a:ln>
        </p:spPr>
        <p:txBody>
          <a:bodyPr lIns="68520" tIns="34261" rIns="68520" bIns="3426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dirty="0">
              <a:solidFill>
                <a:schemeClr val="tx1"/>
              </a:solidFill>
              <a:ea typeface="宋体" pitchFamily="2" charset="-122"/>
            </a:endParaRPr>
          </a:p>
        </p:txBody>
      </p:sp>
      <p:sp>
        <p:nvSpPr>
          <p:cNvPr id="26" name="TextBox 18"/>
          <p:cNvSpPr txBox="1">
            <a:spLocks noChangeArrowheads="1"/>
          </p:cNvSpPr>
          <p:nvPr/>
        </p:nvSpPr>
        <p:spPr bwMode="auto">
          <a:xfrm>
            <a:off x="1056126" y="3257142"/>
            <a:ext cx="697342" cy="684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20" tIns="34261" rIns="68520" bIns="3426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630694" y="944502"/>
            <a:ext cx="3500813"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178188" y="1713027"/>
            <a:ext cx="3233654"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292973" y="2563665"/>
            <a:ext cx="3233654"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178188" y="3357866"/>
            <a:ext cx="3233654"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630694" y="4055042"/>
            <a:ext cx="3500813" cy="553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6" tIns="45692" rIns="91386" bIns="456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此处添加标题</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内容点击</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a:t>
            </a:r>
            <a:endParaRPr lang="zh-CN"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med" advClick="0" advTm="485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par>
                                <p:cTn id="8" presetID="21" presetClass="entr" presetSubtype="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wheel(1)">
                                      <p:cBhvr>
                                        <p:cTn id="10" dur="1000"/>
                                        <p:tgtEl>
                                          <p:spTgt spid="409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1)">
                                      <p:cBhvr>
                                        <p:cTn id="13" dur="1000"/>
                                        <p:tgtEl>
                                          <p:spTgt spid="2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Scale>
                                      <p:cBhvr>
                                        <p:cTn id="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25"/>
                                        </p:tgtEl>
                                        <p:attrNameLst>
                                          <p:attrName>ppt_x,ppt_y</p:attrName>
                                        </p:attrNameLst>
                                      </p:cBhvr>
                                      <p:rCtr x="0" y="0"/>
                                    </p:animMotion>
                                    <p:animEffect transition="in" filter="fade">
                                      <p:cBhvr>
                                        <p:cTn id="25" dur="1000"/>
                                        <p:tgtEl>
                                          <p:spTgt spid="25"/>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Scale>
                                      <p:cBhvr>
                                        <p:cTn id="2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6"/>
                                        </p:tgtEl>
                                        <p:attrNameLst>
                                          <p:attrName>ppt_x,ppt_y</p:attrName>
                                        </p:attrNameLst>
                                      </p:cBhvr>
                                      <p:rCtr x="0" y="0"/>
                                    </p:animMotion>
                                    <p:animEffect transition="in" filter="fade">
                                      <p:cBhvr>
                                        <p:cTn id="30" dur="1000"/>
                                        <p:tgtEl>
                                          <p:spTgt spid="26"/>
                                        </p:tgtEl>
                                      </p:cBhvr>
                                    </p:animEffect>
                                  </p:childTnLst>
                                </p:cTn>
                              </p:par>
                            </p:childTnLst>
                          </p:cTn>
                        </p:par>
                        <p:par>
                          <p:cTn id="31" fill="hold">
                            <p:stCondLst>
                              <p:cond delay="2500"/>
                            </p:stCondLst>
                            <p:childTnLst>
                              <p:par>
                                <p:cTn id="32" presetID="1"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35" presetClass="path" presetSubtype="0" accel="50000" decel="50000" fill="hold" grpId="1" nodeType="withEffect">
                                  <p:stCondLst>
                                    <p:cond delay="0"/>
                                  </p:stCondLst>
                                  <p:childTnLst>
                                    <p:animMotion origin="layout" path="M 2.29608E-6 1.11111E-6 L -0.17354 0.29051 " pathEditMode="relative" rAng="0" ptsTypes="AA">
                                      <p:cBhvr>
                                        <p:cTn id="43" dur="500" spd="-99900" fill="hold"/>
                                        <p:tgtEl>
                                          <p:spTgt spid="13"/>
                                        </p:tgtEl>
                                        <p:attrNameLst>
                                          <p:attrName>ppt_x,ppt_y</p:attrName>
                                        </p:attrNameLst>
                                      </p:cBhvr>
                                      <p:rCtr x="-8600" y="14500"/>
                                    </p:animMotion>
                                  </p:childTnLst>
                                </p:cTn>
                              </p:par>
                              <p:par>
                                <p:cTn id="44" presetID="35" presetClass="path" presetSubtype="0" accel="50000" decel="50000" fill="hold" grpId="1" nodeType="withEffect">
                                  <p:stCondLst>
                                    <p:cond delay="0"/>
                                  </p:stCondLst>
                                  <p:childTnLst>
                                    <p:animMotion origin="layout" path="M 2.35202E-6 -2.59259E-6 L -0.23143 0.15556 " pathEditMode="relative" rAng="0" ptsTypes="AA">
                                      <p:cBhvr>
                                        <p:cTn id="45" dur="500" spd="-99900" fill="hold"/>
                                        <p:tgtEl>
                                          <p:spTgt spid="16"/>
                                        </p:tgtEl>
                                        <p:attrNameLst>
                                          <p:attrName>ppt_x,ppt_y</p:attrName>
                                        </p:attrNameLst>
                                      </p:cBhvr>
                                      <p:rCtr x="-11500" y="7800"/>
                                    </p:animMotion>
                                  </p:childTnLst>
                                </p:cTn>
                              </p:par>
                              <p:par>
                                <p:cTn id="46" presetID="35" presetClass="path" presetSubtype="0" accel="50000" decel="50000" fill="hold" grpId="1" nodeType="withEffect">
                                  <p:stCondLst>
                                    <p:cond delay="0"/>
                                  </p:stCondLst>
                                  <p:childTnLst>
                                    <p:animMotion origin="layout" path="M 0 0 L -0.25 0 E" pathEditMode="relative" rAng="0" ptsTypes="">
                                      <p:cBhvr>
                                        <p:cTn id="47" dur="500" spd="-99900" fill="hold"/>
                                        <p:tgtEl>
                                          <p:spTgt spid="17"/>
                                        </p:tgtEl>
                                        <p:attrNameLst>
                                          <p:attrName>ppt_x,ppt_y</p:attrName>
                                        </p:attrNameLst>
                                      </p:cBhvr>
                                      <p:rCtr x="0" y="0"/>
                                    </p:animMotion>
                                  </p:childTnLst>
                                </p:cTn>
                              </p:par>
                              <p:par>
                                <p:cTn id="48" presetID="35" presetClass="path" presetSubtype="0" accel="50000" decel="50000" fill="hold" grpId="1" nodeType="withEffect">
                                  <p:stCondLst>
                                    <p:cond delay="0"/>
                                  </p:stCondLst>
                                  <p:childTnLst>
                                    <p:animMotion origin="layout" path="M 2.35202E-6 -3.7037E-6 L -0.23143 -0.15555 " pathEditMode="relative" rAng="0" ptsTypes="AA">
                                      <p:cBhvr>
                                        <p:cTn id="49" dur="500" spd="-99900" fill="hold"/>
                                        <p:tgtEl>
                                          <p:spTgt spid="15"/>
                                        </p:tgtEl>
                                        <p:attrNameLst>
                                          <p:attrName>ppt_x,ppt_y</p:attrName>
                                        </p:attrNameLst>
                                      </p:cBhvr>
                                      <p:rCtr x="-11500" y="-7700"/>
                                    </p:animMotion>
                                  </p:childTnLst>
                                </p:cTn>
                              </p:par>
                              <p:par>
                                <p:cTn id="50" presetID="35" presetClass="path" presetSubtype="0" accel="50000" decel="50000" fill="hold" grpId="1" nodeType="withEffect">
                                  <p:stCondLst>
                                    <p:cond delay="0"/>
                                  </p:stCondLst>
                                  <p:childTnLst>
                                    <p:animMotion origin="layout" path="M 2.29608E-6 2.59259E-6 L -0.17354 -0.29051 " pathEditMode="relative" rAng="0" ptsTypes="AA">
                                      <p:cBhvr>
                                        <p:cTn id="51" dur="500" spd="-99900" fill="hold"/>
                                        <p:tgtEl>
                                          <p:spTgt spid="14"/>
                                        </p:tgtEl>
                                        <p:attrNameLst>
                                          <p:attrName>ppt_x,ppt_y</p:attrName>
                                        </p:attrNameLst>
                                      </p:cBhvr>
                                      <p:rCtr x="-8600" y="-14400"/>
                                    </p:animMotion>
                                  </p:childTnLst>
                                </p:cTn>
                              </p:par>
                            </p:childTnLst>
                          </p:cTn>
                        </p:par>
                        <p:par>
                          <p:cTn id="52" fill="hold">
                            <p:stCondLst>
                              <p:cond delay="3000"/>
                            </p:stCondLst>
                            <p:childTnLst>
                              <p:par>
                                <p:cTn id="53" presetID="47"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1000"/>
                                        <p:tgtEl>
                                          <p:spTgt spid="31"/>
                                        </p:tgtEl>
                                      </p:cBhvr>
                                    </p:animEffect>
                                    <p:anim calcmode="lin" valueType="num">
                                      <p:cBhvr>
                                        <p:cTn id="66" dur="1000" fill="hold"/>
                                        <p:tgtEl>
                                          <p:spTgt spid="31"/>
                                        </p:tgtEl>
                                        <p:attrNameLst>
                                          <p:attrName>ppt_x</p:attrName>
                                        </p:attrNameLst>
                                      </p:cBhvr>
                                      <p:tavLst>
                                        <p:tav tm="0">
                                          <p:val>
                                            <p:strVal val="#ppt_x"/>
                                          </p:val>
                                        </p:tav>
                                        <p:tav tm="100000">
                                          <p:val>
                                            <p:strVal val="#ppt_x"/>
                                          </p:val>
                                        </p:tav>
                                      </p:tavLst>
                                    </p:anim>
                                    <p:anim calcmode="lin" valueType="num">
                                      <p:cBhvr>
                                        <p:cTn id="67" dur="1000" fill="hold"/>
                                        <p:tgtEl>
                                          <p:spTgt spid="31"/>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000"/>
                                        <p:tgtEl>
                                          <p:spTgt spid="34"/>
                                        </p:tgtEl>
                                      </p:cBhvr>
                                    </p:animEffect>
                                    <p:anim calcmode="lin" valueType="num">
                                      <p:cBhvr>
                                        <p:cTn id="76" dur="1000" fill="hold"/>
                                        <p:tgtEl>
                                          <p:spTgt spid="34"/>
                                        </p:tgtEl>
                                        <p:attrNameLst>
                                          <p:attrName>ppt_x</p:attrName>
                                        </p:attrNameLst>
                                      </p:cBhvr>
                                      <p:tavLst>
                                        <p:tav tm="0">
                                          <p:val>
                                            <p:strVal val="#ppt_x"/>
                                          </p:val>
                                        </p:tav>
                                        <p:tav tm="100000">
                                          <p:val>
                                            <p:strVal val="#ppt_x"/>
                                          </p:val>
                                        </p:tav>
                                      </p:tavLst>
                                    </p:anim>
                                    <p:anim calcmode="lin" valueType="num">
                                      <p:cBhvr>
                                        <p:cTn id="7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99160" y="1248163"/>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 name="TextBox 3"/>
          <p:cNvSpPr txBox="1"/>
          <p:nvPr/>
        </p:nvSpPr>
        <p:spPr>
          <a:xfrm>
            <a:off x="1196625" y="1491631"/>
            <a:ext cx="6750750" cy="553827"/>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65000"/>
                    <a:lumOff val="35000"/>
                  </a:schemeClr>
                </a:solidFill>
                <a:latin typeface="微软雅黑" pitchFamily="34" charset="-122"/>
                <a:ea typeface="微软雅黑" pitchFamily="34" charset="-122"/>
              </a:rPr>
              <a:t>写内容</a:t>
            </a:r>
            <a:r>
              <a:rPr lang="en-US" altLang="zh-CN" sz="1000" dirty="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写内容</a:t>
            </a:r>
            <a:r>
              <a:rPr lang="en-US" altLang="zh-CN" sz="1000" dirty="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写内容</a:t>
            </a:r>
            <a:r>
              <a:rPr lang="en-US" altLang="zh-CN" sz="1000" dirty="0">
                <a:solidFill>
                  <a:schemeClr val="tx1">
                    <a:lumMod val="65000"/>
                    <a:lumOff val="35000"/>
                  </a:schemeClr>
                </a:solidFill>
                <a:latin typeface="微软雅黑" pitchFamily="34" charset="-122"/>
                <a:ea typeface="微软雅黑" pitchFamily="34" charset="-122"/>
              </a:rPr>
              <a:t>……</a:t>
            </a:r>
            <a:r>
              <a:rPr lang="zh-CN" altLang="en-US" sz="10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 name="矩形 93"/>
          <p:cNvSpPr/>
          <p:nvPr/>
        </p:nvSpPr>
        <p:spPr>
          <a:xfrm>
            <a:off x="861492" y="1203600"/>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6" name="矩形 93"/>
          <p:cNvSpPr/>
          <p:nvPr/>
        </p:nvSpPr>
        <p:spPr>
          <a:xfrm rot="10800000">
            <a:off x="7996471" y="240010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7" name="Freeform 5"/>
          <p:cNvSpPr>
            <a:spLocks/>
          </p:cNvSpPr>
          <p:nvPr/>
        </p:nvSpPr>
        <p:spPr bwMode="auto">
          <a:xfrm>
            <a:off x="1259633" y="2859782"/>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1492592" y="3241890"/>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solidFill>
                  <a:schemeClr val="tx1">
                    <a:lumMod val="10000"/>
                    <a:lumOff val="90000"/>
                  </a:schemeClr>
                </a:solidFill>
              </a:rPr>
              <a:t>添加</a:t>
            </a:r>
            <a:endParaRPr lang="en-US" altLang="zh-CN" sz="1800" b="1" dirty="0">
              <a:solidFill>
                <a:schemeClr val="tx1">
                  <a:lumMod val="10000"/>
                  <a:lumOff val="90000"/>
                </a:schemeClr>
              </a:solidFill>
            </a:endParaRPr>
          </a:p>
          <a:p>
            <a:pPr algn="ctr"/>
            <a:r>
              <a:rPr lang="zh-CN" altLang="en-US" sz="1800" b="1" dirty="0">
                <a:solidFill>
                  <a:schemeClr val="tx1">
                    <a:lumMod val="10000"/>
                    <a:lumOff val="90000"/>
                  </a:schemeClr>
                </a:solidFill>
              </a:rPr>
              <a:t>关键字</a:t>
            </a:r>
          </a:p>
        </p:txBody>
      </p:sp>
      <p:sp>
        <p:nvSpPr>
          <p:cNvPr id="10" name="Freeform 5"/>
          <p:cNvSpPr>
            <a:spLocks/>
          </p:cNvSpPr>
          <p:nvPr/>
        </p:nvSpPr>
        <p:spPr bwMode="auto">
          <a:xfrm>
            <a:off x="3923928" y="2859782"/>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516217" y="2859782"/>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3" name="TextBox 12"/>
          <p:cNvSpPr txBox="1"/>
          <p:nvPr/>
        </p:nvSpPr>
        <p:spPr>
          <a:xfrm>
            <a:off x="4173404" y="3241890"/>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solidFill>
                  <a:schemeClr val="tx1">
                    <a:lumMod val="10000"/>
                    <a:lumOff val="90000"/>
                  </a:schemeClr>
                </a:solidFill>
              </a:rPr>
              <a:t>添加</a:t>
            </a:r>
            <a:endParaRPr lang="en-US" altLang="zh-CN" sz="1800" b="1" dirty="0">
              <a:solidFill>
                <a:schemeClr val="tx1">
                  <a:lumMod val="10000"/>
                  <a:lumOff val="90000"/>
                </a:schemeClr>
              </a:solidFill>
            </a:endParaRPr>
          </a:p>
          <a:p>
            <a:pPr algn="ctr"/>
            <a:r>
              <a:rPr lang="zh-CN" altLang="en-US" sz="1800" b="1" dirty="0">
                <a:solidFill>
                  <a:schemeClr val="tx1">
                    <a:lumMod val="10000"/>
                    <a:lumOff val="90000"/>
                  </a:schemeClr>
                </a:solidFill>
              </a:rPr>
              <a:t>关键字</a:t>
            </a:r>
          </a:p>
        </p:txBody>
      </p:sp>
      <p:sp>
        <p:nvSpPr>
          <p:cNvPr id="14" name="TextBox 13"/>
          <p:cNvSpPr txBox="1"/>
          <p:nvPr/>
        </p:nvSpPr>
        <p:spPr>
          <a:xfrm>
            <a:off x="6765692" y="3241890"/>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solidFill>
                  <a:schemeClr val="tx1">
                    <a:lumMod val="10000"/>
                    <a:lumOff val="90000"/>
                  </a:schemeClr>
                </a:solidFill>
              </a:rPr>
              <a:t>添加</a:t>
            </a:r>
            <a:endParaRPr lang="en-US" altLang="zh-CN" sz="1800" b="1" dirty="0">
              <a:solidFill>
                <a:schemeClr val="tx1">
                  <a:lumMod val="10000"/>
                  <a:lumOff val="90000"/>
                </a:schemeClr>
              </a:solidFill>
            </a:endParaRPr>
          </a:p>
          <a:p>
            <a:pPr algn="ctr"/>
            <a:r>
              <a:rPr lang="zh-CN" altLang="en-US" sz="1800" b="1" dirty="0">
                <a:solidFill>
                  <a:schemeClr val="tx1">
                    <a:lumMod val="10000"/>
                    <a:lumOff val="90000"/>
                  </a:schemeClr>
                </a:solidFill>
              </a:rPr>
              <a:t>关键字</a:t>
            </a:r>
          </a:p>
        </p:txBody>
      </p:sp>
    </p:spTree>
    <p:extLst>
      <p:ext uri="{BB962C8B-B14F-4D97-AF65-F5344CB8AC3E}">
        <p14:creationId xmlns:p14="http://schemas.microsoft.com/office/powerpoint/2010/main" val="2727308543"/>
      </p:ext>
    </p:extLst>
  </p:cSld>
  <p:clrMapOvr>
    <a:masterClrMapping/>
  </p:clrMapOvr>
  <p:transition advClick="0" advTm="40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10" grpId="0" animBg="1"/>
      <p:bldP spid="11"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descr="C:\Users\Administrator\Desktop\9799efde2dd13e2cab8f5162a36d61e2.png"/>
          <p:cNvPicPr>
            <a:picLocks noChangeAspect="1" noChangeArrowheads="1"/>
          </p:cNvPicPr>
          <p:nvPr/>
        </p:nvPicPr>
        <p:blipFill>
          <a:blip r:embed="rId3" cstate="print"/>
          <a:srcRect/>
          <a:stretch>
            <a:fillRect/>
          </a:stretch>
        </p:blipFill>
        <p:spPr bwMode="auto">
          <a:xfrm>
            <a:off x="0" y="1"/>
            <a:ext cx="9144000" cy="5143500"/>
          </a:xfrm>
          <a:prstGeom prst="rect">
            <a:avLst/>
          </a:prstGeom>
          <a:noFill/>
        </p:spPr>
      </p:pic>
      <p:grpSp>
        <p:nvGrpSpPr>
          <p:cNvPr id="2" name="组合 81"/>
          <p:cNvGrpSpPr/>
          <p:nvPr/>
        </p:nvGrpSpPr>
        <p:grpSpPr>
          <a:xfrm>
            <a:off x="2489922" y="1995686"/>
            <a:ext cx="1073966" cy="107382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sp>
          <p:nvSpPr>
            <p:cNvPr id="49" name="椭圆 48"/>
            <p:cNvSpPr/>
            <p:nvPr/>
          </p:nvSpPr>
          <p:spPr>
            <a:xfrm>
              <a:off x="392112" y="760412"/>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80808"/>
                </a:solidFill>
                <a:latin typeface="+mj-ea"/>
                <a:ea typeface="+mj-ea"/>
              </a:endParaRPr>
            </a:p>
          </p:txBody>
        </p:sp>
      </p:grpSp>
      <p:sp>
        <p:nvSpPr>
          <p:cNvPr id="44" name="TextBox 43"/>
          <p:cNvSpPr txBox="1">
            <a:spLocks noChangeArrowheads="1"/>
          </p:cNvSpPr>
          <p:nvPr/>
        </p:nvSpPr>
        <p:spPr bwMode="auto">
          <a:xfrm>
            <a:off x="4098756" y="1671791"/>
            <a:ext cx="2569884" cy="1000250"/>
          </a:xfrm>
          <a:prstGeom prst="rect">
            <a:avLst/>
          </a:prstGeom>
          <a:noFill/>
          <a:ln w="9525">
            <a:noFill/>
            <a:miter lim="800000"/>
            <a:headEnd/>
            <a:tailEnd/>
          </a:ln>
        </p:spPr>
        <p:txBody>
          <a:bodyPr wrap="none" lIns="91415" tIns="45708" rIns="91415" bIns="45708">
            <a:spAutoFit/>
          </a:bodyPr>
          <a:lstStyle/>
          <a:p>
            <a:pPr marL="0" lvl="1"/>
            <a:r>
              <a:rPr lang="zh-CN" altLang="en-US" sz="1400" b="1" dirty="0">
                <a:solidFill>
                  <a:srgbClr val="080808"/>
                </a:solidFill>
                <a:latin typeface="微软雅黑" pitchFamily="34" charset="-122"/>
                <a:ea typeface="微软雅黑" pitchFamily="34" charset="-122"/>
              </a:rPr>
              <a:t> </a:t>
            </a:r>
            <a:r>
              <a:rPr lang="zh-CN" altLang="en-US" sz="2800" b="1" dirty="0">
                <a:solidFill>
                  <a:schemeClr val="tx1">
                    <a:lumMod val="50000"/>
                    <a:lumOff val="50000"/>
                  </a:schemeClr>
                </a:solidFill>
                <a:latin typeface="微软雅黑" pitchFamily="34" charset="-122"/>
                <a:ea typeface="微软雅黑" pitchFamily="34" charset="-122"/>
              </a:rPr>
              <a:t>第一部分</a:t>
            </a:r>
            <a:endParaRPr lang="en-US" altLang="zh-CN" sz="2800" b="1" dirty="0">
              <a:solidFill>
                <a:schemeClr val="tx1">
                  <a:lumMod val="50000"/>
                  <a:lumOff val="50000"/>
                </a:schemeClr>
              </a:solidFill>
              <a:latin typeface="微软雅黑" pitchFamily="34" charset="-122"/>
              <a:ea typeface="微软雅黑" pitchFamily="34" charset="-122"/>
            </a:endParaRPr>
          </a:p>
          <a:p>
            <a:pPr marL="0" lvl="1"/>
            <a:r>
              <a:rPr lang="zh-CN" altLang="en-US" sz="3100" dirty="0">
                <a:solidFill>
                  <a:schemeClr val="tx1">
                    <a:lumMod val="50000"/>
                    <a:lumOff val="50000"/>
                  </a:schemeClr>
                </a:solidFill>
                <a:latin typeface="微软雅黑" pitchFamily="34" charset="-122"/>
                <a:ea typeface="微软雅黑" pitchFamily="34" charset="-122"/>
              </a:rPr>
              <a:t>标题文字内容</a:t>
            </a:r>
            <a:endParaRPr lang="en-US" altLang="zh-CN" sz="3100" dirty="0">
              <a:solidFill>
                <a:schemeClr val="tx1">
                  <a:lumMod val="50000"/>
                  <a:lumOff val="50000"/>
                </a:schemeClr>
              </a:solidFill>
              <a:latin typeface="微软雅黑" pitchFamily="34" charset="-122"/>
              <a:ea typeface="微软雅黑" pitchFamily="34" charset="-122"/>
            </a:endParaRPr>
          </a:p>
        </p:txBody>
      </p:sp>
      <p:cxnSp>
        <p:nvCxnSpPr>
          <p:cNvPr id="45" name="直接连接符 44"/>
          <p:cNvCxnSpPr/>
          <p:nvPr/>
        </p:nvCxnSpPr>
        <p:spPr>
          <a:xfrm flipV="1">
            <a:off x="3882893" y="1598788"/>
            <a:ext cx="0" cy="1925044"/>
          </a:xfrm>
          <a:prstGeom prst="line">
            <a:avLst/>
          </a:prstGeom>
          <a:ln w="127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550975" y="2269920"/>
            <a:ext cx="903131" cy="553998"/>
          </a:xfrm>
          <a:prstGeom prst="rect">
            <a:avLst/>
          </a:prstGeom>
          <a:noFill/>
        </p:spPr>
        <p:txBody>
          <a:bodyPr lIns="0" tIns="0" rIns="0" bIns="0">
            <a:spAutoFit/>
          </a:bodyPr>
          <a:lstStyle/>
          <a:p>
            <a:pPr algn="ctr">
              <a:defRPr/>
            </a:pPr>
            <a:r>
              <a:rPr lang="en-US" altLang="zh-CN" sz="3600" b="1" dirty="0" smtClean="0">
                <a:solidFill>
                  <a:schemeClr val="bg1"/>
                </a:solidFill>
                <a:latin typeface="微软雅黑" pitchFamily="34" charset="-122"/>
                <a:ea typeface="微软雅黑" pitchFamily="34" charset="-122"/>
              </a:rPr>
              <a:t>02</a:t>
            </a:r>
            <a:endParaRPr lang="zh-CN" altLang="en-US" sz="3600" b="1" dirty="0">
              <a:solidFill>
                <a:schemeClr val="bg1"/>
              </a:solidFill>
              <a:latin typeface="微软雅黑" pitchFamily="34" charset="-122"/>
              <a:ea typeface="微软雅黑" pitchFamily="34" charset="-122"/>
            </a:endParaRPr>
          </a:p>
        </p:txBody>
      </p:sp>
      <p:sp>
        <p:nvSpPr>
          <p:cNvPr id="50" name="TextBox 49"/>
          <p:cNvSpPr txBox="1"/>
          <p:nvPr/>
        </p:nvSpPr>
        <p:spPr>
          <a:xfrm>
            <a:off x="4195576" y="2750958"/>
            <a:ext cx="1028521"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1" name="TextBox 50"/>
          <p:cNvSpPr txBox="1"/>
          <p:nvPr/>
        </p:nvSpPr>
        <p:spPr>
          <a:xfrm>
            <a:off x="5247905" y="2750958"/>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2" name="TextBox 51"/>
          <p:cNvSpPr txBox="1"/>
          <p:nvPr/>
        </p:nvSpPr>
        <p:spPr>
          <a:xfrm>
            <a:off x="6258969" y="2750958"/>
            <a:ext cx="1026933"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3" name="TextBox 52"/>
          <p:cNvSpPr txBox="1"/>
          <p:nvPr/>
        </p:nvSpPr>
        <p:spPr>
          <a:xfrm>
            <a:off x="4195577" y="3098514"/>
            <a:ext cx="985666"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4" name="TextBox 53"/>
          <p:cNvSpPr txBox="1"/>
          <p:nvPr/>
        </p:nvSpPr>
        <p:spPr>
          <a:xfrm>
            <a:off x="5247905"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
        <p:nvSpPr>
          <p:cNvPr id="55" name="TextBox 54"/>
          <p:cNvSpPr txBox="1"/>
          <p:nvPr/>
        </p:nvSpPr>
        <p:spPr>
          <a:xfrm>
            <a:off x="6257380" y="3098514"/>
            <a:ext cx="985667" cy="245710"/>
          </a:xfrm>
          <a:prstGeom prst="rect">
            <a:avLst/>
          </a:prstGeom>
          <a:noFill/>
        </p:spPr>
        <p:txBody>
          <a:bodyPr lIns="60453" tIns="30227" rIns="60453" bIns="30227">
            <a:spAutoFit/>
          </a:bodyPr>
          <a:lstStyle/>
          <a:p>
            <a:pPr>
              <a:defRPr/>
            </a:pPr>
            <a:r>
              <a:rPr lang="en-US" altLang="zh-CN" sz="1200" dirty="0">
                <a:solidFill>
                  <a:schemeClr val="tx1">
                    <a:lumMod val="50000"/>
                    <a:lumOff val="50000"/>
                  </a:schemeClr>
                </a:solidFill>
                <a:latin typeface="+mj-ea"/>
                <a:ea typeface="+mj-ea"/>
              </a:rPr>
              <a:t>※ </a:t>
            </a:r>
            <a:r>
              <a:rPr lang="zh-CN" altLang="en-US" sz="1200" dirty="0">
                <a:solidFill>
                  <a:schemeClr val="tx1">
                    <a:lumMod val="50000"/>
                    <a:lumOff val="50000"/>
                  </a:schemeClr>
                </a:solidFill>
                <a:latin typeface="+mj-ea"/>
                <a:ea typeface="+mj-ea"/>
              </a:rPr>
              <a:t>添加内容</a:t>
            </a:r>
          </a:p>
        </p:txBody>
      </p:sp>
    </p:spTree>
    <p:extLst>
      <p:ext uri="{BB962C8B-B14F-4D97-AF65-F5344CB8AC3E}">
        <p14:creationId xmlns:p14="http://schemas.microsoft.com/office/powerpoint/2010/main" val="3630656976"/>
      </p:ext>
    </p:extLst>
  </p:cSld>
  <p:clrMapOvr>
    <a:masterClrMapping/>
  </p:clrMapOvr>
  <p:transition spd="slow" advClick="0" advTm="500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p:tgtEl>
                                          <p:spTgt spid="44"/>
                                        </p:tgtEl>
                                        <p:attrNameLst>
                                          <p:attrName>ppt_x</p:attrName>
                                        </p:attrNameLst>
                                      </p:cBhvr>
                                      <p:tavLst>
                                        <p:tav tm="0">
                                          <p:val>
                                            <p:strVal val="#ppt_x-#ppt_w*1.125000"/>
                                          </p:val>
                                        </p:tav>
                                        <p:tav tm="100000">
                                          <p:val>
                                            <p:strVal val="#ppt_x"/>
                                          </p:val>
                                        </p:tav>
                                      </p:tavLst>
                                    </p:anim>
                                    <p:animEffect transition="in" filter="wipe(right)">
                                      <p:cBhvr>
                                        <p:cTn id="22" dur="500"/>
                                        <p:tgtEl>
                                          <p:spTgt spid="4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ppt_x"/>
                                          </p:val>
                                        </p:tav>
                                        <p:tav tm="100000">
                                          <p:val>
                                            <p:strVal val="#ppt_x"/>
                                          </p:val>
                                        </p:tav>
                                      </p:tavLst>
                                    </p:anim>
                                    <p:anim calcmode="lin" valueType="num">
                                      <p:cBhvr additive="base">
                                        <p:cTn id="37" dur="500" fill="hold"/>
                                        <p:tgtEl>
                                          <p:spTgt spid="5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52"/>
                                        </p:tgtEl>
                                        <p:attrNameLst>
                                          <p:attrName>style.visibility</p:attrName>
                                        </p:attrNameLst>
                                      </p:cBhvr>
                                      <p:to>
                                        <p:strVal val="visible"/>
                                      </p:to>
                                    </p:set>
                                    <p:anim calcmode="lin" valueType="num">
                                      <p:cBhvr additive="base">
                                        <p:cTn id="40" dur="500" fill="hold"/>
                                        <p:tgtEl>
                                          <p:spTgt spid="52"/>
                                        </p:tgtEl>
                                        <p:attrNameLst>
                                          <p:attrName>ppt_x</p:attrName>
                                        </p:attrNameLst>
                                      </p:cBhvr>
                                      <p:tavLst>
                                        <p:tav tm="0">
                                          <p:val>
                                            <p:strVal val="#ppt_x"/>
                                          </p:val>
                                        </p:tav>
                                        <p:tav tm="100000">
                                          <p:val>
                                            <p:strVal val="#ppt_x"/>
                                          </p:val>
                                        </p:tav>
                                      </p:tavLst>
                                    </p:anim>
                                    <p:anim calcmode="lin" valueType="num">
                                      <p:cBhvr additive="base">
                                        <p:cTn id="41" dur="500" fill="hold"/>
                                        <p:tgtEl>
                                          <p:spTgt spid="5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8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ppt_x"/>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0"/>
                                  </p:stCondLst>
                                  <p:childTnLst>
                                    <p:set>
                                      <p:cBhvr>
                                        <p:cTn id="51" dur="1" fill="hold">
                                          <p:stCondLst>
                                            <p:cond delay="0"/>
                                          </p:stCondLst>
                                        </p:cTn>
                                        <p:tgtEl>
                                          <p:spTgt spid="55"/>
                                        </p:tgtEl>
                                        <p:attrNameLst>
                                          <p:attrName>style.visibility</p:attrName>
                                        </p:attrNameLst>
                                      </p:cBhvr>
                                      <p:to>
                                        <p:strVal val="visible"/>
                                      </p:to>
                                    </p:set>
                                    <p:anim calcmode="lin" valueType="num">
                                      <p:cBhvr additive="base">
                                        <p:cTn id="52" dur="500" fill="hold"/>
                                        <p:tgtEl>
                                          <p:spTgt spid="55"/>
                                        </p:tgtEl>
                                        <p:attrNameLst>
                                          <p:attrName>ppt_x</p:attrName>
                                        </p:attrNameLst>
                                      </p:cBhvr>
                                      <p:tavLst>
                                        <p:tav tm="0">
                                          <p:val>
                                            <p:strVal val="#ppt_x"/>
                                          </p:val>
                                        </p:tav>
                                        <p:tav tm="100000">
                                          <p:val>
                                            <p:strVal val="#ppt_x"/>
                                          </p:val>
                                        </p:tav>
                                      </p:tavLst>
                                    </p:anim>
                                    <p:anim calcmode="lin" valueType="num">
                                      <p:cBhvr additive="base">
                                        <p:cTn id="5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50" grpId="0"/>
      <p:bldP spid="51" grpId="0"/>
      <p:bldP spid="52" grpId="0"/>
      <p:bldP spid="53" grpId="0"/>
      <p:bldP spid="54" grpId="0"/>
      <p:bldP spid="5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535859" y="1682328"/>
            <a:ext cx="6072281" cy="975176"/>
            <a:chOff x="967802" y="1902099"/>
            <a:chExt cx="10256393" cy="1647031"/>
          </a:xfrm>
        </p:grpSpPr>
        <p:grpSp>
          <p:nvGrpSpPr>
            <p:cNvPr id="3"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15763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49199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15763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273396">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15763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15763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491993">
                  <a:lnSpc>
                    <a:spcPct val="120000"/>
                  </a:lnSpc>
                  <a:spcAft>
                    <a:spcPct val="35000"/>
                  </a:spcAft>
                </a:pPr>
                <a:endParaRPr lang="en-GB"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148839" hangingPunct="0">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Group 36"/>
          <p:cNvGrpSpPr/>
          <p:nvPr/>
        </p:nvGrpSpPr>
        <p:grpSpPr>
          <a:xfrm>
            <a:off x="1299832" y="2984972"/>
            <a:ext cx="1447173" cy="641937"/>
            <a:chOff x="520106" y="2243168"/>
            <a:chExt cx="2513428" cy="985638"/>
          </a:xfrm>
        </p:grpSpPr>
        <p:sp>
          <p:nvSpPr>
            <p:cNvPr id="38" name="TextBox 37"/>
            <p:cNvSpPr txBox="1"/>
            <p:nvPr/>
          </p:nvSpPr>
          <p:spPr>
            <a:xfrm>
              <a:off x="1153188" y="2243168"/>
              <a:ext cx="1247263" cy="396953"/>
            </a:xfrm>
            <a:prstGeom prst="rect">
              <a:avLst/>
            </a:prstGeom>
            <a:noFill/>
          </p:spPr>
          <p:txBody>
            <a:bodyPr wrap="none" lIns="0" tIns="0" rIns="0" bIns="0" rtlCol="0">
              <a:spAutoFit/>
            </a:bodyPr>
            <a:lstStyle/>
            <a:p>
              <a:pPr algn="ctr">
                <a:lnSpc>
                  <a:spcPct val="120000"/>
                </a:lnSpc>
              </a:pPr>
              <a:r>
                <a:rPr lang="zh-CN" altLang="en-US" sz="14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661729"/>
              <a:ext cx="2513428" cy="567077"/>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4" name="Straight Connector 43"/>
          <p:cNvCxnSpPr/>
          <p:nvPr/>
        </p:nvCxnSpPr>
        <p:spPr>
          <a:xfrm>
            <a:off x="1188211" y="3749762"/>
            <a:ext cx="676806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Group 50"/>
          <p:cNvGrpSpPr/>
          <p:nvPr/>
        </p:nvGrpSpPr>
        <p:grpSpPr>
          <a:xfrm>
            <a:off x="6396992" y="2984977"/>
            <a:ext cx="1447173" cy="641935"/>
            <a:chOff x="520106" y="2243170"/>
            <a:chExt cx="2513428" cy="985635"/>
          </a:xfrm>
        </p:grpSpPr>
        <p:sp>
          <p:nvSpPr>
            <p:cNvPr id="52" name="TextBox 51"/>
            <p:cNvSpPr txBox="1"/>
            <p:nvPr/>
          </p:nvSpPr>
          <p:spPr>
            <a:xfrm>
              <a:off x="1064097" y="2243170"/>
              <a:ext cx="1425445" cy="453662"/>
            </a:xfrm>
            <a:prstGeom prst="rect">
              <a:avLst/>
            </a:prstGeom>
            <a:noFill/>
          </p:spPr>
          <p:txBody>
            <a:bodyPr wrap="none" lIns="0" tIns="0" rIns="0" bIns="0" rtlCol="0">
              <a:spAutoFit/>
            </a:bodyPr>
            <a:lstStyle/>
            <a:p>
              <a:pPr algn="ctr">
                <a:lnSpc>
                  <a:spcPct val="120000"/>
                </a:lnSpc>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661728"/>
              <a:ext cx="2513428" cy="567077"/>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53"/>
          <p:cNvGrpSpPr/>
          <p:nvPr/>
        </p:nvGrpSpPr>
        <p:grpSpPr>
          <a:xfrm>
            <a:off x="4697938" y="2984974"/>
            <a:ext cx="1447173" cy="641936"/>
            <a:chOff x="520106" y="2243170"/>
            <a:chExt cx="2513428" cy="985638"/>
          </a:xfrm>
        </p:grpSpPr>
        <p:sp>
          <p:nvSpPr>
            <p:cNvPr id="55" name="TextBox 54"/>
            <p:cNvSpPr txBox="1"/>
            <p:nvPr/>
          </p:nvSpPr>
          <p:spPr>
            <a:xfrm>
              <a:off x="1064097" y="2243170"/>
              <a:ext cx="1425445" cy="453663"/>
            </a:xfrm>
            <a:prstGeom prst="rect">
              <a:avLst/>
            </a:prstGeom>
            <a:noFill/>
          </p:spPr>
          <p:txBody>
            <a:bodyPr wrap="none" lIns="0" tIns="0" rIns="0" bIns="0" rtlCol="0">
              <a:spAutoFit/>
            </a:bodyPr>
            <a:lstStyle/>
            <a:p>
              <a:pPr algn="ctr">
                <a:lnSpc>
                  <a:spcPct val="120000"/>
                </a:lnSpc>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661730"/>
              <a:ext cx="2513428" cy="567078"/>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56"/>
          <p:cNvGrpSpPr/>
          <p:nvPr/>
        </p:nvGrpSpPr>
        <p:grpSpPr>
          <a:xfrm>
            <a:off x="2998885" y="2984974"/>
            <a:ext cx="1447173" cy="641936"/>
            <a:chOff x="520106" y="2243170"/>
            <a:chExt cx="2513428" cy="985638"/>
          </a:xfrm>
        </p:grpSpPr>
        <p:sp>
          <p:nvSpPr>
            <p:cNvPr id="58" name="TextBox 57"/>
            <p:cNvSpPr txBox="1"/>
            <p:nvPr/>
          </p:nvSpPr>
          <p:spPr>
            <a:xfrm>
              <a:off x="1064097" y="2243170"/>
              <a:ext cx="1425445" cy="453663"/>
            </a:xfrm>
            <a:prstGeom prst="rect">
              <a:avLst/>
            </a:prstGeom>
            <a:noFill/>
          </p:spPr>
          <p:txBody>
            <a:bodyPr wrap="none" lIns="0" tIns="0" rIns="0" bIns="0" rtlCol="0">
              <a:spAutoFit/>
            </a:bodyPr>
            <a:lstStyle/>
            <a:p>
              <a:pPr algn="ctr">
                <a:lnSpc>
                  <a:spcPct val="120000"/>
                </a:lnSpc>
              </a:pPr>
              <a:r>
                <a:rPr lang="zh-CN" altLang="en-US" sz="1600" b="1" dirty="0" smtClea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字内容</a:t>
              </a:r>
              <a:endParaRPr lang="en-GB" sz="16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661730"/>
              <a:ext cx="2513428" cy="567078"/>
            </a:xfrm>
            <a:prstGeom prst="rect">
              <a:avLst/>
            </a:prstGeom>
          </p:spPr>
          <p:txBody>
            <a:bodyPr wrap="square" lIns="0" tIns="0" rIns="0" bIns="0">
              <a:spAutoFit/>
            </a:bodyPr>
            <a:lstStyle/>
            <a:p>
              <a:pPr algn="ctr">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Rectangle 59"/>
          <p:cNvSpPr/>
          <p:nvPr/>
        </p:nvSpPr>
        <p:spPr>
          <a:xfrm>
            <a:off x="1217621" y="3891412"/>
            <a:ext cx="6709245" cy="479983"/>
          </a:xfrm>
          <a:prstGeom prst="rect">
            <a:avLst/>
          </a:prstGeom>
        </p:spPr>
        <p:txBody>
          <a:bodyPr wrap="square" lIns="0" tIns="0" rIns="0" bIns="0">
            <a:spAutoFit/>
          </a:bodyPr>
          <a:lstStyle/>
          <a:p>
            <a:pPr algn="just">
              <a:lnSpc>
                <a:spcPct val="120000"/>
              </a:lnSpc>
              <a:defRPr sz="1800">
                <a:solidFill>
                  <a:srgbClr val="000000"/>
                </a:solidFill>
              </a:defRPr>
            </a:pPr>
            <a:r>
              <a:rPr lang="zh-CN" altLang="en-US" sz="1000"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请替换文字内容，点击添加相关标题文字，修改文字内容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61365509"/>
      </p:ext>
    </p:extLst>
  </p:cSld>
  <p:clrMapOvr>
    <a:masterClrMapping/>
  </p:clrMapOvr>
  <p:transition advClick="0" advTm="47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500"/>
                                        <p:tgtEl>
                                          <p:spTgt spid="3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51210092846"/>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TIMING" val="|6.7"/>
</p:tagLst>
</file>

<file path=ppt/tags/tag2.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3.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4"/>
</p:tagLst>
</file>

<file path=ppt/tags/tag4.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5"/>
</p:tagLst>
</file>

<file path=ppt/tags/tag5.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6.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6"/>
</p:tagLst>
</file>

<file path=ppt/tags/tag7.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7"/>
</p:tagLst>
</file>

<file path=ppt/tags/tag8.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9.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heme/theme1.xml><?xml version="1.0" encoding="utf-8"?>
<a:theme xmlns:a="http://schemas.openxmlformats.org/drawingml/2006/main" name="第一PPT，www.1ppt.com">
  <a:themeElements>
    <a:clrScheme name="自定义 106">
      <a:dk1>
        <a:sysClr val="windowText" lastClr="000000"/>
      </a:dk1>
      <a:lt1>
        <a:sysClr val="window" lastClr="FFFFFF"/>
      </a:lt1>
      <a:dk2>
        <a:srgbClr val="1F497D"/>
      </a:dk2>
      <a:lt2>
        <a:srgbClr val="EEECE1"/>
      </a:lt2>
      <a:accent1>
        <a:srgbClr val="FF4957"/>
      </a:accent1>
      <a:accent2>
        <a:srgbClr val="7F7F7F"/>
      </a:accent2>
      <a:accent3>
        <a:srgbClr val="FF4957"/>
      </a:accent3>
      <a:accent4>
        <a:srgbClr val="7F7F7F"/>
      </a:accent4>
      <a:accent5>
        <a:srgbClr val="FF4957"/>
      </a:accent5>
      <a:accent6>
        <a:srgbClr val="7F7F7F"/>
      </a:accent6>
      <a:hlink>
        <a:srgbClr val="000000"/>
      </a:hlink>
      <a:folHlink>
        <a:srgbClr val="FF495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3388</TotalTime>
  <Words>2802</Words>
  <Application>Microsoft Office PowerPoint</Application>
  <PresentationFormat>全屏显示(16:9)</PresentationFormat>
  <Paragraphs>249</Paragraphs>
  <Slides>24</Slides>
  <Notes>21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 Unicode MS</vt:lpstr>
      <vt:lpstr>Century Gothic</vt:lpstr>
      <vt:lpstr>DFGothic-EB</vt:lpstr>
      <vt:lpstr>Humnst777 BlkCn BT</vt:lpstr>
      <vt:lpstr>方正正大黑简体</vt:lpstr>
      <vt:lpstr>方正正黑简体</vt:lpstr>
      <vt:lpstr>方正正中黑简体</vt:lpstr>
      <vt:lpstr>华文黑体</vt:lpstr>
      <vt:lpstr>华文隶书</vt:lpstr>
      <vt:lpstr>华文细黑</vt:lpstr>
      <vt:lpstr>宋体</vt:lpstr>
      <vt:lpstr>微软雅黑</vt:lpstr>
      <vt:lpstr>Arial</vt:lpstr>
      <vt:lpstr>Calibri</vt:lpstr>
      <vt:lpstr>Impact</vt:lpstr>
      <vt:lpstr>Verdana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精美PPT（不二演示）</cp:lastModifiedBy>
  <cp:revision>331</cp:revision>
  <dcterms:created xsi:type="dcterms:W3CDTF">2014-11-09T01:07:25Z</dcterms:created>
  <dcterms:modified xsi:type="dcterms:W3CDTF">2019-02-19T13:38:32Z</dcterms:modified>
</cp:coreProperties>
</file>