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0" r:id="rId2"/>
    <p:sldId id="257" r:id="rId3"/>
    <p:sldId id="276" r:id="rId4"/>
    <p:sldId id="291" r:id="rId5"/>
    <p:sldId id="258" r:id="rId6"/>
    <p:sldId id="259" r:id="rId7"/>
    <p:sldId id="260" r:id="rId8"/>
    <p:sldId id="262" r:id="rId9"/>
    <p:sldId id="264" r:id="rId10"/>
    <p:sldId id="283" r:id="rId11"/>
    <p:sldId id="292" r:id="rId12"/>
    <p:sldId id="263" r:id="rId13"/>
    <p:sldId id="265" r:id="rId14"/>
    <p:sldId id="266" r:id="rId15"/>
    <p:sldId id="273" r:id="rId16"/>
    <p:sldId id="270" r:id="rId17"/>
    <p:sldId id="293" r:id="rId18"/>
    <p:sldId id="281" r:id="rId19"/>
    <p:sldId id="272" r:id="rId20"/>
    <p:sldId id="274" r:id="rId21"/>
    <p:sldId id="278" r:id="rId22"/>
    <p:sldId id="294" r:id="rId23"/>
    <p:sldId id="267" r:id="rId24"/>
    <p:sldId id="277" r:id="rId25"/>
    <p:sldId id="280" r:id="rId26"/>
    <p:sldId id="286" r:id="rId27"/>
    <p:sldId id="295" r:id="rId28"/>
    <p:sldId id="296"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02" y="246"/>
      </p:cViewPr>
      <p:guideLst>
        <p:guide orient="horz" pos="1620"/>
        <p:guide pos="2880"/>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63951092159261"/>
          <c:y val="4.4044129674703468E-2"/>
          <c:w val="0.53600634563756422"/>
          <c:h val="0.9558690889555358"/>
        </c:manualLayout>
      </c:layout>
      <c:doughnutChart>
        <c:varyColors val="1"/>
        <c:ser>
          <c:idx val="0"/>
          <c:order val="0"/>
          <c:tx>
            <c:strRef>
              <c:f>Sheet1!$B$1</c:f>
              <c:strCache>
                <c:ptCount val="1"/>
                <c:pt idx="0">
                  <c:v>Sales</c:v>
                </c:pt>
              </c:strCache>
            </c:strRef>
          </c:tx>
          <c:dPt>
            <c:idx val="0"/>
            <c:bubble3D val="0"/>
            <c:spPr>
              <a:solidFill>
                <a:schemeClr val="accent1">
                  <a:lumMod val="75000"/>
                </a:schemeClr>
              </a:solidFill>
            </c:spPr>
            <c:extLst>
              <c:ext xmlns:c16="http://schemas.microsoft.com/office/drawing/2014/chart" uri="{C3380CC4-5D6E-409C-BE32-E72D297353CC}">
                <c16:uniqueId val="{00000001-3736-4FF1-A356-E739CF084116}"/>
              </c:ext>
            </c:extLst>
          </c:dPt>
          <c:dPt>
            <c:idx val="1"/>
            <c:bubble3D val="0"/>
            <c:spPr>
              <a:solidFill>
                <a:schemeClr val="tx1">
                  <a:lumMod val="50000"/>
                  <a:lumOff val="50000"/>
                </a:schemeClr>
              </a:solidFill>
            </c:spPr>
            <c:extLst>
              <c:ext xmlns:c16="http://schemas.microsoft.com/office/drawing/2014/chart" uri="{C3380CC4-5D6E-409C-BE32-E72D297353CC}">
                <c16:uniqueId val="{00000003-3736-4FF1-A356-E739CF084116}"/>
              </c:ext>
            </c:extLst>
          </c:dPt>
          <c:dPt>
            <c:idx val="2"/>
            <c:bubble3D val="0"/>
            <c:spPr>
              <a:solidFill>
                <a:schemeClr val="bg1">
                  <a:lumMod val="75000"/>
                </a:schemeClr>
              </a:solidFill>
            </c:spPr>
            <c:extLst>
              <c:ext xmlns:c16="http://schemas.microsoft.com/office/drawing/2014/chart" uri="{C3380CC4-5D6E-409C-BE32-E72D297353CC}">
                <c16:uniqueId val="{00000005-3736-4FF1-A356-E739CF084116}"/>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extLst>
            <c:ext xmlns:c16="http://schemas.microsoft.com/office/drawing/2014/chart" uri="{C3380CC4-5D6E-409C-BE32-E72D297353CC}">
              <c16:uniqueId val="{00000006-3736-4FF1-A356-E739CF084116}"/>
            </c:ext>
          </c:extLst>
        </c:ser>
        <c:dLbls>
          <c:showLegendKey val="0"/>
          <c:showVal val="0"/>
          <c:showCatName val="0"/>
          <c:showSerName val="0"/>
          <c:showPercent val="0"/>
          <c:showBubbleSize val="0"/>
          <c:showLeaderLines val="1"/>
        </c:dLbls>
        <c:firstSliceAng val="356"/>
        <c:holeSize val="38"/>
      </c:doughnutChart>
      <c:spPr>
        <a:ln w="22225"/>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912772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138669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2193944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1277179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10598034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4128542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357070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70391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cxnSp>
        <p:nvCxnSpPr>
          <p:cNvPr id="6" name="直接连接符 5"/>
          <p:cNvCxnSpPr/>
          <p:nvPr userDrawn="1"/>
        </p:nvCxnSpPr>
        <p:spPr>
          <a:xfrm>
            <a:off x="434414" y="667289"/>
            <a:ext cx="8280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2023/3/30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259"/>
          <p:cNvSpPr>
            <a:spLocks noChangeArrowheads="1"/>
          </p:cNvSpPr>
          <p:nvPr/>
        </p:nvSpPr>
        <p:spPr bwMode="auto">
          <a:xfrm>
            <a:off x="2604446" y="1203982"/>
            <a:ext cx="39351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800" dirty="0">
                <a:solidFill>
                  <a:schemeClr val="bg1"/>
                </a:solidFill>
                <a:latin typeface="Arial" panose="020B0604020202020204" pitchFamily="34" charset="0"/>
                <a:cs typeface="Arial" panose="020B0604020202020204" pitchFamily="34" charset="0"/>
              </a:rPr>
              <a:t>SUMMARY REPORT OF WORK</a:t>
            </a:r>
            <a:endParaRPr lang="zh-CN" altLang="en-US" sz="1800" dirty="0">
              <a:solidFill>
                <a:schemeClr val="bg1"/>
              </a:solidFill>
              <a:latin typeface="Arial" panose="020B0604020202020204" pitchFamily="34" charset="0"/>
              <a:cs typeface="Arial" panose="020B0604020202020204" pitchFamily="34" charset="0"/>
            </a:endParaRPr>
          </a:p>
        </p:txBody>
      </p:sp>
      <p:sp>
        <p:nvSpPr>
          <p:cNvPr id="14" name="矩形 259"/>
          <p:cNvSpPr>
            <a:spLocks noChangeArrowheads="1"/>
          </p:cNvSpPr>
          <p:nvPr/>
        </p:nvSpPr>
        <p:spPr bwMode="auto">
          <a:xfrm>
            <a:off x="1547664" y="1680203"/>
            <a:ext cx="662473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b="1" dirty="0">
                <a:solidFill>
                  <a:schemeClr val="bg1"/>
                </a:solidFill>
              </a:rPr>
              <a:t>商务蓝工作总结报告</a:t>
            </a:r>
            <a:r>
              <a:rPr lang="en-US" altLang="zh-CN" sz="4400" b="1" dirty="0">
                <a:solidFill>
                  <a:schemeClr val="bg1"/>
                </a:solidFill>
              </a:rPr>
              <a:t>PPT</a:t>
            </a:r>
            <a:endParaRPr lang="zh-CN" altLang="en-US" sz="4400" b="1" dirty="0">
              <a:solidFill>
                <a:schemeClr val="bg1"/>
              </a:solidFill>
            </a:endParaRPr>
          </a:p>
        </p:txBody>
      </p:sp>
      <p:sp>
        <p:nvSpPr>
          <p:cNvPr id="15" name="矩形 259"/>
          <p:cNvSpPr>
            <a:spLocks noChangeArrowheads="1"/>
          </p:cNvSpPr>
          <p:nvPr/>
        </p:nvSpPr>
        <p:spPr bwMode="auto">
          <a:xfrm>
            <a:off x="1475656" y="2464200"/>
            <a:ext cx="61206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 b="1" dirty="0">
                <a:solidFill>
                  <a:schemeClr val="bg1"/>
                </a:solidFill>
                <a:latin typeface="Microsoft YaHei UI Light" panose="020B0502040204020203" pitchFamily="34" charset="-122"/>
                <a:ea typeface="Microsoft YaHei UI Light" panose="020B0502040204020203" pitchFamily="34" charset="-122"/>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bg1"/>
              </a:solidFill>
              <a:latin typeface="Microsoft YaHei UI Light" panose="020B0502040204020203" pitchFamily="34" charset="-122"/>
              <a:ea typeface="Microsoft YaHei UI Light" panose="020B0502040204020203" pitchFamily="34" charset="-122"/>
              <a:cs typeface="Arial" panose="020B0604020202020204" pitchFamily="34" charset="0"/>
            </a:endParaRPr>
          </a:p>
        </p:txBody>
      </p:sp>
      <p:grpSp>
        <p:nvGrpSpPr>
          <p:cNvPr id="3" name="组合 2"/>
          <p:cNvGrpSpPr/>
          <p:nvPr/>
        </p:nvGrpSpPr>
        <p:grpSpPr>
          <a:xfrm>
            <a:off x="3156962" y="3296651"/>
            <a:ext cx="2830076" cy="211203"/>
            <a:chOff x="2866126" y="3755215"/>
            <a:chExt cx="2830076" cy="148528"/>
          </a:xfrm>
        </p:grpSpPr>
        <p:sp>
          <p:nvSpPr>
            <p:cNvPr id="16" name="矩形 259"/>
            <p:cNvSpPr>
              <a:spLocks noChangeArrowheads="1"/>
            </p:cNvSpPr>
            <p:nvPr/>
          </p:nvSpPr>
          <p:spPr bwMode="auto">
            <a:xfrm>
              <a:off x="2866126" y="3755215"/>
              <a:ext cx="1256488" cy="148528"/>
            </a:xfrm>
            <a:prstGeom prst="rect">
              <a:avLst/>
            </a:prstGeom>
            <a:noFill/>
            <a:ln w="9525">
              <a:solidFill>
                <a:schemeClr val="bg1"/>
              </a:solidFill>
              <a:miter lim="800000"/>
              <a:headEnd/>
              <a:tailEnd/>
            </a:ln>
            <a:effectLst/>
          </p:spPr>
          <p:txBody>
            <a:bodyPr wrap="square" lIns="36000" tIns="36000" rIns="36000" bIns="36000"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9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900" dirty="0">
                  <a:solidFill>
                    <a:schemeClr val="bg1"/>
                  </a:solidFill>
                  <a:latin typeface="Arial" panose="020B0604020202020204" pitchFamily="34" charset="0"/>
                  <a:cs typeface="Arial" panose="020B0604020202020204" pitchFamily="34" charset="0"/>
                  <a:sym typeface="Arial" panose="020B0604020202020204" pitchFamily="34" charset="0"/>
                </a:rPr>
                <a:t>:Sunny</a:t>
              </a:r>
            </a:p>
          </p:txBody>
        </p:sp>
        <p:sp>
          <p:nvSpPr>
            <p:cNvPr id="18" name="矩形 259"/>
            <p:cNvSpPr>
              <a:spLocks noChangeArrowheads="1"/>
            </p:cNvSpPr>
            <p:nvPr/>
          </p:nvSpPr>
          <p:spPr bwMode="auto">
            <a:xfrm>
              <a:off x="4355976" y="3755215"/>
              <a:ext cx="1340226" cy="148528"/>
            </a:xfrm>
            <a:prstGeom prst="rect">
              <a:avLst/>
            </a:prstGeom>
            <a:noFill/>
            <a:ln w="9525">
              <a:solidFill>
                <a:schemeClr val="bg1"/>
              </a:solidFill>
              <a:miter lim="800000"/>
              <a:headEnd/>
              <a:tailEnd/>
            </a:ln>
            <a:effectLst/>
          </p:spPr>
          <p:txBody>
            <a:bodyPr wrap="square" lIns="36000" tIns="36000" rIns="36000" bIns="36000"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900" dirty="0">
                  <a:solidFill>
                    <a:schemeClr val="bg1"/>
                  </a:solidFill>
                  <a:latin typeface="Arial" panose="020B0604020202020204" pitchFamily="34" charset="0"/>
                  <a:cs typeface="Arial" panose="020B0604020202020204" pitchFamily="34" charset="0"/>
                  <a:sym typeface="Arial" panose="020B0604020202020204" pitchFamily="34" charset="0"/>
                </a:rPr>
                <a:t>Report: Sunny</a:t>
              </a:r>
            </a:p>
          </p:txBody>
        </p:sp>
      </p:grpSp>
    </p:spTree>
    <p:extLst>
      <p:ext uri="{BB962C8B-B14F-4D97-AF65-F5344CB8AC3E}">
        <p14:creationId xmlns:p14="http://schemas.microsoft.com/office/powerpoint/2010/main" val="32703987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4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p:stCondLst>
                              <p:cond delay="19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9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7258" y="2106429"/>
            <a:ext cx="5486547" cy="2419988"/>
          </a:xfrm>
          <a:prstGeom prst="rect">
            <a:avLst/>
          </a:prstGeom>
        </p:spPr>
      </p:pic>
      <p:sp>
        <p:nvSpPr>
          <p:cNvPr id="29" name="Rectangle 12"/>
          <p:cNvSpPr/>
          <p:nvPr/>
        </p:nvSpPr>
        <p:spPr bwMode="auto">
          <a:xfrm>
            <a:off x="6130216" y="2106429"/>
            <a:ext cx="2453181" cy="241998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30" name="文本框 81"/>
          <p:cNvSpPr txBox="1">
            <a:spLocks noChangeArrowheads="1"/>
          </p:cNvSpPr>
          <p:nvPr/>
        </p:nvSpPr>
        <p:spPr bwMode="auto">
          <a:xfrm>
            <a:off x="6423157" y="2493443"/>
            <a:ext cx="1944216" cy="173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itchFamily="34" charset="-122"/>
                <a:ea typeface="微软雅黑" pitchFamily="34" charset="-122"/>
              </a:rPr>
              <a:t>此处输入您的文本请在此处输入您的文本此处输入您的文本此处输入您的文本此处输入您的文本请在此处输入您的文本此处输入您的文本。</a:t>
            </a:r>
          </a:p>
        </p:txBody>
      </p:sp>
      <p:sp>
        <p:nvSpPr>
          <p:cNvPr id="6" name="TextBox 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7" name="TextBox 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904897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a:solidFill>
                  <a:schemeClr val="bg1"/>
                </a:solidFill>
                <a:latin typeface="微软雅黑" pitchFamily="34" charset="-122"/>
                <a:ea typeface="微软雅黑" pitchFamily="34" charset="-122"/>
              </a:rPr>
              <a:t>在此输入过渡页标题</a:t>
            </a: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点击录入此部分的内容及说明，简单扼要。</a:t>
            </a:r>
          </a:p>
        </p:txBody>
      </p:sp>
      <p:sp>
        <p:nvSpPr>
          <p:cNvPr id="7" name="TextBox 6"/>
          <p:cNvSpPr txBox="1"/>
          <p:nvPr/>
        </p:nvSpPr>
        <p:spPr>
          <a:xfrm>
            <a:off x="498725" y="1773272"/>
            <a:ext cx="1354858" cy="1446550"/>
          </a:xfrm>
          <a:prstGeom prst="rect">
            <a:avLst/>
          </a:prstGeom>
          <a:noFill/>
        </p:spPr>
        <p:txBody>
          <a:bodyPr wrap="none" rtlCol="0">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02</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9790025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solidFill>
                  <a:schemeClr val="bg1"/>
                </a:solidFill>
                <a:latin typeface="微软雅黑" pitchFamily="34" charset="-122"/>
                <a:ea typeface="微软雅黑" pitchFamily="34" charset="-122"/>
              </a:rPr>
              <a:t>单击添加标题</a:t>
            </a:r>
            <a:endParaRPr lang="en-US" altLang="zh-CN" sz="1200" b="1" dirty="0">
              <a:solidFill>
                <a:schemeClr val="bg1"/>
              </a:solidFill>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solidFill>
                  <a:schemeClr val="bg1"/>
                </a:solidFill>
                <a:latin typeface="微软雅黑" pitchFamily="34" charset="-122"/>
                <a:ea typeface="微软雅黑" pitchFamily="34" charset="-122"/>
              </a:rPr>
              <a:t>单击添加标题</a:t>
            </a:r>
            <a:endParaRPr lang="en-US" altLang="zh-CN" sz="1200" b="1" dirty="0">
              <a:solidFill>
                <a:schemeClr val="bg1"/>
              </a:solidFill>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solidFill>
                  <a:schemeClr val="bg1"/>
                </a:solidFill>
                <a:latin typeface="微软雅黑" pitchFamily="34" charset="-122"/>
                <a:ea typeface="微软雅黑" pitchFamily="34" charset="-122"/>
              </a:rPr>
              <a:t>单击添加标题</a:t>
            </a:r>
            <a:endParaRPr lang="en-US" altLang="zh-CN" sz="1200" b="1" dirty="0">
              <a:solidFill>
                <a:schemeClr val="bg1"/>
              </a:solidFill>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solidFill>
                  <a:schemeClr val="bg1"/>
                </a:solidFill>
                <a:latin typeface="微软雅黑" pitchFamily="34" charset="-122"/>
                <a:ea typeface="微软雅黑" pitchFamily="34" charset="-122"/>
              </a:rPr>
              <a:t>单击添加标题</a:t>
            </a:r>
            <a:endParaRPr lang="en-US" altLang="zh-CN" sz="1200" b="1" dirty="0">
              <a:solidFill>
                <a:schemeClr val="bg1"/>
              </a:solidFill>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42199420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3889731" y="2828062"/>
            <a:ext cx="401764" cy="31523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1828785" y="3416485"/>
            <a:ext cx="905415" cy="668958"/>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4028101" y="3424319"/>
            <a:ext cx="532900" cy="727899"/>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5" name="组合 94"/>
          <p:cNvGrpSpPr/>
          <p:nvPr/>
        </p:nvGrpSpPr>
        <p:grpSpPr>
          <a:xfrm>
            <a:off x="4287826" y="3016226"/>
            <a:ext cx="1247303" cy="275481"/>
            <a:chOff x="7185993" y="3672893"/>
            <a:chExt cx="2428160" cy="722376"/>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文本框 180"/>
            <p:cNvSpPr txBox="1"/>
            <p:nvPr/>
          </p:nvSpPr>
          <p:spPr>
            <a:xfrm>
              <a:off x="7591674" y="3679716"/>
              <a:ext cx="2022479" cy="715553"/>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bg1"/>
                  </a:solidFill>
                  <a:latin typeface="微软雅黑" pitchFamily="34" charset="-122"/>
                  <a:ea typeface="微软雅黑" pitchFamily="34" charset="-122"/>
                </a:rPr>
                <a:t>此处添加标题</a:t>
              </a:r>
              <a:endParaRPr lang="en-US" altLang="zh-CN" sz="1000" dirty="0">
                <a:solidFill>
                  <a:schemeClr val="bg1"/>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grpSp>
      <p:sp>
        <p:nvSpPr>
          <p:cNvPr id="99" name="TextBox 98"/>
          <p:cNvSpPr txBox="1"/>
          <p:nvPr/>
        </p:nvSpPr>
        <p:spPr>
          <a:xfrm>
            <a:off x="5797705" y="2409658"/>
            <a:ext cx="1989083" cy="2257060"/>
          </a:xfrm>
          <a:prstGeom prst="rect">
            <a:avLst/>
          </a:prstGeom>
          <a:noFill/>
        </p:spPr>
        <p:txBody>
          <a:bodyPr wrap="square" lIns="62118" tIns="31058" rIns="62118" bIns="31058" rtlCol="0">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3991845" y="4149496"/>
            <a:ext cx="1247305" cy="275481"/>
            <a:chOff x="7185990" y="3672893"/>
            <a:chExt cx="2428163" cy="722376"/>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文本框 180"/>
            <p:cNvSpPr txBox="1"/>
            <p:nvPr/>
          </p:nvSpPr>
          <p:spPr>
            <a:xfrm>
              <a:off x="7591676" y="3679716"/>
              <a:ext cx="2022477" cy="715553"/>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bg1"/>
                  </a:solidFill>
                  <a:latin typeface="微软雅黑" pitchFamily="34" charset="-122"/>
                  <a:ea typeface="微软雅黑" pitchFamily="34" charset="-122"/>
                </a:rPr>
                <a:t>此处添加标题</a:t>
              </a:r>
              <a:endParaRPr lang="en-US" altLang="zh-CN" sz="1000" dirty="0">
                <a:solidFill>
                  <a:schemeClr val="bg1"/>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grpSp>
      <p:graphicFrame>
        <p:nvGraphicFramePr>
          <p:cNvPr id="104" name="Chart 2"/>
          <p:cNvGraphicFramePr/>
          <p:nvPr>
            <p:extLst>
              <p:ext uri="{D42A27DB-BD31-4B8C-83A1-F6EECF244321}">
                <p14:modId xmlns:p14="http://schemas.microsoft.com/office/powerpoint/2010/main" val="486817948"/>
              </p:ext>
            </p:extLst>
          </p:nvPr>
        </p:nvGraphicFramePr>
        <p:xfrm>
          <a:off x="5705764" y="1248555"/>
          <a:ext cx="1965908" cy="1103515"/>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259632" y="4082720"/>
            <a:ext cx="1247303" cy="275481"/>
            <a:chOff x="7185993" y="3672893"/>
            <a:chExt cx="2428160" cy="722376"/>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文本框 180"/>
            <p:cNvSpPr txBox="1"/>
            <p:nvPr/>
          </p:nvSpPr>
          <p:spPr>
            <a:xfrm>
              <a:off x="7591674" y="3679716"/>
              <a:ext cx="2022479" cy="715553"/>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bg1"/>
                  </a:solidFill>
                  <a:latin typeface="微软雅黑" pitchFamily="34" charset="-122"/>
                  <a:ea typeface="微软雅黑" pitchFamily="34" charset="-122"/>
                </a:rPr>
                <a:t>此处添加标题</a:t>
              </a:r>
              <a:endParaRPr lang="en-US" altLang="zh-CN" sz="1000" dirty="0">
                <a:solidFill>
                  <a:schemeClr val="bg1"/>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grpSp>
      <p:sp>
        <p:nvSpPr>
          <p:cNvPr id="109" name="TextBox 108"/>
          <p:cNvSpPr txBox="1"/>
          <p:nvPr/>
        </p:nvSpPr>
        <p:spPr>
          <a:xfrm>
            <a:off x="6908908" y="1587016"/>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10" name="TextBox 109"/>
          <p:cNvSpPr txBox="1"/>
          <p:nvPr/>
        </p:nvSpPr>
        <p:spPr>
          <a:xfrm>
            <a:off x="6433852" y="2003943"/>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11" name="TextBox 110"/>
          <p:cNvSpPr txBox="1"/>
          <p:nvPr/>
        </p:nvSpPr>
        <p:spPr>
          <a:xfrm>
            <a:off x="6346138" y="1438815"/>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56" name="TextBox 5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57" name="TextBox 5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9265188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A</a:t>
            </a:r>
            <a:endParaRPr lang="zh-CN" altLang="en-US" sz="3800" b="1" dirty="0">
              <a:solidFill>
                <a:schemeClr val="accent1"/>
              </a:solidFill>
              <a:latin typeface="微软雅黑" pitchFamily="34" charset="-122"/>
              <a:ea typeface="微软雅黑"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itchFamily="34" charset="-122"/>
                <a:ea typeface="微软雅黑" pitchFamily="34" charset="-122"/>
              </a:rPr>
              <a:t>B</a:t>
            </a:r>
            <a:endParaRPr lang="zh-CN" altLang="en-US" sz="3800" b="1" dirty="0">
              <a:solidFill>
                <a:schemeClr val="accent2"/>
              </a:solidFill>
              <a:latin typeface="微软雅黑" pitchFamily="34" charset="-122"/>
              <a:ea typeface="微软雅黑"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C</a:t>
            </a:r>
            <a:endParaRPr lang="zh-CN" altLang="en-US" sz="3800" b="1" dirty="0">
              <a:solidFill>
                <a:schemeClr val="accent1"/>
              </a:solidFill>
              <a:latin typeface="微软雅黑" pitchFamily="34" charset="-122"/>
              <a:ea typeface="微软雅黑" pitchFamily="34" charset="-122"/>
            </a:endParaRPr>
          </a:p>
        </p:txBody>
      </p:sp>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7273085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bg1"/>
                </a:solidFill>
                <a:latin typeface="微软雅黑" pitchFamily="34" charset="-122"/>
                <a:ea typeface="微软雅黑" pitchFamily="34" charset="-122"/>
              </a:rPr>
              <a:t>此处添加标题</a:t>
            </a:r>
            <a:endParaRPr lang="en-US" altLang="zh-CN" sz="1100" b="1" dirty="0">
              <a:solidFill>
                <a:schemeClr val="bg1"/>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bg1"/>
                </a:solidFill>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bg1"/>
                </a:solidFill>
                <a:latin typeface="微软雅黑" pitchFamily="34" charset="-122"/>
                <a:ea typeface="微软雅黑" pitchFamily="34" charset="-122"/>
              </a:rPr>
              <a:t>此处添加标题</a:t>
            </a:r>
            <a:endParaRPr lang="en-US" altLang="zh-CN" sz="1100" b="1" dirty="0">
              <a:solidFill>
                <a:schemeClr val="bg1"/>
              </a:solidFill>
              <a:latin typeface="微软雅黑" pitchFamily="34" charset="-122"/>
              <a:ea typeface="微软雅黑"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bg1"/>
                </a:solidFill>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bg1"/>
                </a:solidFill>
                <a:latin typeface="微软雅黑" pitchFamily="34" charset="-122"/>
                <a:ea typeface="微软雅黑" pitchFamily="34" charset="-122"/>
              </a:rPr>
              <a:t>此处添加标题</a:t>
            </a:r>
            <a:endParaRPr lang="en-US" altLang="zh-CN" sz="1100" b="1" dirty="0">
              <a:solidFill>
                <a:schemeClr val="bg1"/>
              </a:solidFill>
              <a:latin typeface="微软雅黑" pitchFamily="34" charset="-122"/>
              <a:ea typeface="微软雅黑"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bg1"/>
                </a:solidFill>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bg1"/>
                </a:solidFill>
                <a:latin typeface="微软雅黑" pitchFamily="34" charset="-122"/>
                <a:ea typeface="微软雅黑" pitchFamily="34" charset="-122"/>
              </a:rPr>
              <a:t>此处添加标题</a:t>
            </a:r>
            <a:endParaRPr lang="en-US" altLang="zh-CN" sz="1100" b="1" dirty="0">
              <a:solidFill>
                <a:schemeClr val="bg1"/>
              </a:solidFill>
              <a:latin typeface="微软雅黑" pitchFamily="34" charset="-122"/>
              <a:ea typeface="微软雅黑"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solidFill>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bg1"/>
                </a:solidFill>
                <a:latin typeface="微软雅黑" pitchFamily="34" charset="-122"/>
                <a:ea typeface="微软雅黑" pitchFamily="34" charset="-122"/>
              </a:rPr>
              <a:t>此处添加标题</a:t>
            </a:r>
            <a:endParaRPr lang="en-US" altLang="zh-CN" sz="1100" b="1" dirty="0">
              <a:solidFill>
                <a:schemeClr val="bg1"/>
              </a:solidFill>
              <a:latin typeface="微软雅黑" pitchFamily="34" charset="-122"/>
              <a:ea typeface="微软雅黑"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solidFill>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bg1"/>
                </a:solidFill>
                <a:latin typeface="微软雅黑" pitchFamily="34" charset="-122"/>
                <a:ea typeface="微软雅黑" pitchFamily="34" charset="-122"/>
              </a:rPr>
              <a:t>此处添加标题</a:t>
            </a:r>
            <a:endParaRPr lang="en-US" altLang="zh-CN" sz="1100" b="1" dirty="0">
              <a:solidFill>
                <a:schemeClr val="bg1"/>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solidFill>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46" name="TextBox 45"/>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631172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9023587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a:solidFill>
                  <a:schemeClr val="bg1"/>
                </a:solidFill>
                <a:latin typeface="微软雅黑" pitchFamily="34" charset="-122"/>
                <a:ea typeface="微软雅黑" pitchFamily="34" charset="-122"/>
              </a:rPr>
              <a:t>在此输入过渡页标题</a:t>
            </a: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点击录入此部分的内容及说明，简单扼要。</a:t>
            </a:r>
          </a:p>
        </p:txBody>
      </p:sp>
      <p:sp>
        <p:nvSpPr>
          <p:cNvPr id="7" name="TextBox 6"/>
          <p:cNvSpPr txBox="1"/>
          <p:nvPr/>
        </p:nvSpPr>
        <p:spPr>
          <a:xfrm>
            <a:off x="482695" y="1773272"/>
            <a:ext cx="1386918" cy="1446550"/>
          </a:xfrm>
          <a:prstGeom prst="rect">
            <a:avLst/>
          </a:prstGeom>
          <a:noFill/>
        </p:spPr>
        <p:txBody>
          <a:bodyPr wrap="none" rtlCol="0">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03</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758352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35544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918586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4" grpId="0" animBg="1"/>
      <p:bldP spid="75" grpId="0"/>
      <p:bldP spid="76" grpId="0" animBg="1"/>
      <p:bldP spid="77" grpId="0" animBg="1"/>
      <p:bldP spid="78" grpId="0" animBg="1"/>
      <p:bldP spid="79" grpId="0"/>
      <p:bldP spid="80" grpId="0" animBg="1"/>
      <p:bldP spid="81" grpId="0" animBg="1"/>
      <p:bldP spid="83" grpId="0" animBg="1"/>
      <p:bldP spid="84" grpId="0"/>
      <p:bldP spid="85" grpId="0" animBg="1"/>
      <p:bldP spid="8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827584" y="835114"/>
            <a:ext cx="7515839" cy="3751982"/>
          </a:xfrm>
          <a:prstGeom prst="roundRect">
            <a:avLst>
              <a:gd name="adj" fmla="val 3926"/>
            </a:avLst>
          </a:prstGeom>
          <a:solidFill>
            <a:schemeClr val="bg1"/>
          </a:solidFill>
          <a:ln w="25400" cap="flat" cmpd="sng" algn="ctr">
            <a:solidFill>
              <a:schemeClr val="accent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12107"/>
            <a:endParaRPr lang="zh-CN" altLang="en-US"/>
          </a:p>
        </p:txBody>
      </p:sp>
      <p:sp>
        <p:nvSpPr>
          <p:cNvPr id="22" name="Rectangle 11"/>
          <p:cNvSpPr>
            <a:spLocks noChangeArrowheads="1"/>
          </p:cNvSpPr>
          <p:nvPr/>
        </p:nvSpPr>
        <p:spPr bwMode="auto">
          <a:xfrm>
            <a:off x="1187624" y="1306576"/>
            <a:ext cx="4392488" cy="2963450"/>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31" tIns="27215" rIns="54431" bIns="27215">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400" dirty="0">
                <a:solidFill>
                  <a:schemeClr val="tx1">
                    <a:lumMod val="95000"/>
                    <a:lumOff val="5000"/>
                  </a:schemeClr>
                </a:solidFill>
                <a:latin typeface="微软雅黑" pitchFamily="34" charset="-122"/>
                <a:ea typeface="微软雅黑" pitchFamily="34" charset="-122"/>
                <a:sym typeface="微软雅黑" pitchFamily="34" charset="-122"/>
              </a:rPr>
              <a:t>20XX</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400" dirty="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新起点、新希望。站在</a:t>
            </a:r>
            <a:r>
              <a:rPr lang="en-US" altLang="zh-CN" sz="1400" dirty="0">
                <a:solidFill>
                  <a:schemeClr val="tx1">
                    <a:lumMod val="95000"/>
                    <a:lumOff val="5000"/>
                  </a:schemeClr>
                </a:solidFill>
                <a:latin typeface="微软雅黑" pitchFamily="34" charset="-122"/>
                <a:ea typeface="微软雅黑" pitchFamily="34" charset="-122"/>
                <a:sym typeface="微软雅黑" pitchFamily="34" charset="-122"/>
              </a:rPr>
              <a:t>20XX</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p:spPr>
          <p:txBody>
            <a:bodyPr vert="horz" wrap="square" lIns="108816" tIns="54408" rIns="108816" bIns="54408" numCol="1" rtlCol="0" anchor="t" anchorCtr="0" compatLnSpc="1">
              <a:prstTxWarp prst="textNoShape">
                <a:avLst/>
              </a:prstTxWarp>
            </a:bodyPr>
            <a:lstStyle/>
            <a:p>
              <a:pPr algn="ctr" defTabSz="816122"/>
              <a:endParaRPr lang="zh-CN" altLang="en-US" sz="2800" dirty="0">
                <a:solidFill>
                  <a:schemeClr val="bg1"/>
                </a:solidFill>
                <a:latin typeface="+mj-lt"/>
                <a:ea typeface="微软雅黑"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前 言</a:t>
              </a:r>
            </a:p>
          </p:txBody>
        </p:sp>
      </p:grpSp>
      <p:pic>
        <p:nvPicPr>
          <p:cNvPr id="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24128" y="1408328"/>
            <a:ext cx="2357553" cy="2861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7777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15" dur="1000"/>
                                        <p:tgtEl>
                                          <p:spTgt spid="22">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18" dur="1000"/>
                                        <p:tgtEl>
                                          <p:spTgt spid="22">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1" dur="1000"/>
                                        <p:tgtEl>
                                          <p:spTgt spid="22">
                                            <p:txEl>
                                              <p:pRg st="2" end="2"/>
                                            </p:txEl>
                                          </p:spTgt>
                                        </p:tgtEl>
                                      </p:cBhvr>
                                    </p:animEffect>
                                  </p:childTnLst>
                                </p:cTn>
                              </p:par>
                              <p:par>
                                <p:cTn id="22" presetID="2" presetClass="entr" presetSubtype="2"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25672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9" name="TextBox 18"/>
          <p:cNvSpPr txBox="1"/>
          <p:nvPr/>
        </p:nvSpPr>
        <p:spPr>
          <a:xfrm>
            <a:off x="7682019" y="165869"/>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791772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a:solidFill>
                  <a:schemeClr val="bg1"/>
                </a:solidFill>
                <a:latin typeface="微软雅黑" pitchFamily="34" charset="-122"/>
                <a:ea typeface="微软雅黑" pitchFamily="34" charset="-122"/>
              </a:rPr>
              <a:t>在此输入过渡页标题</a:t>
            </a: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点击录入此部分的内容及说明，简单扼要。</a:t>
            </a:r>
          </a:p>
        </p:txBody>
      </p:sp>
      <p:sp>
        <p:nvSpPr>
          <p:cNvPr id="7" name="TextBox 6"/>
          <p:cNvSpPr txBox="1"/>
          <p:nvPr/>
        </p:nvSpPr>
        <p:spPr>
          <a:xfrm>
            <a:off x="499526" y="1773272"/>
            <a:ext cx="1353256" cy="1446550"/>
          </a:xfrm>
          <a:prstGeom prst="rect">
            <a:avLst/>
          </a:prstGeom>
          <a:noFill/>
        </p:spPr>
        <p:txBody>
          <a:bodyPr wrap="none" rtlCol="0">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04</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9311215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0271181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366628" y="1131590"/>
            <a:ext cx="1442867" cy="845091"/>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5120293" y="1131590"/>
            <a:ext cx="1442867" cy="845091"/>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366628" y="2091043"/>
            <a:ext cx="1611874" cy="251094"/>
          </a:xfrm>
          <a:prstGeom prst="rect">
            <a:avLst/>
          </a:prstGeom>
          <a:solidFill>
            <a:schemeClr val="accent1"/>
          </a:solidFill>
          <a:ln w="3175" cap="flat" cmpd="sng">
            <a:noFill/>
            <a:bevel/>
            <a:headEnd/>
            <a:tailEnd/>
          </a:ln>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629" y="2384607"/>
            <a:ext cx="1612953" cy="1462218"/>
          </a:xfrm>
          <a:prstGeom prst="rect">
            <a:avLst/>
          </a:prstGeom>
          <a:solidFill>
            <a:schemeClr val="accent1"/>
          </a:solidFill>
          <a:ln>
            <a:noFill/>
          </a:ln>
          <a:effec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215" y="2091044"/>
            <a:ext cx="1612953" cy="272019"/>
          </a:xfrm>
          <a:prstGeom prst="rect">
            <a:avLst/>
          </a:prstGeom>
          <a:solidFill>
            <a:schemeClr val="accent2"/>
          </a:solid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119215" y="2384607"/>
            <a:ext cx="1612953" cy="1462218"/>
          </a:xfrm>
          <a:prstGeom prst="rect">
            <a:avLst/>
          </a:prstGeom>
          <a:solidFill>
            <a:schemeClr val="accent2"/>
          </a:solidFill>
          <a:ln>
            <a:noFill/>
          </a:ln>
          <a:effec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306" y="2481759"/>
            <a:ext cx="1401631" cy="1239648"/>
          </a:xfrm>
          <a:prstGeom prst="rect">
            <a:avLst/>
          </a:prstGeom>
          <a:noFill/>
          <a:ln>
            <a:noFill/>
          </a:ln>
          <a:effec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39970" y="2481759"/>
            <a:ext cx="1401631" cy="1239648"/>
          </a:xfrm>
          <a:prstGeom prst="rect">
            <a:avLst/>
          </a:prstGeom>
          <a:noFill/>
          <a:ln>
            <a:noFill/>
          </a:ln>
          <a:effec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1000" b="1" dirty="0">
                  <a:solidFill>
                    <a:srgbClr val="F8F8F8"/>
                  </a:solidFill>
                  <a:latin typeface="微软雅黑" pitchFamily="34" charset="-122"/>
                  <a:ea typeface="微软雅黑" pitchFamily="34" charset="-122"/>
                </a:rPr>
                <a:t>VS</a:t>
              </a:r>
              <a:endParaRPr lang="zh-CN" altLang="en-US" sz="10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62849"/>
            <a:ext cx="6984776" cy="597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099883"/>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749524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bg1"/>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bg1"/>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bg1"/>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bg1"/>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bg1"/>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8158155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322708" y="3147276"/>
            <a:ext cx="1942333"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342609" y="3147276"/>
            <a:ext cx="2040247"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50225" y="3147276"/>
            <a:ext cx="2069521"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直接连接符 26"/>
          <p:cNvCxnSpPr>
            <a:stCxn id="29" idx="6"/>
            <a:endCxn id="28" idx="2"/>
          </p:cNvCxnSpPr>
          <p:nvPr/>
        </p:nvCxnSpPr>
        <p:spPr>
          <a:xfrm>
            <a:off x="2021149" y="2042740"/>
            <a:ext cx="6826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808" y="1579389"/>
            <a:ext cx="925541" cy="926702"/>
          </a:xfrm>
          <a:prstGeom prst="ellipse">
            <a:avLst/>
          </a:prstGeom>
          <a:noFill/>
          <a:ln w="127000">
            <a:solidFill>
              <a:schemeClr val="accent2"/>
            </a:solidFill>
            <a:round/>
            <a:headEnd/>
            <a:tailEnd/>
          </a:ln>
        </p:spPr>
        <p:txBody>
          <a:bodyPr vert="horz" wrap="square" lIns="24455" tIns="31057" rIns="24455" bIns="31057" numCol="1" anchor="ctr" anchorCtr="0" compatLnSpc="1">
            <a:prstTxWarp prst="textNoShape">
              <a:avLst/>
            </a:prstTxWarp>
          </a:bodyPr>
          <a:lstStyle/>
          <a:p>
            <a:pPr algn="ct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5433" y="1668447"/>
            <a:ext cx="745717" cy="748589"/>
          </a:xfrm>
          <a:prstGeom prst="ellipse">
            <a:avLst/>
          </a:prstGeom>
          <a:noFill/>
          <a:ln w="127000">
            <a:solidFill>
              <a:schemeClr val="accent5"/>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347" y="1265078"/>
            <a:ext cx="769718" cy="342211"/>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3" name="矩形 60"/>
          <p:cNvSpPr>
            <a:spLocks noChangeArrowheads="1"/>
          </p:cNvSpPr>
          <p:nvPr/>
        </p:nvSpPr>
        <p:spPr bwMode="auto">
          <a:xfrm>
            <a:off x="5546664" y="1193002"/>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bg1"/>
                </a:solidFill>
                <a:latin typeface="微软雅黑" pitchFamily="34" charset="-122"/>
                <a:ea typeface="微软雅黑" panose="020B0503020204020204" pitchFamily="34" charset="-122"/>
              </a:rPr>
              <a:t>单击此处添加文本单击此处添加文本</a:t>
            </a:r>
            <a:endParaRPr lang="en-US" altLang="zh-CN" sz="1000" dirty="0">
              <a:solidFill>
                <a:schemeClr val="bg1"/>
              </a:solidFill>
              <a:latin typeface="微软雅黑" pitchFamily="34" charset="-122"/>
              <a:ea typeface="微软雅黑" panose="020B0503020204020204" pitchFamily="34" charset="-122"/>
            </a:endParaRPr>
          </a:p>
          <a:p>
            <a:pPr>
              <a:lnSpc>
                <a:spcPct val="130000"/>
              </a:lnSpc>
            </a:pPr>
            <a:r>
              <a:rPr lang="zh-CN" altLang="en-US" sz="1000" dirty="0">
                <a:solidFill>
                  <a:schemeClr val="bg1"/>
                </a:solidFill>
                <a:latin typeface="微软雅黑" pitchFamily="34" charset="-122"/>
                <a:ea typeface="微软雅黑" panose="020B0503020204020204" pitchFamily="34" charset="-122"/>
              </a:rPr>
              <a:t>单击此处添加文本单击此处添加文本</a:t>
            </a:r>
            <a:endParaRPr lang="en-US" altLang="zh-CN" sz="1000" dirty="0">
              <a:solidFill>
                <a:schemeClr val="bg1"/>
              </a:solidFill>
              <a:latin typeface="微软雅黑" pitchFamily="34" charset="-122"/>
              <a:ea typeface="微软雅黑" panose="020B0503020204020204" pitchFamily="34" charset="-122"/>
            </a:endParaRPr>
          </a:p>
        </p:txBody>
      </p:sp>
      <p:grpSp>
        <p:nvGrpSpPr>
          <p:cNvPr id="34" name="Group 22"/>
          <p:cNvGrpSpPr>
            <a:grpSpLocks/>
          </p:cNvGrpSpPr>
          <p:nvPr/>
        </p:nvGrpSpPr>
        <p:grpSpPr bwMode="auto">
          <a:xfrm>
            <a:off x="4648347" y="1865240"/>
            <a:ext cx="769718" cy="342211"/>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7" name="矩形 60"/>
          <p:cNvSpPr>
            <a:spLocks noChangeArrowheads="1"/>
          </p:cNvSpPr>
          <p:nvPr/>
        </p:nvSpPr>
        <p:spPr bwMode="auto">
          <a:xfrm>
            <a:off x="5546664" y="1793165"/>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bg1"/>
                </a:solidFill>
                <a:latin typeface="微软雅黑" pitchFamily="34" charset="-122"/>
                <a:ea typeface="微软雅黑" panose="020B0503020204020204" pitchFamily="34" charset="-122"/>
              </a:rPr>
              <a:t>单击此处添加文本单击此处添加文本</a:t>
            </a:r>
            <a:endParaRPr lang="en-US" altLang="zh-CN" sz="1000" dirty="0">
              <a:solidFill>
                <a:schemeClr val="bg1"/>
              </a:solidFill>
              <a:latin typeface="微软雅黑" pitchFamily="34" charset="-122"/>
              <a:ea typeface="微软雅黑" panose="020B0503020204020204" pitchFamily="34" charset="-122"/>
            </a:endParaRPr>
          </a:p>
          <a:p>
            <a:pPr>
              <a:lnSpc>
                <a:spcPct val="130000"/>
              </a:lnSpc>
            </a:pPr>
            <a:r>
              <a:rPr lang="zh-CN" altLang="en-US" sz="1000" dirty="0">
                <a:solidFill>
                  <a:schemeClr val="bg1"/>
                </a:solidFill>
                <a:latin typeface="微软雅黑" pitchFamily="34" charset="-122"/>
                <a:ea typeface="微软雅黑" panose="020B0503020204020204" pitchFamily="34" charset="-122"/>
              </a:rPr>
              <a:t>单击此处添加文本单击此处添加文本</a:t>
            </a:r>
            <a:endParaRPr lang="en-US" altLang="zh-CN" sz="1000" dirty="0">
              <a:solidFill>
                <a:schemeClr val="bg1"/>
              </a:solidFill>
              <a:latin typeface="微软雅黑" pitchFamily="34" charset="-122"/>
              <a:ea typeface="微软雅黑" panose="020B0503020204020204" pitchFamily="34" charset="-122"/>
            </a:endParaRPr>
          </a:p>
        </p:txBody>
      </p:sp>
      <p:grpSp>
        <p:nvGrpSpPr>
          <p:cNvPr id="38" name="Group 22"/>
          <p:cNvGrpSpPr>
            <a:grpSpLocks/>
          </p:cNvGrpSpPr>
          <p:nvPr/>
        </p:nvGrpSpPr>
        <p:grpSpPr bwMode="auto">
          <a:xfrm>
            <a:off x="4648347" y="2474110"/>
            <a:ext cx="769718" cy="342211"/>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41" name="矩形 60"/>
          <p:cNvSpPr>
            <a:spLocks noChangeArrowheads="1"/>
          </p:cNvSpPr>
          <p:nvPr/>
        </p:nvSpPr>
        <p:spPr bwMode="auto">
          <a:xfrm>
            <a:off x="5546664" y="2402034"/>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bg1"/>
                </a:solidFill>
                <a:latin typeface="微软雅黑" pitchFamily="34" charset="-122"/>
                <a:ea typeface="微软雅黑" panose="020B0503020204020204" pitchFamily="34" charset="-122"/>
              </a:rPr>
              <a:t>单击此处添加文本单击此处添加文本</a:t>
            </a:r>
            <a:endParaRPr lang="en-US" altLang="zh-CN" sz="1000" dirty="0">
              <a:solidFill>
                <a:schemeClr val="bg1"/>
              </a:solidFill>
              <a:latin typeface="微软雅黑" pitchFamily="34" charset="-122"/>
              <a:ea typeface="微软雅黑" panose="020B0503020204020204" pitchFamily="34" charset="-122"/>
            </a:endParaRPr>
          </a:p>
          <a:p>
            <a:pPr>
              <a:lnSpc>
                <a:spcPct val="130000"/>
              </a:lnSpc>
            </a:pPr>
            <a:r>
              <a:rPr lang="zh-CN" altLang="en-US" sz="1000" dirty="0">
                <a:solidFill>
                  <a:schemeClr val="bg1"/>
                </a:solidFill>
                <a:latin typeface="微软雅黑" pitchFamily="34" charset="-122"/>
                <a:ea typeface="微软雅黑" panose="020B0503020204020204" pitchFamily="34" charset="-122"/>
              </a:rPr>
              <a:t>单击此处添加文本单击此处添加文本</a:t>
            </a:r>
            <a:endParaRPr lang="en-US" altLang="zh-CN" sz="1000" dirty="0">
              <a:solidFill>
                <a:schemeClr val="bg1"/>
              </a:solidFill>
              <a:latin typeface="微软雅黑" pitchFamily="34" charset="-122"/>
              <a:ea typeface="微软雅黑" panose="020B0503020204020204" pitchFamily="34" charset="-122"/>
            </a:endParaRPr>
          </a:p>
        </p:txBody>
      </p:sp>
      <p:grpSp>
        <p:nvGrpSpPr>
          <p:cNvPr id="42" name="组合 41"/>
          <p:cNvGrpSpPr/>
          <p:nvPr/>
        </p:nvGrpSpPr>
        <p:grpSpPr>
          <a:xfrm>
            <a:off x="3673015" y="1419622"/>
            <a:ext cx="975332" cy="1209028"/>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47" name="TextBox 4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9658588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259"/>
          <p:cNvSpPr>
            <a:spLocks noChangeArrowheads="1"/>
          </p:cNvSpPr>
          <p:nvPr/>
        </p:nvSpPr>
        <p:spPr bwMode="auto">
          <a:xfrm>
            <a:off x="3124314" y="1267316"/>
            <a:ext cx="28316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sz="1400" dirty="0">
                <a:solidFill>
                  <a:schemeClr val="bg1"/>
                </a:solidFill>
                <a:latin typeface="Arial" panose="020B0604020202020204" pitchFamily="34" charset="0"/>
                <a:cs typeface="Arial" panose="020B0604020202020204" pitchFamily="34" charset="0"/>
              </a:rPr>
              <a:t> THANK YOU FOR LISTENING </a:t>
            </a:r>
            <a:endParaRPr lang="zh-CN" altLang="en-US" sz="1400" dirty="0">
              <a:solidFill>
                <a:schemeClr val="bg1"/>
              </a:solidFill>
              <a:latin typeface="Arial" panose="020B0604020202020204" pitchFamily="34" charset="0"/>
              <a:cs typeface="Arial" panose="020B0604020202020204" pitchFamily="34" charset="0"/>
            </a:endParaRPr>
          </a:p>
        </p:txBody>
      </p:sp>
      <p:sp>
        <p:nvSpPr>
          <p:cNvPr id="14" name="矩形 259"/>
          <p:cNvSpPr>
            <a:spLocks noChangeArrowheads="1"/>
          </p:cNvSpPr>
          <p:nvPr/>
        </p:nvSpPr>
        <p:spPr bwMode="auto">
          <a:xfrm>
            <a:off x="2663788" y="1576967"/>
            <a:ext cx="381642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dirty="0">
                <a:solidFill>
                  <a:schemeClr val="bg1"/>
                </a:solidFill>
              </a:rPr>
              <a:t>谢谢聆听</a:t>
            </a:r>
          </a:p>
        </p:txBody>
      </p:sp>
      <p:sp>
        <p:nvSpPr>
          <p:cNvPr id="15" name="矩形 259"/>
          <p:cNvSpPr>
            <a:spLocks noChangeArrowheads="1"/>
          </p:cNvSpPr>
          <p:nvPr/>
        </p:nvSpPr>
        <p:spPr bwMode="auto">
          <a:xfrm>
            <a:off x="2267744" y="2750076"/>
            <a:ext cx="45365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 b="1" dirty="0">
                <a:solidFill>
                  <a:schemeClr val="bg1"/>
                </a:solidFill>
                <a:latin typeface="Microsoft YaHei UI Light" panose="020B0502040204020203" pitchFamily="34" charset="-122"/>
                <a:ea typeface="Microsoft YaHei UI Light" panose="020B0502040204020203" pitchFamily="34" charset="-122"/>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bg1"/>
              </a:solidFill>
              <a:latin typeface="Microsoft YaHei UI Light" panose="020B0502040204020203" pitchFamily="34" charset="-122"/>
              <a:ea typeface="Microsoft YaHei UI Light" panose="020B0502040204020203" pitchFamily="34" charset="-122"/>
              <a:cs typeface="Arial" panose="020B0604020202020204" pitchFamily="34" charset="0"/>
            </a:endParaRPr>
          </a:p>
        </p:txBody>
      </p:sp>
      <p:grpSp>
        <p:nvGrpSpPr>
          <p:cNvPr id="3" name="组合 2"/>
          <p:cNvGrpSpPr/>
          <p:nvPr/>
        </p:nvGrpSpPr>
        <p:grpSpPr>
          <a:xfrm>
            <a:off x="3156962" y="3296651"/>
            <a:ext cx="2830076" cy="211203"/>
            <a:chOff x="2866126" y="3755215"/>
            <a:chExt cx="2830076" cy="148528"/>
          </a:xfrm>
        </p:grpSpPr>
        <p:sp>
          <p:nvSpPr>
            <p:cNvPr id="16" name="矩形 259"/>
            <p:cNvSpPr>
              <a:spLocks noChangeArrowheads="1"/>
            </p:cNvSpPr>
            <p:nvPr/>
          </p:nvSpPr>
          <p:spPr bwMode="auto">
            <a:xfrm>
              <a:off x="2866126" y="3755215"/>
              <a:ext cx="1256488" cy="148528"/>
            </a:xfrm>
            <a:prstGeom prst="rect">
              <a:avLst/>
            </a:prstGeom>
            <a:noFill/>
            <a:ln w="9525">
              <a:solidFill>
                <a:schemeClr val="bg1"/>
              </a:solidFill>
              <a:miter lim="800000"/>
              <a:headEnd/>
              <a:tailEnd/>
            </a:ln>
            <a:effectLst/>
          </p:spPr>
          <p:txBody>
            <a:bodyPr wrap="square" lIns="36000" tIns="36000" rIns="36000" bIns="36000"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9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900" dirty="0">
                  <a:solidFill>
                    <a:schemeClr val="bg1"/>
                  </a:solidFill>
                  <a:latin typeface="Arial" panose="020B0604020202020204" pitchFamily="34" charset="0"/>
                  <a:cs typeface="Arial" panose="020B0604020202020204" pitchFamily="34" charset="0"/>
                  <a:sym typeface="Arial" panose="020B0604020202020204" pitchFamily="34" charset="0"/>
                </a:rPr>
                <a:t>:Sunny</a:t>
              </a:r>
            </a:p>
          </p:txBody>
        </p:sp>
        <p:sp>
          <p:nvSpPr>
            <p:cNvPr id="18" name="矩形 259"/>
            <p:cNvSpPr>
              <a:spLocks noChangeArrowheads="1"/>
            </p:cNvSpPr>
            <p:nvPr/>
          </p:nvSpPr>
          <p:spPr bwMode="auto">
            <a:xfrm>
              <a:off x="4355976" y="3755215"/>
              <a:ext cx="1340226" cy="148528"/>
            </a:xfrm>
            <a:prstGeom prst="rect">
              <a:avLst/>
            </a:prstGeom>
            <a:noFill/>
            <a:ln w="9525">
              <a:solidFill>
                <a:schemeClr val="bg1"/>
              </a:solidFill>
              <a:miter lim="800000"/>
              <a:headEnd/>
              <a:tailEnd/>
            </a:ln>
            <a:effectLst/>
          </p:spPr>
          <p:txBody>
            <a:bodyPr wrap="square" lIns="36000" tIns="36000" rIns="36000" bIns="36000"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900" dirty="0">
                  <a:solidFill>
                    <a:schemeClr val="bg1"/>
                  </a:solidFill>
                  <a:latin typeface="Arial" panose="020B0604020202020204" pitchFamily="34" charset="0"/>
                  <a:cs typeface="Arial" panose="020B0604020202020204" pitchFamily="34" charset="0"/>
                  <a:sym typeface="Arial" panose="020B0604020202020204" pitchFamily="34" charset="0"/>
                </a:rPr>
                <a:t>Report: Sunny</a:t>
              </a:r>
            </a:p>
          </p:txBody>
        </p:sp>
      </p:grpSp>
    </p:spTree>
    <p:extLst>
      <p:ext uri="{BB962C8B-B14F-4D97-AF65-F5344CB8AC3E}">
        <p14:creationId xmlns:p14="http://schemas.microsoft.com/office/powerpoint/2010/main" val="9045872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4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p:stCondLst>
                              <p:cond delay="1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6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1635646"/>
            <a:ext cx="4914230" cy="1200329"/>
          </a:xfrm>
          <a:prstGeom prst="rect">
            <a:avLst/>
          </a:prstGeom>
          <a:noFill/>
        </p:spPr>
        <p:txBody>
          <a:bodyPr wrap="none" rtlCol="0">
            <a:spAutoFit/>
          </a:bodyPr>
          <a:lstStyle/>
          <a:p>
            <a:r>
              <a:rPr lang="en-US" altLang="zh-CN" dirty="0">
                <a:solidFill>
                  <a:schemeClr val="bg1"/>
                </a:solidFill>
              </a:rPr>
              <a:t>Sunny  </a:t>
            </a:r>
            <a:r>
              <a:rPr lang="zh-CN" altLang="en-US" dirty="0">
                <a:solidFill>
                  <a:schemeClr val="bg1"/>
                </a:solidFill>
              </a:rPr>
              <a:t>作品</a:t>
            </a:r>
            <a:endParaRPr lang="en-US" altLang="zh-CN" dirty="0">
              <a:solidFill>
                <a:schemeClr val="bg1"/>
              </a:solidFill>
            </a:endParaRPr>
          </a:p>
          <a:p>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51PPT</a:t>
            </a:r>
            <a:r>
              <a:rPr lang="zh-CN" altLang="en-US" dirty="0">
                <a:solidFill>
                  <a:schemeClr val="bg1"/>
                </a:solidFill>
              </a:rPr>
              <a:t>模板网   </a:t>
            </a:r>
            <a:r>
              <a:rPr lang="en-US" altLang="zh-CN" dirty="0">
                <a:solidFill>
                  <a:schemeClr val="bg1"/>
                </a:solidFill>
                <a:hlinkClick r:id="rId2"/>
              </a:rPr>
              <a:t>www.51pptmoban.com</a:t>
            </a:r>
            <a:r>
              <a:rPr lang="en-US" altLang="zh-CN" dirty="0">
                <a:solidFill>
                  <a:schemeClr val="bg1"/>
                </a:solidFill>
              </a:rPr>
              <a:t>   </a:t>
            </a:r>
            <a:r>
              <a:rPr lang="zh-CN" altLang="en-US" dirty="0">
                <a:solidFill>
                  <a:schemeClr val="bg1"/>
                </a:solidFill>
              </a:rPr>
              <a:t>授权发布</a:t>
            </a:r>
          </a:p>
        </p:txBody>
      </p:sp>
    </p:spTree>
    <p:extLst>
      <p:ext uri="{BB962C8B-B14F-4D97-AF65-F5344CB8AC3E}">
        <p14:creationId xmlns:p14="http://schemas.microsoft.com/office/powerpoint/2010/main" val="3758234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p:nvPr/>
        </p:nvSpPr>
        <p:spPr bwMode="auto">
          <a:xfrm>
            <a:off x="-2" y="1783250"/>
            <a:ext cx="3628551" cy="1283968"/>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147538" y="1925882"/>
            <a:ext cx="1172116" cy="707886"/>
          </a:xfrm>
          <a:prstGeom prst="rect">
            <a:avLst/>
          </a:prstGeom>
          <a:noFill/>
        </p:spPr>
        <p:txBody>
          <a:bodyPr wrap="none">
            <a:spAutoFit/>
          </a:bodyPr>
          <a:lstStyle/>
          <a:p>
            <a:pPr fontAlgn="auto">
              <a:spcBef>
                <a:spcPts val="0"/>
              </a:spcBef>
              <a:spcAft>
                <a:spcPts val="0"/>
              </a:spcAft>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969811" y="2500455"/>
            <a:ext cx="1620765" cy="400110"/>
          </a:xfrm>
          <a:prstGeom prst="rect">
            <a:avLst/>
          </a:prstGeom>
          <a:noFill/>
        </p:spPr>
        <p:txBody>
          <a:bodyPr wrap="none">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8" name="TextBox 7"/>
          <p:cNvSpPr txBox="1"/>
          <p:nvPr/>
        </p:nvSpPr>
        <p:spPr bwMode="auto">
          <a:xfrm>
            <a:off x="3463201" y="772308"/>
            <a:ext cx="2236510" cy="40011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在此输入标题内容</a:t>
            </a:r>
          </a:p>
        </p:txBody>
      </p:sp>
      <p:sp>
        <p:nvSpPr>
          <p:cNvPr id="9" name="TextBox 8"/>
          <p:cNvSpPr txBox="1"/>
          <p:nvPr/>
        </p:nvSpPr>
        <p:spPr bwMode="auto">
          <a:xfrm>
            <a:off x="3472726" y="1172358"/>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4452472" y="2612826"/>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a:t>
            </a:r>
            <a:r>
              <a:rPr lang="zh-CN" altLang="en-US" sz="2000" b="1" kern="0" dirty="0">
                <a:solidFill>
                  <a:schemeClr val="bg1"/>
                </a:solidFill>
                <a:latin typeface="微软雅黑" pitchFamily="34" charset="-122"/>
                <a:ea typeface="微软雅黑" pitchFamily="34" charset="-122"/>
              </a:rPr>
              <a:t>输入标题内容</a:t>
            </a:r>
          </a:p>
        </p:txBody>
      </p:sp>
      <p:sp>
        <p:nvSpPr>
          <p:cNvPr id="11" name="TextBox 10"/>
          <p:cNvSpPr txBox="1"/>
          <p:nvPr/>
        </p:nvSpPr>
        <p:spPr bwMode="auto">
          <a:xfrm>
            <a:off x="4461997" y="2975967"/>
            <a:ext cx="2954337" cy="27781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3977815" y="1716653"/>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a:t>
            </a:r>
            <a:r>
              <a:rPr lang="zh-CN" altLang="en-US" sz="2000" b="1" kern="0" dirty="0">
                <a:solidFill>
                  <a:schemeClr val="bg1"/>
                </a:solidFill>
                <a:latin typeface="微软雅黑" pitchFamily="34" charset="-122"/>
                <a:ea typeface="微软雅黑" pitchFamily="34" charset="-122"/>
              </a:rPr>
              <a:t>输入标题内容</a:t>
            </a:r>
          </a:p>
        </p:txBody>
      </p:sp>
      <p:sp>
        <p:nvSpPr>
          <p:cNvPr id="13" name="TextBox 12"/>
          <p:cNvSpPr txBox="1"/>
          <p:nvPr/>
        </p:nvSpPr>
        <p:spPr bwMode="auto">
          <a:xfrm>
            <a:off x="3987340" y="2079795"/>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4920506" y="3502926"/>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a:t>
            </a:r>
            <a:r>
              <a:rPr lang="zh-CN" altLang="en-US" sz="2000" b="1" kern="0" dirty="0">
                <a:solidFill>
                  <a:schemeClr val="bg1"/>
                </a:solidFill>
                <a:latin typeface="微软雅黑" pitchFamily="34" charset="-122"/>
                <a:ea typeface="微软雅黑" pitchFamily="34" charset="-122"/>
              </a:rPr>
              <a:t>输入标题内容</a:t>
            </a:r>
          </a:p>
        </p:txBody>
      </p:sp>
      <p:sp>
        <p:nvSpPr>
          <p:cNvPr id="15" name="TextBox 14"/>
          <p:cNvSpPr txBox="1"/>
          <p:nvPr/>
        </p:nvSpPr>
        <p:spPr bwMode="auto">
          <a:xfrm>
            <a:off x="4930031" y="3864480"/>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在此录入此部分的内容及说明，简单扼要</a:t>
            </a:r>
          </a:p>
        </p:txBody>
      </p:sp>
      <p:sp>
        <p:nvSpPr>
          <p:cNvPr id="16" name="TextBox 15"/>
          <p:cNvSpPr txBox="1"/>
          <p:nvPr/>
        </p:nvSpPr>
        <p:spPr>
          <a:xfrm>
            <a:off x="2793223" y="740310"/>
            <a:ext cx="655949" cy="707886"/>
          </a:xfrm>
          <a:prstGeom prst="rect">
            <a:avLst/>
          </a:prstGeom>
          <a:noFill/>
        </p:spPr>
        <p:txBody>
          <a:bodyPr wrap="none" rtlCol="0">
            <a:spAutoFit/>
          </a:bodyPr>
          <a:lstStyle/>
          <a:p>
            <a:r>
              <a:rPr lang="en-US" altLang="zh-CN" sz="4000" dirty="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
        <p:nvSpPr>
          <p:cNvPr id="17" name="TextBox 16"/>
          <p:cNvSpPr txBox="1"/>
          <p:nvPr/>
        </p:nvSpPr>
        <p:spPr>
          <a:xfrm>
            <a:off x="3311842" y="1679693"/>
            <a:ext cx="718466" cy="707886"/>
          </a:xfrm>
          <a:prstGeom prst="rect">
            <a:avLst/>
          </a:prstGeom>
          <a:noFill/>
        </p:spPr>
        <p:txBody>
          <a:bodyPr wrap="none" rtlCol="0">
            <a:spAutoFit/>
          </a:bodyPr>
          <a:lstStyle/>
          <a:p>
            <a:r>
              <a:rPr lang="en-US" altLang="zh-CN" sz="4000" dirty="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18" name="TextBox 17"/>
          <p:cNvSpPr txBox="1"/>
          <p:nvPr/>
        </p:nvSpPr>
        <p:spPr>
          <a:xfrm>
            <a:off x="3847091" y="2540510"/>
            <a:ext cx="732893" cy="707886"/>
          </a:xfrm>
          <a:prstGeom prst="rect">
            <a:avLst/>
          </a:prstGeom>
          <a:noFill/>
        </p:spPr>
        <p:txBody>
          <a:bodyPr wrap="none" rtlCol="0">
            <a:spAutoFit/>
          </a:bodyPr>
          <a:lstStyle/>
          <a:p>
            <a:r>
              <a:rPr lang="en-US" altLang="zh-CN" sz="4000" dirty="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
        <p:nvSpPr>
          <p:cNvPr id="19" name="TextBox 18"/>
          <p:cNvSpPr txBox="1"/>
          <p:nvPr/>
        </p:nvSpPr>
        <p:spPr>
          <a:xfrm>
            <a:off x="4260933" y="3426816"/>
            <a:ext cx="716863" cy="707886"/>
          </a:xfrm>
          <a:prstGeom prst="rect">
            <a:avLst/>
          </a:prstGeom>
          <a:noFill/>
        </p:spPr>
        <p:txBody>
          <a:bodyPr wrap="none" rtlCol="0">
            <a:spAutoFit/>
          </a:bodyPr>
          <a:lstStyle/>
          <a:p>
            <a:r>
              <a:rPr lang="en-US" altLang="zh-CN" sz="4000" dirty="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
        <p:nvSpPr>
          <p:cNvPr id="20" name="矩形 34"/>
          <p:cNvSpPr/>
          <p:nvPr/>
        </p:nvSpPr>
        <p:spPr bwMode="auto">
          <a:xfrm>
            <a:off x="6987340" y="1779662"/>
            <a:ext cx="2170177" cy="1287555"/>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 name="connsiteX0" fmla="*/ 0 w 1833140"/>
              <a:gd name="connsiteY0" fmla="*/ 9525 h 1293493"/>
              <a:gd name="connsiteX1" fmla="*/ 1833140 w 1833140"/>
              <a:gd name="connsiteY1" fmla="*/ 0 h 1293493"/>
              <a:gd name="connsiteX2" fmla="*/ 1606620 w 1833140"/>
              <a:gd name="connsiteY2" fmla="*/ 1293493 h 1293493"/>
              <a:gd name="connsiteX3" fmla="*/ 551543 w 1833140"/>
              <a:gd name="connsiteY3" fmla="*/ 1293493 h 1293493"/>
              <a:gd name="connsiteX4" fmla="*/ 0 w 1833140"/>
              <a:gd name="connsiteY4" fmla="*/ 9525 h 1293493"/>
              <a:gd name="connsiteX0" fmla="*/ 0 w 1833140"/>
              <a:gd name="connsiteY0" fmla="*/ 9525 h 1293493"/>
              <a:gd name="connsiteX1" fmla="*/ 1833140 w 1833140"/>
              <a:gd name="connsiteY1" fmla="*/ 0 h 1293493"/>
              <a:gd name="connsiteX2" fmla="*/ 1833140 w 1833140"/>
              <a:gd name="connsiteY2" fmla="*/ 1293493 h 1293493"/>
              <a:gd name="connsiteX3" fmla="*/ 551543 w 1833140"/>
              <a:gd name="connsiteY3" fmla="*/ 1293493 h 1293493"/>
              <a:gd name="connsiteX4" fmla="*/ 0 w 1833140"/>
              <a:gd name="connsiteY4" fmla="*/ 9525 h 1293493"/>
              <a:gd name="connsiteX0" fmla="*/ 0 w 1833140"/>
              <a:gd name="connsiteY0" fmla="*/ 0 h 1283968"/>
              <a:gd name="connsiteX1" fmla="*/ 1833140 w 1833140"/>
              <a:gd name="connsiteY1" fmla="*/ 8288 h 1283968"/>
              <a:gd name="connsiteX2" fmla="*/ 1833140 w 1833140"/>
              <a:gd name="connsiteY2" fmla="*/ 1283968 h 1283968"/>
              <a:gd name="connsiteX3" fmla="*/ 551543 w 1833140"/>
              <a:gd name="connsiteY3" fmla="*/ 1283968 h 1283968"/>
              <a:gd name="connsiteX4" fmla="*/ 0 w 1833140"/>
              <a:gd name="connsiteY4" fmla="*/ 0 h 1283968"/>
              <a:gd name="connsiteX0" fmla="*/ 0 w 1843227"/>
              <a:gd name="connsiteY0" fmla="*/ 3587 h 1287555"/>
              <a:gd name="connsiteX1" fmla="*/ 1843227 w 1843227"/>
              <a:gd name="connsiteY1" fmla="*/ 0 h 1287555"/>
              <a:gd name="connsiteX2" fmla="*/ 1833140 w 1843227"/>
              <a:gd name="connsiteY2" fmla="*/ 1287555 h 1287555"/>
              <a:gd name="connsiteX3" fmla="*/ 551543 w 1843227"/>
              <a:gd name="connsiteY3" fmla="*/ 1287555 h 1287555"/>
              <a:gd name="connsiteX4" fmla="*/ 0 w 1843227"/>
              <a:gd name="connsiteY4" fmla="*/ 3587 h 12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1" name="TextBox 20"/>
          <p:cNvSpPr txBox="1"/>
          <p:nvPr/>
        </p:nvSpPr>
        <p:spPr>
          <a:xfrm>
            <a:off x="7595330" y="2129502"/>
            <a:ext cx="1297150" cy="523220"/>
          </a:xfrm>
          <a:prstGeom prst="rect">
            <a:avLst/>
          </a:prstGeom>
          <a:noFill/>
        </p:spPr>
        <p:txBody>
          <a:bodyPr wrap="none" rtlCol="0">
            <a:spAutoFit/>
          </a:bodyPr>
          <a:lstStyle/>
          <a:p>
            <a:r>
              <a:rPr lang="en-US" altLang="zh-CN" sz="2800" dirty="0">
                <a:solidFill>
                  <a:schemeClr val="bg1"/>
                </a:solidFill>
                <a:latin typeface="Eras Bold ITC" panose="020B0907030504020204" pitchFamily="34" charset="0"/>
                <a:ea typeface="微软雅黑" panose="020B0503020204020204" pitchFamily="34" charset="-122"/>
              </a:rPr>
              <a:t>LOGO</a:t>
            </a:r>
            <a:endParaRPr lang="zh-CN" altLang="en-US" sz="28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a:solidFill>
                  <a:schemeClr val="bg1"/>
                </a:solidFill>
                <a:latin typeface="微软雅黑" pitchFamily="34" charset="-122"/>
                <a:ea typeface="微软雅黑" pitchFamily="34" charset="-122"/>
              </a:rPr>
              <a:t>在此输入过渡页标题</a:t>
            </a: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点击录入此部分的内容及说明，简单扼要。</a:t>
            </a:r>
          </a:p>
        </p:txBody>
      </p:sp>
      <p:sp>
        <p:nvSpPr>
          <p:cNvPr id="6" name="TextBox 5"/>
          <p:cNvSpPr txBox="1"/>
          <p:nvPr/>
        </p:nvSpPr>
        <p:spPr>
          <a:xfrm>
            <a:off x="566852" y="1773272"/>
            <a:ext cx="1218603" cy="1446550"/>
          </a:xfrm>
          <a:prstGeom prst="rect">
            <a:avLst/>
          </a:prstGeom>
          <a:noFill/>
        </p:spPr>
        <p:txBody>
          <a:bodyPr wrap="none" rtlCol="0">
            <a:spAutoFit/>
          </a:bodyPr>
          <a:lstStyle/>
          <a:p>
            <a:pPr algn="ctr"/>
            <a:r>
              <a:rPr lang="en-US" altLang="zh-CN" sz="8800" dirty="0">
                <a:solidFill>
                  <a:schemeClr val="bg1"/>
                </a:solidFill>
                <a:latin typeface="Impact" panose="020B0806030902050204" pitchFamily="34" charset="0"/>
                <a:ea typeface="微软雅黑" panose="020B0503020204020204" pitchFamily="34" charset="-122"/>
              </a:rPr>
              <a:t>01</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0458878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bg1"/>
              </a:solidFill>
              <a:latin typeface="微软雅黑" pitchFamily="34" charset="-122"/>
              <a:ea typeface="微软雅黑"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bg1"/>
              </a:solidFill>
              <a:latin typeface="微软雅黑" pitchFamily="34" charset="-122"/>
              <a:ea typeface="微软雅黑"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bg1"/>
              </a:solidFill>
              <a:latin typeface="微软雅黑" pitchFamily="34" charset="-122"/>
              <a:ea typeface="微软雅黑"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algn="ctr">
              <a:lnSpc>
                <a:spcPct val="120000"/>
              </a:lnSpc>
              <a:defRPr/>
            </a:pPr>
            <a:r>
              <a:rPr lang="zh-CN" altLang="en-US" sz="1900" b="1" kern="0" dirty="0">
                <a:solidFill>
                  <a:schemeClr val="bg1"/>
                </a:solidFill>
                <a:latin typeface="Arial" pitchFamily="34" charset="0"/>
                <a:ea typeface="微软雅黑" pitchFamily="34" charset="-122"/>
              </a:rPr>
              <a:t>工作</a:t>
            </a:r>
            <a:endParaRPr lang="en-US" altLang="zh-CN" sz="1900" b="1" kern="0" dirty="0">
              <a:solidFill>
                <a:schemeClr val="bg1"/>
              </a:solidFill>
              <a:latin typeface="Arial" pitchFamily="34" charset="0"/>
              <a:ea typeface="微软雅黑" pitchFamily="34" charset="-122"/>
            </a:endParaRPr>
          </a:p>
          <a:p>
            <a:pPr algn="ctr">
              <a:lnSpc>
                <a:spcPct val="120000"/>
              </a:lnSpc>
              <a:defRPr/>
            </a:pPr>
            <a:r>
              <a:rPr lang="zh-CN" altLang="en-US" sz="1900" b="1" kern="0" dirty="0">
                <a:solidFill>
                  <a:schemeClr val="bg1"/>
                </a:solidFill>
                <a:latin typeface="Arial" pitchFamily="34" charset="0"/>
                <a:ea typeface="微软雅黑" pitchFamily="34" charset="-122"/>
              </a:rPr>
              <a:t>概述</a:t>
            </a:r>
          </a:p>
        </p:txBody>
      </p:sp>
    </p:spTree>
    <p:extLst>
      <p:ext uri="{BB962C8B-B14F-4D97-AF65-F5344CB8AC3E}">
        <p14:creationId xmlns:p14="http://schemas.microsoft.com/office/powerpoint/2010/main" val="18001104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43" name="TextBox 42"/>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608730" y="3863107"/>
            <a:ext cx="6325104" cy="796875"/>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bg1"/>
                </a:solidFill>
                <a:latin typeface="微软雅黑" pitchFamily="34" charset="-122"/>
                <a:ea typeface="微软雅黑" pitchFamily="34" charset="-122"/>
              </a:rPr>
              <a:t>单击此处添加标题</a:t>
            </a:r>
          </a:p>
          <a:p>
            <a:pPr marL="0" indent="0">
              <a:lnSpc>
                <a:spcPct val="130000"/>
              </a:lnSpc>
              <a:buNone/>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bg1"/>
                </a:solidFill>
                <a:latin typeface="微软雅黑" pitchFamily="34" charset="-122"/>
                <a:ea typeface="微软雅黑" pitchFamily="34" charset="-122"/>
              </a:rPr>
              <a:t>您的内容打在这里，或者通过复制您的文本在此框中粘贴</a:t>
            </a:r>
            <a:endParaRPr lang="en-US" altLang="zh-CN" sz="1100" dirty="0">
              <a:solidFill>
                <a:schemeClr val="bg1"/>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bg1"/>
                </a:solidFill>
                <a:latin typeface="微软雅黑" pitchFamily="34" charset="-122"/>
                <a:ea typeface="微软雅黑" pitchFamily="34" charset="-122"/>
              </a:rPr>
              <a:t>您的内容打在这里，或者通过复制您的文本在此框中粘贴</a:t>
            </a:r>
            <a:endParaRPr lang="en-US" altLang="zh-CN" sz="1100" dirty="0">
              <a:solidFill>
                <a:schemeClr val="bg1"/>
              </a:solidFill>
              <a:latin typeface="微软雅黑" pitchFamily="34" charset="-122"/>
              <a:ea typeface="微软雅黑" pitchFamily="34" charset="-122"/>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bg1"/>
                </a:solidFill>
                <a:latin typeface="微软雅黑" pitchFamily="34" charset="-122"/>
                <a:ea typeface="微软雅黑" pitchFamily="34" charset="-122"/>
              </a:rPr>
              <a:t>您的内容打在这里，或者通过复制您的文本在此框中粘贴</a:t>
            </a:r>
            <a:endParaRPr lang="en-US" altLang="zh-CN" sz="1100" dirty="0">
              <a:solidFill>
                <a:schemeClr val="bg1"/>
              </a:solidFill>
              <a:latin typeface="微软雅黑" pitchFamily="34" charset="-122"/>
              <a:ea typeface="微软雅黑" pitchFamily="34" charset="-122"/>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bg1"/>
                </a:solidFill>
                <a:latin typeface="微软雅黑" pitchFamily="34" charset="-122"/>
                <a:ea typeface="微软雅黑" pitchFamily="34" charset="-122"/>
              </a:rPr>
              <a:t>您的内容打在这里，或者通过复制您的文本在此框中粘贴</a:t>
            </a:r>
            <a:endParaRPr lang="en-US" altLang="zh-CN" sz="1100" dirty="0">
              <a:solidFill>
                <a:schemeClr val="bg1"/>
              </a:solidFill>
              <a:latin typeface="微软雅黑" pitchFamily="34" charset="-122"/>
              <a:ea typeface="微软雅黑" pitchFamily="34" charset="-122"/>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bg1"/>
                </a:solidFill>
                <a:latin typeface="微软雅黑" pitchFamily="34" charset="-122"/>
                <a:ea typeface="微软雅黑" pitchFamily="34" charset="-122"/>
              </a:rPr>
              <a:t>您的内容打在这里，或者通过复制您的文本在此框中粘贴</a:t>
            </a:r>
            <a:endParaRPr lang="en-US" sz="1100" dirty="0">
              <a:solidFill>
                <a:schemeClr val="bg1"/>
              </a:solidFill>
              <a:latin typeface="微软雅黑" pitchFamily="34" charset="-122"/>
              <a:ea typeface="微软雅黑" pitchFamily="34" charset="-122"/>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2012</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2013</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2014</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20XX</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20XX</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rot="10800000" flipV="1">
            <a:off x="6839379" y="3053547"/>
            <a:ext cx="2307543" cy="60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2218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bg1"/>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bg1"/>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bg1"/>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bg1"/>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a:solidFill>
                  <a:schemeClr val="bg1"/>
                </a:solidFill>
                <a:latin typeface="微软雅黑" pitchFamily="34" charset="-122"/>
                <a:ea typeface="微软雅黑" pitchFamily="34" charset="-122"/>
              </a:rPr>
              <a:t>20XX</a:t>
            </a: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a:solidFill>
                  <a:schemeClr val="bg1"/>
                </a:solidFill>
                <a:latin typeface="微软雅黑" pitchFamily="34" charset="-122"/>
                <a:ea typeface="微软雅黑" pitchFamily="34" charset="-122"/>
              </a:rPr>
              <a:t>20XX</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bg1"/>
                </a:solidFill>
                <a:latin typeface="微软雅黑" pitchFamily="34" charset="-122"/>
                <a:ea typeface="微软雅黑" pitchFamily="34" charset="-122"/>
                <a:cs typeface="Open Sans" pitchFamily="34" charset="0"/>
              </a:rPr>
              <a:t>单击此处添加标题</a:t>
            </a:r>
            <a:endParaRPr lang="en-US" altLang="zh-CN" sz="1200" b="1" dirty="0">
              <a:solidFill>
                <a:schemeClr val="bg1"/>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bg1"/>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bg1"/>
                </a:solidFill>
                <a:latin typeface="微软雅黑" pitchFamily="34" charset="-122"/>
                <a:ea typeface="微软雅黑" pitchFamily="34" charset="-122"/>
                <a:cs typeface="Open Sans" pitchFamily="34" charset="0"/>
              </a:rPr>
              <a:t>单击此处添加标题</a:t>
            </a:r>
            <a:endParaRPr lang="en-US" altLang="zh-CN" sz="1200" b="1" dirty="0">
              <a:solidFill>
                <a:schemeClr val="bg1"/>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bg1"/>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6390173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20XX</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bg1"/>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7" name="TextBox 16"/>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8" name="TextBox 17"/>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4781393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a:t>正面</a:t>
            </a:r>
            <a:endParaRPr lang="en-US" altLang="zh-CN" b="1" dirty="0"/>
          </a:p>
          <a:p>
            <a:r>
              <a:rPr lang="zh-CN" altLang="en-US" b="1" dirty="0"/>
              <a:t>观点</a:t>
            </a:r>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p:spPr>
        <p:txBody>
          <a:bodyPr wrap="none" lIns="68580" tIns="34290" rIns="68580" bIns="34290" anchor="ctr"/>
          <a:lstStyle/>
          <a:p>
            <a:pPr algn="ctr"/>
            <a:endParaRPr lang="zh-CN" altLang="en-US" sz="1100" kern="0">
              <a:solidFill>
                <a:srgbClr val="FFFFFF"/>
              </a:solidFill>
              <a:latin typeface="微软雅黑" pitchFamily="34" charset="-122"/>
              <a:ea typeface="微软雅黑"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a:t>负面</a:t>
            </a:r>
            <a:endParaRPr lang="en-US" altLang="zh-CN" b="1" dirty="0"/>
          </a:p>
          <a:p>
            <a:r>
              <a:rPr lang="zh-CN" altLang="en-US" b="1" dirty="0"/>
              <a:t>观点</a:t>
            </a: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a:solidFill>
                  <a:schemeClr val="bg1"/>
                </a:solidFill>
                <a:latin typeface="Eras Bold ITC" panose="020B0907030504020204" pitchFamily="34" charset="0"/>
                <a:ea typeface="微软雅黑" panose="020B0503020204020204" pitchFamily="34" charset="-122"/>
              </a:rPr>
              <a:t>LOGO</a:t>
            </a:r>
            <a:endParaRPr lang="zh-CN" altLang="en-US" sz="24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0341987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51PPT模板网，www.51pptmoban.com">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2652</Words>
  <Application>Microsoft Office PowerPoint</Application>
  <PresentationFormat>全屏显示(16:9)</PresentationFormat>
  <Paragraphs>335</Paragraphs>
  <Slides>28</Slides>
  <Notes>27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Broadway BT</vt:lpstr>
      <vt:lpstr>Microsoft YaHei UI Light</vt:lpstr>
      <vt:lpstr>方正大黑简体</vt:lpstr>
      <vt:lpstr>微软雅黑</vt:lpstr>
      <vt:lpstr>Arial</vt:lpstr>
      <vt:lpstr>Calibri</vt:lpstr>
      <vt:lpstr>Eras Bold ITC</vt:lpstr>
      <vt:lpstr>Impact</vt:lpstr>
      <vt:lpstr>Segoe UI Light</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工作计划</dc:title>
  <dc:subject>wen</dc:subject>
  <dc:creator>sunny</dc:creator>
  <cp:keywords>www.51pptmoban.com</cp:keywords>
  <dc:description>51PPT模板网 唯一访问网址：www.51pptmoban.com</dc:description>
  <cp:lastModifiedBy>Power user</cp:lastModifiedBy>
  <cp:revision>83</cp:revision>
  <dcterms:created xsi:type="dcterms:W3CDTF">2015-10-16T03:54:15Z</dcterms:created>
  <dcterms:modified xsi:type="dcterms:W3CDTF">2023-03-30T07:54:32Z</dcterms:modified>
  <cp:category>商务</cp:category>
</cp:coreProperties>
</file>