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6"/>
  </p:notesMasterIdLst>
  <p:sldIdLst>
    <p:sldId id="258" r:id="rId2"/>
    <p:sldId id="293" r:id="rId3"/>
    <p:sldId id="287" r:id="rId4"/>
    <p:sldId id="270" r:id="rId5"/>
    <p:sldId id="268" r:id="rId6"/>
    <p:sldId id="274" r:id="rId7"/>
    <p:sldId id="284" r:id="rId8"/>
    <p:sldId id="283" r:id="rId9"/>
    <p:sldId id="265" r:id="rId10"/>
    <p:sldId id="267" r:id="rId11"/>
    <p:sldId id="280" r:id="rId12"/>
    <p:sldId id="282" r:id="rId13"/>
    <p:sldId id="281" r:id="rId14"/>
    <p:sldId id="275" r:id="rId15"/>
    <p:sldId id="278" r:id="rId16"/>
    <p:sldId id="261" r:id="rId17"/>
    <p:sldId id="279" r:id="rId18"/>
    <p:sldId id="264" r:id="rId19"/>
    <p:sldId id="273" r:id="rId20"/>
    <p:sldId id="276" r:id="rId21"/>
    <p:sldId id="277" r:id="rId22"/>
    <p:sldId id="286" r:id="rId23"/>
    <p:sldId id="294" r:id="rId24"/>
    <p:sldId id="295" r:id="rId2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333334"/>
    <a:srgbClr val="505053"/>
    <a:srgbClr val="16ABF6"/>
    <a:srgbClr val="73CDFA"/>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6" autoAdjust="0"/>
    <p:restoredTop sz="93553" autoAdjust="0"/>
  </p:normalViewPr>
  <p:slideViewPr>
    <p:cSldViewPr snapToGrid="0">
      <p:cViewPr varScale="1">
        <p:scale>
          <a:sx n="131" d="100"/>
          <a:sy n="131" d="100"/>
        </p:scale>
        <p:origin x="514" y="91"/>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61709-6487-4AFE-917E-7F10C5941ABF}" type="datetimeFigureOut">
              <a:rPr lang="zh-CN" altLang="en-US" smtClean="0"/>
              <a:t>2019/2/21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ED0B0E-31CB-490F-9BC5-C93FE93B1ECF}" type="slidenum">
              <a:rPr lang="zh-CN" altLang="en-US" smtClean="0"/>
              <a:t>‹#›</a:t>
            </a:fld>
            <a:endParaRPr lang="zh-CN" altLang="en-US"/>
          </a:p>
        </p:txBody>
      </p:sp>
    </p:spTree>
    <p:extLst>
      <p:ext uri="{BB962C8B-B14F-4D97-AF65-F5344CB8AC3E}">
        <p14:creationId xmlns:p14="http://schemas.microsoft.com/office/powerpoint/2010/main" val="1507966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EF0F8C-13CA-4C7D-9CC2-30ED92607B2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91960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12</a:t>
            </a:fld>
            <a:endParaRPr lang="zh-CN" altLang="en-US"/>
          </a:p>
        </p:txBody>
      </p:sp>
    </p:spTree>
    <p:extLst>
      <p:ext uri="{BB962C8B-B14F-4D97-AF65-F5344CB8AC3E}">
        <p14:creationId xmlns:p14="http://schemas.microsoft.com/office/powerpoint/2010/main" val="2194347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13</a:t>
            </a:fld>
            <a:endParaRPr lang="zh-CN" altLang="en-US"/>
          </a:p>
        </p:txBody>
      </p:sp>
    </p:spTree>
    <p:extLst>
      <p:ext uri="{BB962C8B-B14F-4D97-AF65-F5344CB8AC3E}">
        <p14:creationId xmlns:p14="http://schemas.microsoft.com/office/powerpoint/2010/main" val="3760328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14</a:t>
            </a:fld>
            <a:endParaRPr lang="zh-CN" altLang="en-US"/>
          </a:p>
        </p:txBody>
      </p:sp>
    </p:spTree>
    <p:extLst>
      <p:ext uri="{BB962C8B-B14F-4D97-AF65-F5344CB8AC3E}">
        <p14:creationId xmlns:p14="http://schemas.microsoft.com/office/powerpoint/2010/main" val="3985767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15</a:t>
            </a:fld>
            <a:endParaRPr lang="zh-CN" altLang="en-US"/>
          </a:p>
        </p:txBody>
      </p:sp>
    </p:spTree>
    <p:extLst>
      <p:ext uri="{BB962C8B-B14F-4D97-AF65-F5344CB8AC3E}">
        <p14:creationId xmlns:p14="http://schemas.microsoft.com/office/powerpoint/2010/main" val="4241891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16</a:t>
            </a:fld>
            <a:endParaRPr lang="zh-CN" altLang="en-US"/>
          </a:p>
        </p:txBody>
      </p:sp>
    </p:spTree>
    <p:extLst>
      <p:ext uri="{BB962C8B-B14F-4D97-AF65-F5344CB8AC3E}">
        <p14:creationId xmlns:p14="http://schemas.microsoft.com/office/powerpoint/2010/main" val="1825671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17</a:t>
            </a:fld>
            <a:endParaRPr lang="zh-CN" altLang="en-US"/>
          </a:p>
        </p:txBody>
      </p:sp>
    </p:spTree>
    <p:extLst>
      <p:ext uri="{BB962C8B-B14F-4D97-AF65-F5344CB8AC3E}">
        <p14:creationId xmlns:p14="http://schemas.microsoft.com/office/powerpoint/2010/main" val="2554306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18</a:t>
            </a:fld>
            <a:endParaRPr lang="zh-CN" altLang="en-US"/>
          </a:p>
        </p:txBody>
      </p:sp>
    </p:spTree>
    <p:extLst>
      <p:ext uri="{BB962C8B-B14F-4D97-AF65-F5344CB8AC3E}">
        <p14:creationId xmlns:p14="http://schemas.microsoft.com/office/powerpoint/2010/main" val="1778488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19</a:t>
            </a:fld>
            <a:endParaRPr lang="zh-CN" altLang="en-US"/>
          </a:p>
        </p:txBody>
      </p:sp>
    </p:spTree>
    <p:extLst>
      <p:ext uri="{BB962C8B-B14F-4D97-AF65-F5344CB8AC3E}">
        <p14:creationId xmlns:p14="http://schemas.microsoft.com/office/powerpoint/2010/main" val="670581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20</a:t>
            </a:fld>
            <a:endParaRPr lang="zh-CN" altLang="en-US"/>
          </a:p>
        </p:txBody>
      </p:sp>
    </p:spTree>
    <p:extLst>
      <p:ext uri="{BB962C8B-B14F-4D97-AF65-F5344CB8AC3E}">
        <p14:creationId xmlns:p14="http://schemas.microsoft.com/office/powerpoint/2010/main" val="3780258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21</a:t>
            </a:fld>
            <a:endParaRPr lang="zh-CN" altLang="en-US"/>
          </a:p>
        </p:txBody>
      </p:sp>
    </p:spTree>
    <p:extLst>
      <p:ext uri="{BB962C8B-B14F-4D97-AF65-F5344CB8AC3E}">
        <p14:creationId xmlns:p14="http://schemas.microsoft.com/office/powerpoint/2010/main" val="103221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4</a:t>
            </a:fld>
            <a:endParaRPr lang="zh-CN" altLang="en-US"/>
          </a:p>
        </p:txBody>
      </p:sp>
    </p:spTree>
    <p:extLst>
      <p:ext uri="{BB962C8B-B14F-4D97-AF65-F5344CB8AC3E}">
        <p14:creationId xmlns:p14="http://schemas.microsoft.com/office/powerpoint/2010/main" val="4028379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22</a:t>
            </a:fld>
            <a:endParaRPr lang="zh-CN" altLang="en-US"/>
          </a:p>
        </p:txBody>
      </p:sp>
    </p:spTree>
    <p:extLst>
      <p:ext uri="{BB962C8B-B14F-4D97-AF65-F5344CB8AC3E}">
        <p14:creationId xmlns:p14="http://schemas.microsoft.com/office/powerpoint/2010/main" val="2508130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5</a:t>
            </a:fld>
            <a:endParaRPr lang="zh-CN" altLang="en-US"/>
          </a:p>
        </p:txBody>
      </p:sp>
    </p:spTree>
    <p:extLst>
      <p:ext uri="{BB962C8B-B14F-4D97-AF65-F5344CB8AC3E}">
        <p14:creationId xmlns:p14="http://schemas.microsoft.com/office/powerpoint/2010/main" val="1959511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6</a:t>
            </a:fld>
            <a:endParaRPr lang="zh-CN" altLang="en-US"/>
          </a:p>
        </p:txBody>
      </p:sp>
    </p:spTree>
    <p:extLst>
      <p:ext uri="{BB962C8B-B14F-4D97-AF65-F5344CB8AC3E}">
        <p14:creationId xmlns:p14="http://schemas.microsoft.com/office/powerpoint/2010/main" val="733541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7</a:t>
            </a:fld>
            <a:endParaRPr lang="zh-CN" altLang="en-US"/>
          </a:p>
        </p:txBody>
      </p:sp>
    </p:spTree>
    <p:extLst>
      <p:ext uri="{BB962C8B-B14F-4D97-AF65-F5344CB8AC3E}">
        <p14:creationId xmlns:p14="http://schemas.microsoft.com/office/powerpoint/2010/main" val="3074548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8</a:t>
            </a:fld>
            <a:endParaRPr lang="zh-CN" altLang="en-US"/>
          </a:p>
        </p:txBody>
      </p:sp>
    </p:spTree>
    <p:extLst>
      <p:ext uri="{BB962C8B-B14F-4D97-AF65-F5344CB8AC3E}">
        <p14:creationId xmlns:p14="http://schemas.microsoft.com/office/powerpoint/2010/main" val="3847500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9</a:t>
            </a:fld>
            <a:endParaRPr lang="zh-CN" altLang="en-US"/>
          </a:p>
        </p:txBody>
      </p:sp>
    </p:spTree>
    <p:extLst>
      <p:ext uri="{BB962C8B-B14F-4D97-AF65-F5344CB8AC3E}">
        <p14:creationId xmlns:p14="http://schemas.microsoft.com/office/powerpoint/2010/main" val="179679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10</a:t>
            </a:fld>
            <a:endParaRPr lang="zh-CN" altLang="en-US"/>
          </a:p>
        </p:txBody>
      </p:sp>
    </p:spTree>
    <p:extLst>
      <p:ext uri="{BB962C8B-B14F-4D97-AF65-F5344CB8AC3E}">
        <p14:creationId xmlns:p14="http://schemas.microsoft.com/office/powerpoint/2010/main" val="1065512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EF0F8C-13CA-4C7D-9CC2-30ED92607B24}" type="slidenum">
              <a:rPr lang="zh-CN" altLang="en-US" smtClean="0"/>
              <a:t>11</a:t>
            </a:fld>
            <a:endParaRPr lang="zh-CN" altLang="en-US"/>
          </a:p>
        </p:txBody>
      </p:sp>
    </p:spTree>
    <p:extLst>
      <p:ext uri="{BB962C8B-B14F-4D97-AF65-F5344CB8AC3E}">
        <p14:creationId xmlns:p14="http://schemas.microsoft.com/office/powerpoint/2010/main" val="799295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flip="none" rotWithShape="1">
          <a:gsLst>
            <a:gs pos="0">
              <a:schemeClr val="bg1">
                <a:lumMod val="85000"/>
                <a:alpha val="73000"/>
              </a:schemeClr>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38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3165518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3824840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767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gradFill flip="none" rotWithShape="1">
          <a:gsLst>
            <a:gs pos="0">
              <a:schemeClr val="bg1">
                <a:lumMod val="85000"/>
                <a:alpha val="73000"/>
              </a:schemeClr>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4" name="组合 3"/>
          <p:cNvGrpSpPr/>
          <p:nvPr userDrawn="1"/>
        </p:nvGrpSpPr>
        <p:grpSpPr>
          <a:xfrm>
            <a:off x="162607" y="185120"/>
            <a:ext cx="848309" cy="521724"/>
            <a:chOff x="162607" y="185120"/>
            <a:chExt cx="848309" cy="521724"/>
          </a:xfrm>
        </p:grpSpPr>
        <p:sp>
          <p:nvSpPr>
            <p:cNvPr id="5" name="矩形 4"/>
            <p:cNvSpPr/>
            <p:nvPr/>
          </p:nvSpPr>
          <p:spPr>
            <a:xfrm>
              <a:off x="166101" y="185120"/>
              <a:ext cx="84132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tx1"/>
                  </a:solidFill>
                  <a:effectLst/>
                  <a:uLnTx/>
                  <a:uFillTx/>
                  <a:latin typeface="微软雅黑"/>
                  <a:ea typeface="微软雅黑"/>
                  <a:cs typeface="+mn-cs"/>
                </a:rPr>
                <a:t>LOGO</a:t>
              </a:r>
              <a:endParaRPr kumimoji="0" lang="zh-CN" altLang="en-US" sz="1800" b="0" i="0" u="none" strike="noStrike" kern="1200" cap="none" spc="0" normalizeH="0" baseline="0" noProof="0" dirty="0">
                <a:ln>
                  <a:noFill/>
                </a:ln>
                <a:solidFill>
                  <a:schemeClr val="tx1"/>
                </a:solidFill>
                <a:effectLst/>
                <a:uLnTx/>
                <a:uFillTx/>
                <a:latin typeface="微软雅黑"/>
                <a:ea typeface="微软雅黑"/>
                <a:cs typeface="+mn-cs"/>
              </a:endParaRPr>
            </a:p>
          </p:txBody>
        </p:sp>
        <p:sp>
          <p:nvSpPr>
            <p:cNvPr id="6" name="矩形 5"/>
            <p:cNvSpPr/>
            <p:nvPr/>
          </p:nvSpPr>
          <p:spPr>
            <a:xfrm>
              <a:off x="162607" y="460623"/>
              <a:ext cx="848309"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smtClean="0">
                  <a:ln>
                    <a:noFill/>
                  </a:ln>
                  <a:solidFill>
                    <a:schemeClr val="tx1"/>
                  </a:solidFill>
                  <a:effectLst/>
                  <a:uLnTx/>
                  <a:uFillTx/>
                  <a:latin typeface="微软雅黑"/>
                  <a:ea typeface="微软雅黑"/>
                  <a:cs typeface="+mn-cs"/>
                </a:rPr>
                <a:t>TEXT HERE</a:t>
              </a:r>
              <a:endParaRPr kumimoji="0" lang="zh-CN" altLang="en-US" sz="1000" b="0" i="0" u="none" strike="noStrike" kern="1200" cap="none" spc="0" normalizeH="0" baseline="0" noProof="0" dirty="0">
                <a:ln>
                  <a:noFill/>
                </a:ln>
                <a:solidFill>
                  <a:schemeClr val="tx1"/>
                </a:solidFill>
                <a:effectLst/>
                <a:uLnTx/>
                <a:uFillTx/>
                <a:latin typeface="微软雅黑"/>
                <a:ea typeface="微软雅黑"/>
                <a:cs typeface="+mn-cs"/>
              </a:endParaRPr>
            </a:p>
          </p:txBody>
        </p:sp>
      </p:grpSp>
      <p:sp>
        <p:nvSpPr>
          <p:cNvPr id="7" name="标题 1"/>
          <p:cNvSpPr>
            <a:spLocks noGrp="1"/>
          </p:cNvSpPr>
          <p:nvPr>
            <p:ph type="title" hasCustomPrompt="1"/>
          </p:nvPr>
        </p:nvSpPr>
        <p:spPr>
          <a:xfrm>
            <a:off x="1177280" y="230329"/>
            <a:ext cx="2674640" cy="338554"/>
          </a:xfrm>
          <a:noFill/>
        </p:spPr>
        <p:txBody>
          <a:bodyPr wrap="square" rtlCol="0">
            <a:spAutoFit/>
          </a:bodyPr>
          <a:lstStyle>
            <a:lvl1pPr algn="l">
              <a:defRPr lang="zh-CN" altLang="en-US" sz="1800">
                <a:solidFill>
                  <a:schemeClr val="tx1"/>
                </a:solidFill>
                <a:latin typeface="微软雅黑" pitchFamily="34" charset="-122"/>
                <a:ea typeface="微软雅黑" pitchFamily="34" charset="-122"/>
                <a:cs typeface="+mn-cs"/>
              </a:defRPr>
            </a:lvl1pPr>
          </a:lstStyle>
          <a:p>
            <a:r>
              <a:rPr lang="zh-CN" altLang="en-US" sz="1600" dirty="0" smtClean="0">
                <a:latin typeface="微软雅黑" pitchFamily="34" charset="-122"/>
                <a:ea typeface="微软雅黑" pitchFamily="34" charset="-122"/>
              </a:rPr>
              <a:t>请在这里添加您的标题</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8206996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7039029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9" name="矩形 8"/>
          <p:cNvSpPr/>
          <p:nvPr userDrawn="1"/>
        </p:nvSpPr>
        <p:spPr>
          <a:xfrm>
            <a:off x="6934578" y="473567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40807703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22675431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12970654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38509016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5723645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20718099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2019/2/21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a:cs typeface="+mn-cs"/>
            </a:endParaRPr>
          </a:p>
        </p:txBody>
      </p:sp>
    </p:spTree>
    <p:extLst>
      <p:ext uri="{BB962C8B-B14F-4D97-AF65-F5344CB8AC3E}">
        <p14:creationId xmlns:p14="http://schemas.microsoft.com/office/powerpoint/2010/main" val="4478282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55259"/>
          <a:stretch/>
        </p:blipFill>
        <p:spPr>
          <a:xfrm>
            <a:off x="6972300" y="0"/>
            <a:ext cx="2171700" cy="2730341"/>
          </a:xfrm>
          <a:prstGeom prst="rect">
            <a:avLst/>
          </a:prstGeom>
        </p:spPr>
      </p:pic>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144" t="-558" r="55899" b="558"/>
          <a:stretch/>
        </p:blipFill>
        <p:spPr>
          <a:xfrm>
            <a:off x="0" y="2413159"/>
            <a:ext cx="2133600" cy="2730341"/>
          </a:xfrm>
          <a:prstGeom prst="rect">
            <a:avLst/>
          </a:prstGeom>
        </p:spPr>
      </p:pic>
      <p:pic>
        <p:nvPicPr>
          <p:cNvPr id="25" name="图片 24"/>
          <p:cNvPicPr>
            <a:picLocks noChangeAspect="1"/>
          </p:cNvPicPr>
          <p:nvPr/>
        </p:nvPicPr>
        <p:blipFill>
          <a:blip r:embed="rId3"/>
          <a:stretch>
            <a:fillRect/>
          </a:stretch>
        </p:blipFill>
        <p:spPr>
          <a:xfrm>
            <a:off x="2260124" y="220499"/>
            <a:ext cx="4623751" cy="4702501"/>
          </a:xfrm>
          <a:prstGeom prst="rect">
            <a:avLst/>
          </a:prstGeom>
        </p:spPr>
      </p:pic>
      <p:sp>
        <p:nvSpPr>
          <p:cNvPr id="4" name="矩形 3"/>
          <p:cNvSpPr/>
          <p:nvPr/>
        </p:nvSpPr>
        <p:spPr>
          <a:xfrm>
            <a:off x="1581150" y="2147069"/>
            <a:ext cx="5814060" cy="1036320"/>
          </a:xfrm>
          <a:prstGeom prst="rect">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9808" y="2214495"/>
            <a:ext cx="6696744" cy="830997"/>
          </a:xfrm>
          <a:prstGeom prst="rect">
            <a:avLst/>
          </a:prstGeom>
        </p:spPr>
        <p:txBody>
          <a:bodyPr wrap="square">
            <a:spAutoFit/>
          </a:bodyPr>
          <a:lstStyle/>
          <a:p>
            <a:pPr algn="ctr"/>
            <a:r>
              <a:rPr lang="zh-CN" altLang="en-US" sz="4800" b="1" spc="169"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商务灰</a:t>
            </a:r>
            <a:r>
              <a:rPr lang="zh-CN" altLang="en-US" sz="4800" b="1" spc="169"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a:t>
            </a:r>
            <a:r>
              <a:rPr lang="zh-CN" altLang="en-US" sz="4800" b="1" spc="169"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作汇报</a:t>
            </a:r>
          </a:p>
        </p:txBody>
      </p:sp>
      <p:sp>
        <p:nvSpPr>
          <p:cNvPr id="20" name="矩形 19"/>
          <p:cNvSpPr/>
          <p:nvPr/>
        </p:nvSpPr>
        <p:spPr>
          <a:xfrm>
            <a:off x="3307080" y="995218"/>
            <a:ext cx="2362200" cy="1200329"/>
          </a:xfrm>
          <a:prstGeom prst="rect">
            <a:avLst/>
          </a:prstGeom>
        </p:spPr>
        <p:txBody>
          <a:bodyPr wrap="square">
            <a:spAutoFit/>
          </a:bodyPr>
          <a:lstStyle/>
          <a:p>
            <a:pPr algn="ctr"/>
            <a:r>
              <a:rPr lang="en-US" altLang="zh-CN" sz="7200" spc="169"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2019</a:t>
            </a:r>
            <a:endParaRPr lang="zh-CN" altLang="en-US" sz="7200" spc="169"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7" name="圆角矩形 6"/>
          <p:cNvSpPr/>
          <p:nvPr/>
        </p:nvSpPr>
        <p:spPr>
          <a:xfrm>
            <a:off x="3726180" y="3347398"/>
            <a:ext cx="1607820" cy="409262"/>
          </a:xfrm>
          <a:prstGeom prst="roundRect">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汇报人：</a:t>
            </a:r>
            <a:r>
              <a:rPr lang="en-US" altLang="zh-CN" dirty="0" smtClean="0">
                <a:solidFill>
                  <a:schemeClr val="bg1"/>
                </a:solidFill>
              </a:rPr>
              <a:t>Sunny</a:t>
            </a:r>
            <a:endParaRPr lang="zh-CN" altLang="en-US" dirty="0">
              <a:solidFill>
                <a:schemeClr val="bg1"/>
              </a:solidFill>
            </a:endParaRPr>
          </a:p>
        </p:txBody>
      </p:sp>
    </p:spTree>
    <p:extLst>
      <p:ext uri="{BB962C8B-B14F-4D97-AF65-F5344CB8AC3E}">
        <p14:creationId xmlns:p14="http://schemas.microsoft.com/office/powerpoint/2010/main" val="32417373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6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500" autoRev="1" fill="hold">
                                          <p:stCondLst>
                                            <p:cond delay="0"/>
                                          </p:stCondLst>
                                        </p:cTn>
                                        <p:tgtEl>
                                          <p:spTgt spid="20"/>
                                        </p:tgtEl>
                                        <p:attrNameLst>
                                          <p:attrName>ppt_w</p:attrName>
                                        </p:attrNameLst>
                                      </p:cBhvr>
                                    </p:anim>
                                    <p:anim by="(#ppt_w*0.50)" calcmode="lin" valueType="num">
                                      <p:cBhvr>
                                        <p:cTn id="15" dur="500" decel="50000" autoRev="1" fill="hold">
                                          <p:stCondLst>
                                            <p:cond delay="0"/>
                                          </p:stCondLst>
                                        </p:cTn>
                                        <p:tgtEl>
                                          <p:spTgt spid="20"/>
                                        </p:tgtEl>
                                        <p:attrNameLst>
                                          <p:attrName>ppt_x</p:attrName>
                                        </p:attrNameLst>
                                      </p:cBhvr>
                                    </p:anim>
                                    <p:anim from="(-#ppt_h/2)" to="(#ppt_y)" calcmode="lin" valueType="num">
                                      <p:cBhvr>
                                        <p:cTn id="16" dur="1000" fill="hold">
                                          <p:stCondLst>
                                            <p:cond delay="0"/>
                                          </p:stCondLst>
                                        </p:cTn>
                                        <p:tgtEl>
                                          <p:spTgt spid="20"/>
                                        </p:tgtEl>
                                        <p:attrNameLst>
                                          <p:attrName>ppt_y</p:attrName>
                                        </p:attrNameLst>
                                      </p:cBhvr>
                                    </p:anim>
                                    <p:animRot by="21600000">
                                      <p:cBhvr>
                                        <p:cTn id="17" dur="1000"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当前市场分析</a:t>
            </a:r>
          </a:p>
        </p:txBody>
      </p:sp>
      <p:grpSp>
        <p:nvGrpSpPr>
          <p:cNvPr id="3" name="组合 2"/>
          <p:cNvGrpSpPr/>
          <p:nvPr/>
        </p:nvGrpSpPr>
        <p:grpSpPr>
          <a:xfrm>
            <a:off x="-18138" y="2935853"/>
            <a:ext cx="9162137" cy="1195276"/>
            <a:chOff x="-325978" y="3573016"/>
            <a:chExt cx="12214593" cy="1593701"/>
          </a:xfrm>
        </p:grpSpPr>
        <p:sp>
          <p:nvSpPr>
            <p:cNvPr id="4" name="Line 34"/>
            <p:cNvSpPr>
              <a:spLocks noChangeShapeType="1"/>
            </p:cNvSpPr>
            <p:nvPr/>
          </p:nvSpPr>
          <p:spPr bwMode="auto">
            <a:xfrm flipH="1">
              <a:off x="-325978" y="5121597"/>
              <a:ext cx="5112107" cy="0"/>
            </a:xfrm>
            <a:prstGeom prst="line">
              <a:avLst/>
            </a:prstGeom>
            <a:noFill/>
            <a:ln w="88900" cmpd="sng">
              <a:solidFill>
                <a:schemeClr val="bg1">
                  <a:lumMod val="50000"/>
                </a:schemeClr>
              </a:solidFill>
              <a:bevel/>
              <a:headEnd/>
              <a:tailEnd/>
            </a:ln>
            <a:extLst>
              <a:ext uri="{909E8E84-426E-40DD-AFC4-6F175D3DCCD1}">
                <a14:hiddenFill xmlns:a14="http://schemas.microsoft.com/office/drawing/2010/main">
                  <a:noFill/>
                </a14:hiddenFill>
              </a:ext>
            </a:extLst>
          </p:spPr>
          <p:txBody>
            <a:bodyPr wrap="none" anchor="ctr"/>
            <a:lstStyle/>
            <a:p>
              <a:pPr latinLnBrk="1"/>
              <a:endParaRPr lang="zh-CN" altLang="zh-CN" sz="2400" b="1">
                <a:solidFill>
                  <a:srgbClr val="000000"/>
                </a:solidFill>
                <a:latin typeface="굴림" pitchFamily="34" charset="-127"/>
                <a:ea typeface="굴림" pitchFamily="34" charset="-127"/>
                <a:sym typeface="굴림" pitchFamily="34" charset="-127"/>
              </a:endParaRPr>
            </a:p>
          </p:txBody>
        </p:sp>
        <p:sp>
          <p:nvSpPr>
            <p:cNvPr id="5" name="Line 34"/>
            <p:cNvSpPr>
              <a:spLocks noChangeShapeType="1"/>
            </p:cNvSpPr>
            <p:nvPr/>
          </p:nvSpPr>
          <p:spPr bwMode="auto">
            <a:xfrm flipH="1" flipV="1">
              <a:off x="4814641" y="4345635"/>
              <a:ext cx="0" cy="821082"/>
            </a:xfrm>
            <a:prstGeom prst="line">
              <a:avLst/>
            </a:prstGeom>
            <a:noFill/>
            <a:ln w="88900" cmpd="sng">
              <a:solidFill>
                <a:schemeClr val="bg1">
                  <a:lumMod val="50000"/>
                </a:schemeClr>
              </a:solidFill>
              <a:bevel/>
              <a:headEnd/>
              <a:tailEnd/>
            </a:ln>
            <a:extLst>
              <a:ext uri="{909E8E84-426E-40DD-AFC4-6F175D3DCCD1}">
                <a14:hiddenFill xmlns:a14="http://schemas.microsoft.com/office/drawing/2010/main">
                  <a:noFill/>
                </a14:hiddenFill>
              </a:ext>
            </a:extLst>
          </p:spPr>
          <p:txBody>
            <a:bodyPr wrap="none" anchor="ctr"/>
            <a:lstStyle/>
            <a:p>
              <a:pPr latinLnBrk="1"/>
              <a:endParaRPr lang="zh-CN" altLang="zh-CN" sz="2400" b="1">
                <a:solidFill>
                  <a:srgbClr val="000000"/>
                </a:solidFill>
                <a:latin typeface="굴림" pitchFamily="34" charset="-127"/>
                <a:ea typeface="굴림" pitchFamily="34" charset="-127"/>
                <a:sym typeface="굴림" pitchFamily="34" charset="-127"/>
              </a:endParaRPr>
            </a:p>
          </p:txBody>
        </p:sp>
        <p:sp>
          <p:nvSpPr>
            <p:cNvPr id="6" name="Line 34"/>
            <p:cNvSpPr>
              <a:spLocks noChangeShapeType="1"/>
            </p:cNvSpPr>
            <p:nvPr/>
          </p:nvSpPr>
          <p:spPr bwMode="auto">
            <a:xfrm flipH="1">
              <a:off x="4767345" y="4351939"/>
              <a:ext cx="2711107" cy="1764"/>
            </a:xfrm>
            <a:prstGeom prst="line">
              <a:avLst/>
            </a:prstGeom>
            <a:noFill/>
            <a:ln w="88900" cmpd="sng">
              <a:solidFill>
                <a:schemeClr val="bg1">
                  <a:lumMod val="50000"/>
                </a:schemeClr>
              </a:solidFill>
              <a:bevel/>
              <a:headEnd/>
              <a:tailEnd/>
            </a:ln>
            <a:extLst>
              <a:ext uri="{909E8E84-426E-40DD-AFC4-6F175D3DCCD1}">
                <a14:hiddenFill xmlns:a14="http://schemas.microsoft.com/office/drawing/2010/main">
                  <a:noFill/>
                </a14:hiddenFill>
              </a:ext>
            </a:extLst>
          </p:spPr>
          <p:txBody>
            <a:bodyPr wrap="none" anchor="ctr"/>
            <a:lstStyle/>
            <a:p>
              <a:pPr latinLnBrk="1"/>
              <a:endParaRPr lang="zh-CN" altLang="zh-CN" sz="2400" b="1">
                <a:solidFill>
                  <a:srgbClr val="000000"/>
                </a:solidFill>
                <a:latin typeface="굴림" pitchFamily="34" charset="-127"/>
                <a:ea typeface="굴림" pitchFamily="34" charset="-127"/>
                <a:sym typeface="굴림" pitchFamily="34" charset="-127"/>
              </a:endParaRPr>
            </a:p>
          </p:txBody>
        </p:sp>
        <p:sp>
          <p:nvSpPr>
            <p:cNvPr id="7" name="Line 34"/>
            <p:cNvSpPr>
              <a:spLocks noChangeShapeType="1"/>
            </p:cNvSpPr>
            <p:nvPr/>
          </p:nvSpPr>
          <p:spPr bwMode="auto">
            <a:xfrm flipH="1">
              <a:off x="7459401" y="3574780"/>
              <a:ext cx="4429214" cy="0"/>
            </a:xfrm>
            <a:prstGeom prst="line">
              <a:avLst/>
            </a:prstGeom>
            <a:noFill/>
            <a:ln w="88900" cmpd="sng">
              <a:solidFill>
                <a:schemeClr val="bg1">
                  <a:lumMod val="50000"/>
                </a:schemeClr>
              </a:solidFill>
              <a:bevel/>
              <a:headEnd/>
              <a:tailEnd/>
            </a:ln>
            <a:extLst>
              <a:ext uri="{909E8E84-426E-40DD-AFC4-6F175D3DCCD1}">
                <a14:hiddenFill xmlns:a14="http://schemas.microsoft.com/office/drawing/2010/main">
                  <a:noFill/>
                </a14:hiddenFill>
              </a:ext>
            </a:extLst>
          </p:spPr>
          <p:txBody>
            <a:bodyPr wrap="none" anchor="ctr"/>
            <a:lstStyle/>
            <a:p>
              <a:pPr latinLnBrk="1"/>
              <a:endParaRPr lang="zh-CN" altLang="zh-CN" sz="2400" b="1">
                <a:solidFill>
                  <a:srgbClr val="000000"/>
                </a:solidFill>
                <a:latin typeface="굴림" pitchFamily="34" charset="-127"/>
                <a:ea typeface="굴림" pitchFamily="34" charset="-127"/>
                <a:sym typeface="굴림" pitchFamily="34" charset="-127"/>
              </a:endParaRPr>
            </a:p>
          </p:txBody>
        </p:sp>
        <p:sp>
          <p:nvSpPr>
            <p:cNvPr id="8" name="Line 34"/>
            <p:cNvSpPr>
              <a:spLocks noChangeShapeType="1"/>
            </p:cNvSpPr>
            <p:nvPr/>
          </p:nvSpPr>
          <p:spPr bwMode="auto">
            <a:xfrm flipH="1" flipV="1">
              <a:off x="7507733" y="3573016"/>
              <a:ext cx="0" cy="821082"/>
            </a:xfrm>
            <a:prstGeom prst="line">
              <a:avLst/>
            </a:prstGeom>
            <a:noFill/>
            <a:ln w="88900" cmpd="sng">
              <a:solidFill>
                <a:schemeClr val="bg1">
                  <a:lumMod val="50000"/>
                </a:schemeClr>
              </a:solidFill>
              <a:bevel/>
              <a:headEnd/>
              <a:tailEnd/>
            </a:ln>
            <a:extLst>
              <a:ext uri="{909E8E84-426E-40DD-AFC4-6F175D3DCCD1}">
                <a14:hiddenFill xmlns:a14="http://schemas.microsoft.com/office/drawing/2010/main">
                  <a:noFill/>
                </a14:hiddenFill>
              </a:ext>
            </a:extLst>
          </p:spPr>
          <p:txBody>
            <a:bodyPr wrap="none" anchor="ctr"/>
            <a:lstStyle/>
            <a:p>
              <a:pPr latinLnBrk="1"/>
              <a:endParaRPr lang="zh-CN" altLang="zh-CN" sz="2400" b="1">
                <a:solidFill>
                  <a:srgbClr val="000000"/>
                </a:solidFill>
                <a:latin typeface="굴림" pitchFamily="34" charset="-127"/>
                <a:ea typeface="굴림" pitchFamily="34" charset="-127"/>
                <a:sym typeface="굴림" pitchFamily="34" charset="-127"/>
              </a:endParaRPr>
            </a:p>
          </p:txBody>
        </p:sp>
      </p:grpSp>
      <p:grpSp>
        <p:nvGrpSpPr>
          <p:cNvPr id="9" name="组合 8"/>
          <p:cNvGrpSpPr/>
          <p:nvPr/>
        </p:nvGrpSpPr>
        <p:grpSpPr>
          <a:xfrm>
            <a:off x="2192453" y="4155726"/>
            <a:ext cx="1448002" cy="240524"/>
            <a:chOff x="2922891" y="5710735"/>
            <a:chExt cx="1930417" cy="320699"/>
          </a:xfrm>
        </p:grpSpPr>
        <p:sp>
          <p:nvSpPr>
            <p:cNvPr id="10" name="TextBox 9"/>
            <p:cNvSpPr txBox="1"/>
            <p:nvPr/>
          </p:nvSpPr>
          <p:spPr>
            <a:xfrm>
              <a:off x="2922891" y="5710735"/>
              <a:ext cx="566087" cy="320699"/>
            </a:xfrm>
            <a:prstGeom prst="rect">
              <a:avLst/>
            </a:prstGeom>
            <a:noFill/>
          </p:spPr>
          <p:txBody>
            <a:bodyPr wrap="none" lIns="70557" tIns="35279" rIns="70557" bIns="35279" rtlCol="0">
              <a:spAutoFit/>
            </a:bodyPr>
            <a:lstStyle/>
            <a:p>
              <a:r>
                <a:rPr lang="zh-CN" altLang="en-US" sz="1100">
                  <a:solidFill>
                    <a:schemeClr val="tx1">
                      <a:lumMod val="85000"/>
                      <a:lumOff val="15000"/>
                    </a:schemeClr>
                  </a:solidFill>
                  <a:latin typeface="微软雅黑" pitchFamily="34" charset="-122"/>
                  <a:ea typeface="微软雅黑" pitchFamily="34" charset="-122"/>
                </a:rPr>
                <a:t>标题</a:t>
              </a:r>
            </a:p>
          </p:txBody>
        </p:sp>
        <p:sp>
          <p:nvSpPr>
            <p:cNvPr id="11" name="TextBox 10"/>
            <p:cNvSpPr txBox="1"/>
            <p:nvPr/>
          </p:nvSpPr>
          <p:spPr>
            <a:xfrm>
              <a:off x="3607216" y="5710735"/>
              <a:ext cx="566087" cy="320699"/>
            </a:xfrm>
            <a:prstGeom prst="rect">
              <a:avLst/>
            </a:prstGeom>
            <a:noFill/>
          </p:spPr>
          <p:txBody>
            <a:bodyPr wrap="none" lIns="70557" tIns="35279" rIns="70557" bIns="35279" rtlCol="0">
              <a:spAutoFit/>
            </a:bodyPr>
            <a:lstStyle/>
            <a:p>
              <a:r>
                <a:rPr lang="zh-CN" altLang="en-US" sz="1100">
                  <a:solidFill>
                    <a:schemeClr val="tx1">
                      <a:lumMod val="85000"/>
                      <a:lumOff val="15000"/>
                    </a:schemeClr>
                  </a:solidFill>
                  <a:latin typeface="微软雅黑" pitchFamily="34" charset="-122"/>
                  <a:ea typeface="微软雅黑" pitchFamily="34" charset="-122"/>
                </a:rPr>
                <a:t>标题</a:t>
              </a:r>
            </a:p>
          </p:txBody>
        </p:sp>
        <p:sp>
          <p:nvSpPr>
            <p:cNvPr id="12" name="TextBox 11"/>
            <p:cNvSpPr txBox="1"/>
            <p:nvPr/>
          </p:nvSpPr>
          <p:spPr>
            <a:xfrm>
              <a:off x="4287221" y="5710735"/>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grpSp>
      <p:grpSp>
        <p:nvGrpSpPr>
          <p:cNvPr id="13" name="组合 12"/>
          <p:cNvGrpSpPr/>
          <p:nvPr/>
        </p:nvGrpSpPr>
        <p:grpSpPr>
          <a:xfrm>
            <a:off x="4197324" y="2271995"/>
            <a:ext cx="1320254" cy="1265149"/>
            <a:chOff x="5595703" y="3199087"/>
            <a:chExt cx="1760110" cy="1686865"/>
          </a:xfrm>
        </p:grpSpPr>
        <p:sp>
          <p:nvSpPr>
            <p:cNvPr id="14" name="矩形 13"/>
            <p:cNvSpPr/>
            <p:nvPr/>
          </p:nvSpPr>
          <p:spPr>
            <a:xfrm>
              <a:off x="5595703" y="3901594"/>
              <a:ext cx="498761" cy="9614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28402" y="3199087"/>
              <a:ext cx="498761" cy="166391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57052" y="3589422"/>
              <a:ext cx="498761" cy="12735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95703" y="4481638"/>
              <a:ext cx="498761" cy="40431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228402" y="4186204"/>
              <a:ext cx="498761" cy="6997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57052" y="4350356"/>
              <a:ext cx="498761" cy="5355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192124" y="1618714"/>
            <a:ext cx="1324512" cy="1306562"/>
            <a:chOff x="8216058" y="2328047"/>
            <a:chExt cx="1765786" cy="1742082"/>
          </a:xfrm>
        </p:grpSpPr>
        <p:sp>
          <p:nvSpPr>
            <p:cNvPr id="21" name="矩形 20"/>
            <p:cNvSpPr/>
            <p:nvPr/>
          </p:nvSpPr>
          <p:spPr>
            <a:xfrm>
              <a:off x="8216058" y="2690043"/>
              <a:ext cx="498761" cy="13800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48757" y="2328047"/>
              <a:ext cx="498761" cy="17420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477407" y="2602029"/>
              <a:ext cx="498761" cy="14681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221734" y="3665814"/>
              <a:ext cx="498761" cy="40431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854433" y="3370380"/>
              <a:ext cx="498761" cy="6997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483083" y="3534532"/>
              <a:ext cx="498761" cy="5355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227629" y="3365990"/>
            <a:ext cx="1322683" cy="747811"/>
            <a:chOff x="2969784" y="4657748"/>
            <a:chExt cx="1763347" cy="997081"/>
          </a:xfrm>
        </p:grpSpPr>
        <p:sp>
          <p:nvSpPr>
            <p:cNvPr id="28" name="矩形 27"/>
            <p:cNvSpPr/>
            <p:nvPr/>
          </p:nvSpPr>
          <p:spPr>
            <a:xfrm>
              <a:off x="2969784" y="5017788"/>
              <a:ext cx="498761" cy="6009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602484" y="4657748"/>
              <a:ext cx="498761" cy="960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231134" y="4832407"/>
              <a:ext cx="498761" cy="78634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73021" y="5337741"/>
              <a:ext cx="498761" cy="30946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605720" y="5119233"/>
              <a:ext cx="498761" cy="5355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34370" y="5237257"/>
              <a:ext cx="498761" cy="40995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186399" y="3586111"/>
            <a:ext cx="1448002" cy="240524"/>
            <a:chOff x="5581138" y="4951248"/>
            <a:chExt cx="1930417" cy="320699"/>
          </a:xfrm>
        </p:grpSpPr>
        <p:sp>
          <p:nvSpPr>
            <p:cNvPr id="35" name="TextBox 34"/>
            <p:cNvSpPr txBox="1"/>
            <p:nvPr/>
          </p:nvSpPr>
          <p:spPr>
            <a:xfrm>
              <a:off x="5581138" y="4951248"/>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sp>
          <p:nvSpPr>
            <p:cNvPr id="36" name="TextBox 35"/>
            <p:cNvSpPr txBox="1"/>
            <p:nvPr/>
          </p:nvSpPr>
          <p:spPr>
            <a:xfrm>
              <a:off x="6265463" y="4951248"/>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sp>
          <p:nvSpPr>
            <p:cNvPr id="37" name="TextBox 36"/>
            <p:cNvSpPr txBox="1"/>
            <p:nvPr/>
          </p:nvSpPr>
          <p:spPr>
            <a:xfrm>
              <a:off x="6945468" y="4951248"/>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grpSp>
      <p:grpSp>
        <p:nvGrpSpPr>
          <p:cNvPr id="38" name="组合 37"/>
          <p:cNvGrpSpPr/>
          <p:nvPr/>
        </p:nvGrpSpPr>
        <p:grpSpPr>
          <a:xfrm>
            <a:off x="6188304" y="3044898"/>
            <a:ext cx="1448002" cy="240524"/>
            <a:chOff x="8249997" y="4229629"/>
            <a:chExt cx="1930417" cy="320699"/>
          </a:xfrm>
        </p:grpSpPr>
        <p:sp>
          <p:nvSpPr>
            <p:cNvPr id="39" name="TextBox 38"/>
            <p:cNvSpPr txBox="1"/>
            <p:nvPr/>
          </p:nvSpPr>
          <p:spPr>
            <a:xfrm>
              <a:off x="8249997" y="4229629"/>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sp>
          <p:nvSpPr>
            <p:cNvPr id="40" name="TextBox 39"/>
            <p:cNvSpPr txBox="1"/>
            <p:nvPr/>
          </p:nvSpPr>
          <p:spPr>
            <a:xfrm>
              <a:off x="8934322" y="4229629"/>
              <a:ext cx="566087" cy="320699"/>
            </a:xfrm>
            <a:prstGeom prst="rect">
              <a:avLst/>
            </a:prstGeom>
            <a:noFill/>
          </p:spPr>
          <p:txBody>
            <a:bodyPr wrap="none" lIns="70557" tIns="35279" rIns="70557" bIns="35279" rtlCol="0">
              <a:spAutoFit/>
            </a:bodyPr>
            <a:lstStyle/>
            <a:p>
              <a:r>
                <a:rPr lang="zh-CN" altLang="en-US" sz="1100">
                  <a:solidFill>
                    <a:schemeClr val="tx1">
                      <a:lumMod val="85000"/>
                      <a:lumOff val="15000"/>
                    </a:schemeClr>
                  </a:solidFill>
                  <a:latin typeface="微软雅黑" pitchFamily="34" charset="-122"/>
                  <a:ea typeface="微软雅黑" pitchFamily="34" charset="-122"/>
                </a:rPr>
                <a:t>标题</a:t>
              </a:r>
            </a:p>
          </p:txBody>
        </p:sp>
        <p:sp>
          <p:nvSpPr>
            <p:cNvPr id="41" name="TextBox 40"/>
            <p:cNvSpPr txBox="1"/>
            <p:nvPr/>
          </p:nvSpPr>
          <p:spPr>
            <a:xfrm>
              <a:off x="9614327" y="4229629"/>
              <a:ext cx="566087" cy="320699"/>
            </a:xfrm>
            <a:prstGeom prst="rect">
              <a:avLst/>
            </a:prstGeom>
            <a:noFill/>
          </p:spPr>
          <p:txBody>
            <a:bodyPr wrap="none" lIns="70557" tIns="35279" rIns="70557" bIns="35279" rtlCol="0">
              <a:spAutoFit/>
            </a:bodyPr>
            <a:lstStyle/>
            <a:p>
              <a:r>
                <a:rPr lang="zh-CN" altLang="en-US" sz="1100" dirty="0">
                  <a:solidFill>
                    <a:schemeClr val="tx1">
                      <a:lumMod val="85000"/>
                      <a:lumOff val="15000"/>
                    </a:schemeClr>
                  </a:solidFill>
                  <a:latin typeface="微软雅黑" pitchFamily="34" charset="-122"/>
                  <a:ea typeface="微软雅黑" pitchFamily="34" charset="-122"/>
                </a:rPr>
                <a:t>标题</a:t>
              </a:r>
            </a:p>
          </p:txBody>
        </p:sp>
      </p:grpSp>
      <p:grpSp>
        <p:nvGrpSpPr>
          <p:cNvPr id="42" name="组合 41"/>
          <p:cNvGrpSpPr/>
          <p:nvPr/>
        </p:nvGrpSpPr>
        <p:grpSpPr>
          <a:xfrm>
            <a:off x="2059410" y="2727625"/>
            <a:ext cx="786945" cy="362511"/>
            <a:chOff x="2745522" y="3806594"/>
            <a:chExt cx="1049124" cy="483348"/>
          </a:xfrm>
        </p:grpSpPr>
        <p:grpSp>
          <p:nvGrpSpPr>
            <p:cNvPr id="43" name="组合 42"/>
            <p:cNvGrpSpPr/>
            <p:nvPr/>
          </p:nvGrpSpPr>
          <p:grpSpPr>
            <a:xfrm>
              <a:off x="2745522" y="3806594"/>
              <a:ext cx="953758" cy="483348"/>
              <a:chOff x="2745522" y="3806594"/>
              <a:chExt cx="953758" cy="483348"/>
            </a:xfrm>
          </p:grpSpPr>
          <p:sp>
            <p:nvSpPr>
              <p:cNvPr id="45" name="TextBox 44"/>
              <p:cNvSpPr txBox="1"/>
              <p:nvPr/>
            </p:nvSpPr>
            <p:spPr>
              <a:xfrm>
                <a:off x="2745522" y="3806594"/>
                <a:ext cx="953758" cy="410369"/>
              </a:xfrm>
              <a:prstGeom prst="rect">
                <a:avLst/>
              </a:prstGeom>
              <a:solidFill>
                <a:schemeClr val="accent1"/>
              </a:solidFill>
            </p:spPr>
            <p:txBody>
              <a:bodyPr wrap="square" rtlCol="0" anchor="ctr">
                <a:spAutoFit/>
              </a:bodyPr>
              <a:lstStyle/>
              <a:p>
                <a:pPr algn="just"/>
                <a:endParaRPr lang="zh-CN" altLang="en-US" dirty="0">
                  <a:solidFill>
                    <a:srgbClr val="001B36"/>
                  </a:solidFill>
                </a:endParaRPr>
              </a:p>
            </p:txBody>
          </p:sp>
          <p:sp>
            <p:nvSpPr>
              <p:cNvPr id="46" name="等腰三角形 45"/>
              <p:cNvSpPr/>
              <p:nvPr/>
            </p:nvSpPr>
            <p:spPr>
              <a:xfrm rot="10800000">
                <a:off x="3542054" y="4154402"/>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2863839" y="3844333"/>
              <a:ext cx="930807" cy="369332"/>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第一月</a:t>
              </a:r>
            </a:p>
          </p:txBody>
        </p:sp>
      </p:grpSp>
      <p:grpSp>
        <p:nvGrpSpPr>
          <p:cNvPr id="47" name="组合 46"/>
          <p:cNvGrpSpPr/>
          <p:nvPr/>
        </p:nvGrpSpPr>
        <p:grpSpPr>
          <a:xfrm>
            <a:off x="4133596" y="1734950"/>
            <a:ext cx="786945" cy="362511"/>
            <a:chOff x="5510744" y="2483028"/>
            <a:chExt cx="1049124" cy="483348"/>
          </a:xfrm>
        </p:grpSpPr>
        <p:sp>
          <p:nvSpPr>
            <p:cNvPr id="48" name="TextBox 47"/>
            <p:cNvSpPr txBox="1"/>
            <p:nvPr/>
          </p:nvSpPr>
          <p:spPr>
            <a:xfrm>
              <a:off x="5510744" y="2483028"/>
              <a:ext cx="953758" cy="410369"/>
            </a:xfrm>
            <a:prstGeom prst="rect">
              <a:avLst/>
            </a:prstGeom>
            <a:solidFill>
              <a:schemeClr val="accent1"/>
            </a:solidFill>
          </p:spPr>
          <p:txBody>
            <a:bodyPr wrap="square" rtlCol="0" anchor="ctr">
              <a:spAutoFit/>
            </a:bodyPr>
            <a:lstStyle/>
            <a:p>
              <a:pPr algn="just"/>
              <a:endParaRPr lang="zh-CN" altLang="en-US" dirty="0">
                <a:solidFill>
                  <a:srgbClr val="001B36"/>
                </a:solidFill>
              </a:endParaRPr>
            </a:p>
          </p:txBody>
        </p:sp>
        <p:sp>
          <p:nvSpPr>
            <p:cNvPr id="49" name="等腰三角形 48"/>
            <p:cNvSpPr/>
            <p:nvPr/>
          </p:nvSpPr>
          <p:spPr>
            <a:xfrm rot="10800000">
              <a:off x="6307276" y="2830836"/>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5629061" y="2520767"/>
              <a:ext cx="930807" cy="369332"/>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第二月</a:t>
              </a:r>
            </a:p>
          </p:txBody>
        </p:sp>
      </p:grpSp>
      <p:grpSp>
        <p:nvGrpSpPr>
          <p:cNvPr id="51" name="组合 50"/>
          <p:cNvGrpSpPr/>
          <p:nvPr/>
        </p:nvGrpSpPr>
        <p:grpSpPr>
          <a:xfrm>
            <a:off x="6103376" y="1147825"/>
            <a:ext cx="786945" cy="362511"/>
            <a:chOff x="8136775" y="1700194"/>
            <a:chExt cx="1049124" cy="483348"/>
          </a:xfrm>
        </p:grpSpPr>
        <p:sp>
          <p:nvSpPr>
            <p:cNvPr id="52" name="TextBox 51"/>
            <p:cNvSpPr txBox="1"/>
            <p:nvPr/>
          </p:nvSpPr>
          <p:spPr>
            <a:xfrm>
              <a:off x="8136775" y="1700194"/>
              <a:ext cx="953758" cy="410369"/>
            </a:xfrm>
            <a:prstGeom prst="rect">
              <a:avLst/>
            </a:prstGeom>
            <a:solidFill>
              <a:schemeClr val="accent1"/>
            </a:solidFill>
          </p:spPr>
          <p:txBody>
            <a:bodyPr wrap="square" rtlCol="0" anchor="ctr">
              <a:spAutoFit/>
            </a:bodyPr>
            <a:lstStyle/>
            <a:p>
              <a:pPr algn="just"/>
              <a:endParaRPr lang="zh-CN" altLang="en-US" dirty="0">
                <a:solidFill>
                  <a:srgbClr val="001B36"/>
                </a:solidFill>
              </a:endParaRPr>
            </a:p>
          </p:txBody>
        </p:sp>
        <p:sp>
          <p:nvSpPr>
            <p:cNvPr id="53" name="等腰三角形 52"/>
            <p:cNvSpPr/>
            <p:nvPr/>
          </p:nvSpPr>
          <p:spPr>
            <a:xfrm rot="10800000">
              <a:off x="8933307" y="2048002"/>
              <a:ext cx="157226" cy="1355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255092" y="1737933"/>
              <a:ext cx="930807" cy="369332"/>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第三月</a:t>
              </a:r>
            </a:p>
          </p:txBody>
        </p:sp>
      </p:grpSp>
      <p:sp>
        <p:nvSpPr>
          <p:cNvPr id="55" name="TextBox 54"/>
          <p:cNvSpPr txBox="1"/>
          <p:nvPr/>
        </p:nvSpPr>
        <p:spPr>
          <a:xfrm>
            <a:off x="6927800" y="860253"/>
            <a:ext cx="1472406" cy="789439"/>
          </a:xfrm>
          <a:prstGeom prst="rect">
            <a:avLst/>
          </a:prstGeom>
          <a:noFill/>
        </p:spPr>
        <p:txBody>
          <a:bodyPr wrap="square" lIns="68573" tIns="34286" rIns="68573" bIns="34286"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
        <p:nvSpPr>
          <p:cNvPr id="56" name="TextBox 55"/>
          <p:cNvSpPr txBox="1"/>
          <p:nvPr/>
        </p:nvSpPr>
        <p:spPr>
          <a:xfrm>
            <a:off x="502581" y="2678349"/>
            <a:ext cx="1472406" cy="789439"/>
          </a:xfrm>
          <a:prstGeom prst="rect">
            <a:avLst/>
          </a:prstGeom>
          <a:noFill/>
        </p:spPr>
        <p:txBody>
          <a:bodyPr wrap="square" lIns="68573" tIns="34286" rIns="68573" bIns="34286"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
        <p:nvSpPr>
          <p:cNvPr id="57" name="TextBox 56"/>
          <p:cNvSpPr txBox="1"/>
          <p:nvPr/>
        </p:nvSpPr>
        <p:spPr>
          <a:xfrm>
            <a:off x="2604175" y="1744569"/>
            <a:ext cx="1472406" cy="789439"/>
          </a:xfrm>
          <a:prstGeom prst="rect">
            <a:avLst/>
          </a:prstGeom>
          <a:noFill/>
        </p:spPr>
        <p:txBody>
          <a:bodyPr wrap="square" lIns="68573" tIns="34286" rIns="68573" bIns="34286"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a:t>
            </a:r>
          </a:p>
        </p:txBody>
      </p:sp>
      <p:sp>
        <p:nvSpPr>
          <p:cNvPr id="58" name="TextBox 5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760966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300"/>
                                        <p:tgtEl>
                                          <p:spTgt spid="9"/>
                                        </p:tgtEl>
                                      </p:cBhvr>
                                    </p:animEffect>
                                  </p:childTnLst>
                                </p:cTn>
                              </p:par>
                            </p:childTnLst>
                          </p:cTn>
                        </p:par>
                        <p:par>
                          <p:cTn id="12" fill="hold">
                            <p:stCondLst>
                              <p:cond delay="1300"/>
                            </p:stCondLst>
                            <p:childTnLst>
                              <p:par>
                                <p:cTn id="13" presetID="1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300"/>
                                        <p:tgtEl>
                                          <p:spTgt spid="27"/>
                                        </p:tgtEl>
                                        <p:attrNameLst>
                                          <p:attrName>ppt_y</p:attrName>
                                        </p:attrNameLst>
                                      </p:cBhvr>
                                      <p:tavLst>
                                        <p:tav tm="0">
                                          <p:val>
                                            <p:strVal val="#ppt_y+#ppt_h*1.125000"/>
                                          </p:val>
                                        </p:tav>
                                        <p:tav tm="100000">
                                          <p:val>
                                            <p:strVal val="#ppt_y"/>
                                          </p:val>
                                        </p:tav>
                                      </p:tavLst>
                                    </p:anim>
                                    <p:animEffect transition="in" filter="wipe(up)">
                                      <p:cBhvr>
                                        <p:cTn id="16" dur="300"/>
                                        <p:tgtEl>
                                          <p:spTgt spid="27"/>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300"/>
                                        <p:tgtEl>
                                          <p:spTgt spid="34"/>
                                        </p:tgtEl>
                                      </p:cBhvr>
                                    </p:animEffect>
                                  </p:childTnLst>
                                </p:cTn>
                              </p:par>
                            </p:childTnLst>
                          </p:cTn>
                        </p:par>
                        <p:par>
                          <p:cTn id="21" fill="hold">
                            <p:stCondLst>
                              <p:cond delay="1900"/>
                            </p:stCondLst>
                            <p:childTnLst>
                              <p:par>
                                <p:cTn id="22" presetID="1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300"/>
                                        <p:tgtEl>
                                          <p:spTgt spid="13"/>
                                        </p:tgtEl>
                                        <p:attrNameLst>
                                          <p:attrName>ppt_y</p:attrName>
                                        </p:attrNameLst>
                                      </p:cBhvr>
                                      <p:tavLst>
                                        <p:tav tm="0">
                                          <p:val>
                                            <p:strVal val="#ppt_y+#ppt_h*1.125000"/>
                                          </p:val>
                                        </p:tav>
                                        <p:tav tm="100000">
                                          <p:val>
                                            <p:strVal val="#ppt_y"/>
                                          </p:val>
                                        </p:tav>
                                      </p:tavLst>
                                    </p:anim>
                                    <p:animEffect transition="in" filter="wipe(up)">
                                      <p:cBhvr>
                                        <p:cTn id="25" dur="300"/>
                                        <p:tgtEl>
                                          <p:spTgt spid="13"/>
                                        </p:tgtEl>
                                      </p:cBhvr>
                                    </p:animEffect>
                                  </p:childTnLst>
                                </p:cTn>
                              </p:par>
                            </p:childTnLst>
                          </p:cTn>
                        </p:par>
                        <p:par>
                          <p:cTn id="26" fill="hold">
                            <p:stCondLst>
                              <p:cond delay="2200"/>
                            </p:stCondLst>
                            <p:childTnLst>
                              <p:par>
                                <p:cTn id="27" presetID="10"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300"/>
                                        <p:tgtEl>
                                          <p:spTgt spid="38"/>
                                        </p:tgtEl>
                                      </p:cBhvr>
                                    </p:animEffect>
                                  </p:childTnLst>
                                </p:cTn>
                              </p:par>
                            </p:childTnLst>
                          </p:cTn>
                        </p:par>
                        <p:par>
                          <p:cTn id="30" fill="hold">
                            <p:stCondLst>
                              <p:cond delay="2500"/>
                            </p:stCondLst>
                            <p:childTnLst>
                              <p:par>
                                <p:cTn id="31" presetID="1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300"/>
                                        <p:tgtEl>
                                          <p:spTgt spid="20"/>
                                        </p:tgtEl>
                                        <p:attrNameLst>
                                          <p:attrName>ppt_y</p:attrName>
                                        </p:attrNameLst>
                                      </p:cBhvr>
                                      <p:tavLst>
                                        <p:tav tm="0">
                                          <p:val>
                                            <p:strVal val="#ppt_y+#ppt_h*1.125000"/>
                                          </p:val>
                                        </p:tav>
                                        <p:tav tm="100000">
                                          <p:val>
                                            <p:strVal val="#ppt_y"/>
                                          </p:val>
                                        </p:tav>
                                      </p:tavLst>
                                    </p:anim>
                                    <p:animEffect transition="in" filter="wipe(up)">
                                      <p:cBhvr>
                                        <p:cTn id="34" dur="300"/>
                                        <p:tgtEl>
                                          <p:spTgt spid="20"/>
                                        </p:tgtEl>
                                      </p:cBhvr>
                                    </p:animEffect>
                                  </p:childTnLst>
                                </p:cTn>
                              </p:par>
                            </p:childTnLst>
                          </p:cTn>
                        </p:par>
                        <p:par>
                          <p:cTn id="35" fill="hold">
                            <p:stCondLst>
                              <p:cond delay="2800"/>
                            </p:stCondLst>
                            <p:childTnLst>
                              <p:par>
                                <p:cTn id="36" presetID="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0-#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childTnLst>
                          </p:cTn>
                        </p:par>
                        <p:par>
                          <p:cTn id="40" fill="hold">
                            <p:stCondLst>
                              <p:cond delay="3300"/>
                            </p:stCondLst>
                            <p:childTnLst>
                              <p:par>
                                <p:cTn id="41" presetID="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0-#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p:stCondLst>
                              <p:cond delay="3800"/>
                            </p:stCondLst>
                            <p:childTnLst>
                              <p:par>
                                <p:cTn id="46" presetID="2" presetClass="entr" presetSubtype="8"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0-#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par>
                                <p:cTn id="50" presetID="12" presetClass="entr" presetSubtype="2"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ppt_x</p:attrName>
                                        </p:attrNameLst>
                                      </p:cBhvr>
                                      <p:tavLst>
                                        <p:tav tm="0">
                                          <p:val>
                                            <p:strVal val="#ppt_x+#ppt_w*1.125000"/>
                                          </p:val>
                                        </p:tav>
                                        <p:tav tm="100000">
                                          <p:val>
                                            <p:strVal val="#ppt_x"/>
                                          </p:val>
                                        </p:tav>
                                      </p:tavLst>
                                    </p:anim>
                                    <p:animEffect transition="in" filter="wipe(left)">
                                      <p:cBhvr>
                                        <p:cTn id="53" dur="500"/>
                                        <p:tgtEl>
                                          <p:spTgt spid="56"/>
                                        </p:tgtEl>
                                      </p:cBhvr>
                                    </p:animEffect>
                                  </p:childTnLst>
                                </p:cTn>
                              </p:par>
                              <p:par>
                                <p:cTn id="54" presetID="12" presetClass="entr" presetSubtype="2"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p:tgtEl>
                                          <p:spTgt spid="57"/>
                                        </p:tgtEl>
                                        <p:attrNameLst>
                                          <p:attrName>ppt_x</p:attrName>
                                        </p:attrNameLst>
                                      </p:cBhvr>
                                      <p:tavLst>
                                        <p:tav tm="0">
                                          <p:val>
                                            <p:strVal val="#ppt_x+#ppt_w*1.125000"/>
                                          </p:val>
                                        </p:tav>
                                        <p:tav tm="100000">
                                          <p:val>
                                            <p:strVal val="#ppt_x"/>
                                          </p:val>
                                        </p:tav>
                                      </p:tavLst>
                                    </p:anim>
                                    <p:animEffect transition="in" filter="wipe(left)">
                                      <p:cBhvr>
                                        <p:cTn id="57" dur="500"/>
                                        <p:tgtEl>
                                          <p:spTgt spid="57"/>
                                        </p:tgtEl>
                                      </p:cBhvr>
                                    </p:animEffect>
                                  </p:childTnLst>
                                </p:cTn>
                              </p:par>
                              <p:par>
                                <p:cTn id="58" presetID="12" presetClass="entr" presetSubtype="2"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additive="base">
                                        <p:cTn id="60" dur="500"/>
                                        <p:tgtEl>
                                          <p:spTgt spid="55"/>
                                        </p:tgtEl>
                                        <p:attrNameLst>
                                          <p:attrName>ppt_x</p:attrName>
                                        </p:attrNameLst>
                                      </p:cBhvr>
                                      <p:tavLst>
                                        <p:tav tm="0">
                                          <p:val>
                                            <p:strVal val="#ppt_x+#ppt_w*1.125000"/>
                                          </p:val>
                                        </p:tav>
                                        <p:tav tm="100000">
                                          <p:val>
                                            <p:strVal val="#ppt_x"/>
                                          </p:val>
                                        </p:tav>
                                      </p:tavLst>
                                    </p:anim>
                                    <p:animEffect transition="in" filter="wipe(left)">
                                      <p:cBhvr>
                                        <p:cTn id="61" dur="500"/>
                                        <p:tgtEl>
                                          <p:spTgt spid="55"/>
                                        </p:tgtEl>
                                      </p:cBhvr>
                                    </p:animEffect>
                                  </p:childTnLst>
                                </p:cTn>
                              </p:par>
                            </p:childTnLst>
                          </p:cTn>
                        </p:par>
                        <p:par>
                          <p:cTn id="62" fill="hold">
                            <p:stCondLst>
                              <p:cond delay="4300"/>
                            </p:stCondLst>
                            <p:childTnLst>
                              <p:par>
                                <p:cTn id="63" presetID="10" presetClass="entr" presetSubtype="0"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椭圆 12"/>
          <p:cNvSpPr>
            <a:spLocks noChangeArrowheads="1"/>
          </p:cNvSpPr>
          <p:nvPr/>
        </p:nvSpPr>
        <p:spPr bwMode="auto">
          <a:xfrm>
            <a:off x="711722" y="937264"/>
            <a:ext cx="3940175" cy="3940175"/>
          </a:xfrm>
          <a:prstGeom prst="ellipse">
            <a:avLst/>
          </a:prstGeom>
          <a:noFill/>
          <a:ln w="9525" cmpd="sng">
            <a:solidFill>
              <a:schemeClr val="bg1">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 name="Oval 13"/>
          <p:cNvSpPr>
            <a:spLocks noChangeArrowheads="1"/>
          </p:cNvSpPr>
          <p:nvPr/>
        </p:nvSpPr>
        <p:spPr bwMode="auto">
          <a:xfrm>
            <a:off x="1148284" y="2696214"/>
            <a:ext cx="1606550" cy="1606551"/>
          </a:xfrm>
          <a:prstGeom prst="ellipse">
            <a:avLst/>
          </a:prstGeom>
          <a:solidFill>
            <a:schemeClr val="bg1">
              <a:lumMod val="85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 name="Oval 14"/>
          <p:cNvSpPr>
            <a:spLocks noChangeArrowheads="1"/>
          </p:cNvSpPr>
          <p:nvPr/>
        </p:nvSpPr>
        <p:spPr bwMode="auto">
          <a:xfrm>
            <a:off x="1289570" y="2837502"/>
            <a:ext cx="1322388" cy="1322387"/>
          </a:xfrm>
          <a:prstGeom prst="ellipse">
            <a:avLst/>
          </a:prstGeom>
          <a:solidFill>
            <a:schemeClr val="bg1">
              <a:lumMod val="50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 name="Oval 18"/>
          <p:cNvSpPr>
            <a:spLocks noChangeArrowheads="1"/>
          </p:cNvSpPr>
          <p:nvPr/>
        </p:nvSpPr>
        <p:spPr bwMode="auto">
          <a:xfrm>
            <a:off x="2823096" y="2419987"/>
            <a:ext cx="1606550" cy="1608139"/>
          </a:xfrm>
          <a:prstGeom prst="ellipse">
            <a:avLst/>
          </a:prstGeom>
          <a:solidFill>
            <a:schemeClr val="bg1">
              <a:lumMod val="85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7" name="Oval 19"/>
          <p:cNvSpPr>
            <a:spLocks noChangeArrowheads="1"/>
          </p:cNvSpPr>
          <p:nvPr/>
        </p:nvSpPr>
        <p:spPr bwMode="auto">
          <a:xfrm>
            <a:off x="2964385" y="2561277"/>
            <a:ext cx="1322387" cy="1322387"/>
          </a:xfrm>
          <a:prstGeom prst="ellipse">
            <a:avLst/>
          </a:prstGeom>
          <a:solidFill>
            <a:schemeClr val="bg1">
              <a:lumMod val="65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8" name="Oval 23"/>
          <p:cNvSpPr>
            <a:spLocks noChangeArrowheads="1"/>
          </p:cNvSpPr>
          <p:nvPr/>
        </p:nvSpPr>
        <p:spPr bwMode="auto">
          <a:xfrm>
            <a:off x="1700735" y="1142051"/>
            <a:ext cx="1608137" cy="1606551"/>
          </a:xfrm>
          <a:prstGeom prst="ellipse">
            <a:avLst/>
          </a:prstGeom>
          <a:solidFill>
            <a:schemeClr val="bg1">
              <a:lumMod val="85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9" name="Oval 24"/>
          <p:cNvSpPr>
            <a:spLocks noChangeArrowheads="1"/>
          </p:cNvSpPr>
          <p:nvPr/>
        </p:nvSpPr>
        <p:spPr bwMode="auto">
          <a:xfrm>
            <a:off x="1843610" y="1283338"/>
            <a:ext cx="1322387" cy="1322388"/>
          </a:xfrm>
          <a:prstGeom prst="ellipse">
            <a:avLst/>
          </a:prstGeom>
          <a:solidFill>
            <a:schemeClr val="bg1">
              <a:lumMod val="75000"/>
            </a:schemeClr>
          </a:solidFill>
          <a:ln>
            <a:noFill/>
          </a:ln>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0" name="TextBox 91"/>
          <p:cNvSpPr txBox="1">
            <a:spLocks noChangeArrowheads="1"/>
          </p:cNvSpPr>
          <p:nvPr/>
        </p:nvSpPr>
        <p:spPr bwMode="auto">
          <a:xfrm>
            <a:off x="5275784" y="1131590"/>
            <a:ext cx="1338782"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dirty="0">
                <a:solidFill>
                  <a:schemeClr val="accent1"/>
                </a:solidFill>
                <a:latin typeface="微软雅黑" pitchFamily="34" charset="-122"/>
                <a:ea typeface="微软雅黑" pitchFamily="34" charset="-122"/>
              </a:rPr>
              <a:t>标题文本一</a:t>
            </a:r>
          </a:p>
        </p:txBody>
      </p:sp>
      <p:sp>
        <p:nvSpPr>
          <p:cNvPr id="11" name="TextBox 92"/>
          <p:cNvSpPr txBox="1">
            <a:spLocks noChangeArrowheads="1"/>
          </p:cNvSpPr>
          <p:nvPr/>
        </p:nvSpPr>
        <p:spPr bwMode="auto">
          <a:xfrm>
            <a:off x="5275784" y="1496716"/>
            <a:ext cx="2968625"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100" dirty="0">
                <a:solidFill>
                  <a:schemeClr val="tx1">
                    <a:lumMod val="85000"/>
                    <a:lumOff val="15000"/>
                  </a:schemeClr>
                </a:solidFill>
                <a:latin typeface="微软雅黑" pitchFamily="34" charset="-122"/>
                <a:ea typeface="微软雅黑" pitchFamily="34" charset="-122"/>
              </a:rPr>
              <a:t>文字内容文字内容文字内容文字内容文字内容文字内容文字内容文字内容</a:t>
            </a:r>
          </a:p>
        </p:txBody>
      </p:sp>
      <p:sp>
        <p:nvSpPr>
          <p:cNvPr id="12" name="TextBox 25"/>
          <p:cNvSpPr txBox="1">
            <a:spLocks noChangeArrowheads="1"/>
          </p:cNvSpPr>
          <p:nvPr/>
        </p:nvSpPr>
        <p:spPr bwMode="auto">
          <a:xfrm>
            <a:off x="2086880" y="1623064"/>
            <a:ext cx="877117" cy="64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13" name="TextBox 93"/>
          <p:cNvSpPr txBox="1">
            <a:spLocks noChangeArrowheads="1"/>
          </p:cNvSpPr>
          <p:nvPr/>
        </p:nvSpPr>
        <p:spPr bwMode="auto">
          <a:xfrm>
            <a:off x="1489980" y="3167189"/>
            <a:ext cx="877117" cy="64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14" name="TextBox 94"/>
          <p:cNvSpPr txBox="1">
            <a:spLocks noChangeArrowheads="1"/>
          </p:cNvSpPr>
          <p:nvPr/>
        </p:nvSpPr>
        <p:spPr bwMode="auto">
          <a:xfrm>
            <a:off x="3223530" y="2825874"/>
            <a:ext cx="877117" cy="64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15" name="TextBox 101"/>
          <p:cNvSpPr txBox="1">
            <a:spLocks noChangeArrowheads="1"/>
          </p:cNvSpPr>
          <p:nvPr/>
        </p:nvSpPr>
        <p:spPr bwMode="auto">
          <a:xfrm>
            <a:off x="5275784" y="2456162"/>
            <a:ext cx="1338782"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solidFill>
                  <a:schemeClr val="accent3"/>
                </a:solidFill>
                <a:latin typeface="微软雅黑" pitchFamily="34" charset="-122"/>
                <a:ea typeface="微软雅黑" pitchFamily="34" charset="-122"/>
              </a:rPr>
              <a:t>标题文本二</a:t>
            </a:r>
          </a:p>
        </p:txBody>
      </p:sp>
      <p:sp>
        <p:nvSpPr>
          <p:cNvPr id="16" name="TextBox 102"/>
          <p:cNvSpPr txBox="1">
            <a:spLocks noChangeArrowheads="1"/>
          </p:cNvSpPr>
          <p:nvPr/>
        </p:nvSpPr>
        <p:spPr bwMode="auto">
          <a:xfrm>
            <a:off x="5275784" y="2821286"/>
            <a:ext cx="2968625"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100">
                <a:solidFill>
                  <a:schemeClr val="tx1">
                    <a:lumMod val="85000"/>
                    <a:lumOff val="15000"/>
                  </a:schemeClr>
                </a:solidFill>
                <a:latin typeface="微软雅黑" pitchFamily="34" charset="-122"/>
                <a:ea typeface="微软雅黑" pitchFamily="34" charset="-122"/>
              </a:rPr>
              <a:t>文字内容文字内容文字内容文字内容文字内容文字内容文字内容文字内容</a:t>
            </a:r>
          </a:p>
        </p:txBody>
      </p:sp>
      <p:sp>
        <p:nvSpPr>
          <p:cNvPr id="17" name="TextBox 103"/>
          <p:cNvSpPr txBox="1">
            <a:spLocks noChangeArrowheads="1"/>
          </p:cNvSpPr>
          <p:nvPr/>
        </p:nvSpPr>
        <p:spPr bwMode="auto">
          <a:xfrm>
            <a:off x="5275784" y="3695856"/>
            <a:ext cx="1338782"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solidFill>
                  <a:schemeClr val="accent2"/>
                </a:solidFill>
                <a:latin typeface="微软雅黑" pitchFamily="34" charset="-122"/>
                <a:ea typeface="微软雅黑" pitchFamily="34" charset="-122"/>
              </a:rPr>
              <a:t>标题文本三</a:t>
            </a:r>
          </a:p>
        </p:txBody>
      </p:sp>
      <p:sp>
        <p:nvSpPr>
          <p:cNvPr id="18" name="TextBox 104"/>
          <p:cNvSpPr txBox="1">
            <a:spLocks noChangeArrowheads="1"/>
          </p:cNvSpPr>
          <p:nvPr/>
        </p:nvSpPr>
        <p:spPr bwMode="auto">
          <a:xfrm>
            <a:off x="5275784" y="4060982"/>
            <a:ext cx="2968625" cy="43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100">
                <a:solidFill>
                  <a:schemeClr val="tx1">
                    <a:lumMod val="85000"/>
                    <a:lumOff val="15000"/>
                  </a:schemeClr>
                </a:solidFill>
                <a:latin typeface="微软雅黑" pitchFamily="34" charset="-122"/>
                <a:ea typeface="微软雅黑" pitchFamily="34" charset="-122"/>
              </a:rPr>
              <a:t>文字内容文字内容文字内容文字内容文字内容文字内容文字内容文字内容</a:t>
            </a: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77563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Scale>
                                      <p:cBhvr>
                                        <p:cTn id="1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8"/>
                                        </p:tgtEl>
                                        <p:attrNameLst>
                                          <p:attrName>ppt_x,ppt_y</p:attrName>
                                        </p:attrNameLst>
                                      </p:cBhvr>
                                      <p:rCtr x="0" y="0"/>
                                    </p:animMotion>
                                    <p:animEffect transition="in" filter="fade">
                                      <p:cBhvr>
                                        <p:cTn id="13" dur="1000"/>
                                        <p:tgtEl>
                                          <p:spTgt spid="8"/>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Scale>
                                      <p:cBhvr>
                                        <p:cTn id="1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9"/>
                                        </p:tgtEl>
                                        <p:attrNameLst>
                                          <p:attrName>ppt_x,ppt_y</p:attrName>
                                        </p:attrNameLst>
                                      </p:cBhvr>
                                      <p:rCtr x="0" y="0"/>
                                    </p:animMotion>
                                    <p:animEffect transition="in" filter="fade">
                                      <p:cBhvr>
                                        <p:cTn id="18" dur="1000"/>
                                        <p:tgtEl>
                                          <p:spTgt spid="9"/>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Scale>
                                      <p:cBhvr>
                                        <p:cTn id="2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2"/>
                                        </p:tgtEl>
                                        <p:attrNameLst>
                                          <p:attrName>ppt_x,ppt_y</p:attrName>
                                        </p:attrNameLst>
                                      </p:cBhvr>
                                      <p:rCtr x="0" y="0"/>
                                    </p:animMotion>
                                    <p:animEffect transition="in" filter="fade">
                                      <p:cBhvr>
                                        <p:cTn id="23" dur="1000"/>
                                        <p:tgtEl>
                                          <p:spTgt spid="12"/>
                                        </p:tgtEl>
                                      </p:cBhvr>
                                    </p:animEffect>
                                  </p:childTnLst>
                                </p:cTn>
                              </p:par>
                            </p:childTnLst>
                          </p:cTn>
                        </p:par>
                        <p:par>
                          <p:cTn id="24" fill="hold">
                            <p:stCondLst>
                              <p:cond delay="2000"/>
                            </p:stCondLst>
                            <p:childTnLst>
                              <p:par>
                                <p:cTn id="25" presetID="5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4"/>
                                        </p:tgtEl>
                                        <p:attrNameLst>
                                          <p:attrName>ppt_x,ppt_y</p:attrName>
                                        </p:attrNameLst>
                                      </p:cBhvr>
                                      <p:rCtr x="0" y="0"/>
                                    </p:animMotion>
                                    <p:animEffect transition="in" filter="fade">
                                      <p:cBhvr>
                                        <p:cTn id="29" dur="1000"/>
                                        <p:tgtEl>
                                          <p:spTgt spid="4"/>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5"/>
                                        </p:tgtEl>
                                        <p:attrNameLst>
                                          <p:attrName>ppt_x,ppt_y</p:attrName>
                                        </p:attrNameLst>
                                      </p:cBhvr>
                                      <p:rCtr x="0" y="0"/>
                                    </p:animMotion>
                                    <p:animEffect transition="in" filter="fade">
                                      <p:cBhvr>
                                        <p:cTn id="34" dur="1000"/>
                                        <p:tgtEl>
                                          <p:spTgt spid="5"/>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Scale>
                                      <p:cBhvr>
                                        <p:cTn id="3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3"/>
                                        </p:tgtEl>
                                        <p:attrNameLst>
                                          <p:attrName>ppt_x,ppt_y</p:attrName>
                                        </p:attrNameLst>
                                      </p:cBhvr>
                                      <p:rCtr x="0" y="0"/>
                                    </p:animMotion>
                                    <p:animEffect transition="in" filter="fade">
                                      <p:cBhvr>
                                        <p:cTn id="39" dur="1000"/>
                                        <p:tgtEl>
                                          <p:spTgt spid="13"/>
                                        </p:tgtEl>
                                      </p:cBhvr>
                                    </p:animEffect>
                                  </p:childTnLst>
                                </p:cTn>
                              </p:par>
                            </p:childTnLst>
                          </p:cTn>
                        </p:par>
                        <p:par>
                          <p:cTn id="40" fill="hold">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Scale>
                                      <p:cBhvr>
                                        <p:cTn id="4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6"/>
                                        </p:tgtEl>
                                        <p:attrNameLst>
                                          <p:attrName>ppt_x,ppt_y</p:attrName>
                                        </p:attrNameLst>
                                      </p:cBhvr>
                                      <p:rCtr x="0" y="0"/>
                                    </p:animMotion>
                                    <p:animEffect transition="in" filter="fade">
                                      <p:cBhvr>
                                        <p:cTn id="45" dur="1000"/>
                                        <p:tgtEl>
                                          <p:spTgt spid="6"/>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Scale>
                                      <p:cBhvr>
                                        <p:cTn id="4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7"/>
                                        </p:tgtEl>
                                        <p:attrNameLst>
                                          <p:attrName>ppt_x,ppt_y</p:attrName>
                                        </p:attrNameLst>
                                      </p:cBhvr>
                                      <p:rCtr x="0" y="0"/>
                                    </p:animMotion>
                                    <p:animEffect transition="in" filter="fade">
                                      <p:cBhvr>
                                        <p:cTn id="50" dur="1000"/>
                                        <p:tgtEl>
                                          <p:spTgt spid="7"/>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Scale>
                                      <p:cBhvr>
                                        <p:cTn id="5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4"/>
                                        </p:tgtEl>
                                        <p:attrNameLst>
                                          <p:attrName>ppt_x,ppt_y</p:attrName>
                                        </p:attrNameLst>
                                      </p:cBhvr>
                                      <p:rCtr x="0" y="0"/>
                                    </p:animMotion>
                                    <p:animEffect transition="in" filter="fade">
                                      <p:cBhvr>
                                        <p:cTn id="55" dur="1000"/>
                                        <p:tgtEl>
                                          <p:spTgt spid="14"/>
                                        </p:tgtEl>
                                      </p:cBhvr>
                                    </p:animEffect>
                                  </p:childTnLst>
                                </p:cTn>
                              </p:par>
                            </p:childTnLst>
                          </p:cTn>
                        </p:par>
                        <p:par>
                          <p:cTn id="56" fill="hold">
                            <p:stCondLst>
                              <p:cond delay="4000"/>
                            </p:stCondLst>
                            <p:childTnLst>
                              <p:par>
                                <p:cTn id="57" presetID="2" presetClass="entr" presetSubtype="6"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up)">
                                      <p:cBhvr>
                                        <p:cTn id="72" dur="500"/>
                                        <p:tgtEl>
                                          <p:spTgt spid="11"/>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up)">
                                      <p:cBhvr>
                                        <p:cTn id="78" dur="500"/>
                                        <p:tgtEl>
                                          <p:spTgt spid="18"/>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nimBg="1" autoUpdateAnimBg="0"/>
      <p:bldP spid="8" grpId="0" animBg="1" autoUpdateAnimBg="0"/>
      <p:bldP spid="9" grpId="0" animBg="1"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grpSp>
        <p:nvGrpSpPr>
          <p:cNvPr id="3" name="组合 2"/>
          <p:cNvGrpSpPr/>
          <p:nvPr/>
        </p:nvGrpSpPr>
        <p:grpSpPr>
          <a:xfrm>
            <a:off x="6062891" y="1006828"/>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bg1">
                <a:lumMod val="50000"/>
              </a:schemeClr>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8" name="组合 7"/>
          <p:cNvGrpSpPr/>
          <p:nvPr/>
        </p:nvGrpSpPr>
        <p:grpSpPr>
          <a:xfrm>
            <a:off x="3301852" y="1006828"/>
            <a:ext cx="3060574" cy="1828550"/>
            <a:chOff x="3162325" y="1925354"/>
            <a:chExt cx="3238821" cy="1935163"/>
          </a:xfrm>
        </p:grpSpPr>
        <p:sp>
          <p:nvSpPr>
            <p:cNvPr id="9"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bg1">
                <a:lumMod val="65000"/>
              </a:schemeClr>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0" name="그룹 21"/>
            <p:cNvGrpSpPr/>
            <p:nvPr/>
          </p:nvGrpSpPr>
          <p:grpSpPr>
            <a:xfrm>
              <a:off x="3552615" y="2060848"/>
              <a:ext cx="2568441" cy="1560929"/>
              <a:chOff x="6794460" y="1978988"/>
              <a:chExt cx="2314044" cy="1560929"/>
            </a:xfrm>
          </p:grpSpPr>
          <p:sp>
            <p:nvSpPr>
              <p:cNvPr id="11"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2"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3" name="组合 12"/>
          <p:cNvGrpSpPr/>
          <p:nvPr/>
        </p:nvGrpSpPr>
        <p:grpSpPr>
          <a:xfrm>
            <a:off x="551242" y="1006828"/>
            <a:ext cx="3060574" cy="1828550"/>
            <a:chOff x="251520" y="1925354"/>
            <a:chExt cx="3238821" cy="1935163"/>
          </a:xfrm>
        </p:grpSpPr>
        <p:sp>
          <p:nvSpPr>
            <p:cNvPr id="14"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lumMod val="75000"/>
              </a:schemeClr>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5" name="그룹 21"/>
            <p:cNvGrpSpPr/>
            <p:nvPr/>
          </p:nvGrpSpPr>
          <p:grpSpPr>
            <a:xfrm>
              <a:off x="369777" y="2132856"/>
              <a:ext cx="2568441" cy="1488921"/>
              <a:chOff x="6794460" y="2050996"/>
              <a:chExt cx="2314044" cy="1488921"/>
            </a:xfrm>
          </p:grpSpPr>
          <p:sp>
            <p:nvSpPr>
              <p:cNvPr id="16"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7"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8" name="矩形 17"/>
          <p:cNvSpPr/>
          <p:nvPr/>
        </p:nvSpPr>
        <p:spPr>
          <a:xfrm>
            <a:off x="551242" y="3048054"/>
            <a:ext cx="2580597"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19" name="矩形 18"/>
          <p:cNvSpPr/>
          <p:nvPr/>
        </p:nvSpPr>
        <p:spPr>
          <a:xfrm>
            <a:off x="3301852" y="3036873"/>
            <a:ext cx="2602156"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0" name="矩形 19"/>
          <p:cNvSpPr/>
          <p:nvPr/>
        </p:nvSpPr>
        <p:spPr>
          <a:xfrm>
            <a:off x="6062891" y="3036874"/>
            <a:ext cx="2605075"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1" name="TextBox 2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37984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par>
                                <p:cTn id="12" presetID="12" presetClass="entr" presetSubtype="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12" presetClass="entr" presetSubtype="8" fill="hold" nodeType="withEffect">
                                  <p:stCondLst>
                                    <p:cond delay="6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Oval 3"/>
          <p:cNvSpPr/>
          <p:nvPr/>
        </p:nvSpPr>
        <p:spPr>
          <a:xfrm>
            <a:off x="649519" y="1167539"/>
            <a:ext cx="1541309" cy="1541308"/>
          </a:xfrm>
          <a:prstGeom prst="ellipse">
            <a:avLst/>
          </a:prstGeom>
          <a:solidFill>
            <a:schemeClr val="bg1">
              <a:lumMod val="75000"/>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4" name="Oval 14"/>
          <p:cNvSpPr/>
          <p:nvPr/>
        </p:nvSpPr>
        <p:spPr>
          <a:xfrm>
            <a:off x="2770742" y="1173039"/>
            <a:ext cx="1541309" cy="1541308"/>
          </a:xfrm>
          <a:prstGeom prst="ellipse">
            <a:avLst/>
          </a:prstGeom>
          <a:solidFill>
            <a:schemeClr val="bg1">
              <a:lumMod val="50000"/>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5" name="Oval 17"/>
          <p:cNvSpPr/>
          <p:nvPr/>
        </p:nvSpPr>
        <p:spPr>
          <a:xfrm>
            <a:off x="4894942" y="1173039"/>
            <a:ext cx="1541309" cy="1541308"/>
          </a:xfrm>
          <a:prstGeom prst="ellipse">
            <a:avLst/>
          </a:prstGeom>
          <a:solidFill>
            <a:schemeClr val="bg1">
              <a:lumMod val="75000"/>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6" name="Oval 20"/>
          <p:cNvSpPr/>
          <p:nvPr/>
        </p:nvSpPr>
        <p:spPr>
          <a:xfrm>
            <a:off x="7016376" y="1173039"/>
            <a:ext cx="1541309" cy="1541308"/>
          </a:xfrm>
          <a:prstGeom prst="ellipse">
            <a:avLst/>
          </a:prstGeom>
          <a:solidFill>
            <a:schemeClr val="bg1">
              <a:lumMod val="50000"/>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7" name="TextBox 6"/>
          <p:cNvSpPr txBox="1"/>
          <p:nvPr/>
        </p:nvSpPr>
        <p:spPr>
          <a:xfrm>
            <a:off x="2066607" y="1421721"/>
            <a:ext cx="832074" cy="926779"/>
          </a:xfrm>
          <a:prstGeom prst="rect">
            <a:avLst/>
          </a:prstGeom>
          <a:noFill/>
        </p:spPr>
        <p:txBody>
          <a:bodyPr wrap="square" lIns="91420" tIns="45709" rIns="91420" bIns="45709" rtlCol="0">
            <a:spAutoFit/>
          </a:bodyPr>
          <a:lstStyle/>
          <a:p>
            <a:pPr algn="ctr"/>
            <a:r>
              <a:rPr lang="en-US" sz="5400" b="1" dirty="0" smtClean="0">
                <a:solidFill>
                  <a:schemeClr val="tx1">
                    <a:lumMod val="50000"/>
                    <a:lumOff val="50000"/>
                  </a:schemeClr>
                </a:solidFill>
                <a:latin typeface="+mn-ea"/>
                <a:cs typeface="Helvetica Neue"/>
              </a:rPr>
              <a:t>+</a:t>
            </a:r>
            <a:endParaRPr lang="ru-RU" sz="5400" b="1" dirty="0">
              <a:solidFill>
                <a:schemeClr val="tx1">
                  <a:lumMod val="50000"/>
                  <a:lumOff val="50000"/>
                </a:schemeClr>
              </a:solidFill>
              <a:latin typeface="+mn-ea"/>
              <a:cs typeface="Helvetica Neue"/>
            </a:endParaRPr>
          </a:p>
        </p:txBody>
      </p:sp>
      <p:sp>
        <p:nvSpPr>
          <p:cNvPr id="8" name="TextBox 7"/>
          <p:cNvSpPr txBox="1"/>
          <p:nvPr/>
        </p:nvSpPr>
        <p:spPr>
          <a:xfrm>
            <a:off x="4189424" y="1421721"/>
            <a:ext cx="832074" cy="926779"/>
          </a:xfrm>
          <a:prstGeom prst="rect">
            <a:avLst/>
          </a:prstGeom>
          <a:noFill/>
        </p:spPr>
        <p:txBody>
          <a:bodyPr wrap="square" lIns="91420" tIns="45709" rIns="91420" bIns="45709" rtlCol="0">
            <a:spAutoFit/>
          </a:bodyPr>
          <a:lstStyle/>
          <a:p>
            <a:pPr algn="ctr"/>
            <a:r>
              <a:rPr lang="en-US" sz="5400" b="1" dirty="0" smtClean="0">
                <a:solidFill>
                  <a:schemeClr val="tx1">
                    <a:lumMod val="50000"/>
                    <a:lumOff val="50000"/>
                  </a:schemeClr>
                </a:solidFill>
                <a:latin typeface="+mn-ea"/>
                <a:cs typeface="Helvetica Neue"/>
              </a:rPr>
              <a:t>+</a:t>
            </a:r>
            <a:endParaRPr lang="ru-RU" sz="5400" b="1" dirty="0">
              <a:solidFill>
                <a:schemeClr val="tx1">
                  <a:lumMod val="50000"/>
                  <a:lumOff val="50000"/>
                </a:schemeClr>
              </a:solidFill>
              <a:latin typeface="+mn-ea"/>
              <a:cs typeface="Helvetica Neue"/>
            </a:endParaRPr>
          </a:p>
        </p:txBody>
      </p:sp>
      <p:sp>
        <p:nvSpPr>
          <p:cNvPr id="9" name="TextBox 8"/>
          <p:cNvSpPr txBox="1"/>
          <p:nvPr/>
        </p:nvSpPr>
        <p:spPr>
          <a:xfrm>
            <a:off x="6300449" y="1431920"/>
            <a:ext cx="832074" cy="926779"/>
          </a:xfrm>
          <a:prstGeom prst="rect">
            <a:avLst/>
          </a:prstGeom>
          <a:noFill/>
        </p:spPr>
        <p:txBody>
          <a:bodyPr wrap="square" lIns="91420" tIns="45709" rIns="91420" bIns="45709" rtlCol="0">
            <a:spAutoFit/>
          </a:bodyPr>
          <a:lstStyle/>
          <a:p>
            <a:pPr algn="ctr"/>
            <a:r>
              <a:rPr lang="en-US" sz="5400" b="1" dirty="0">
                <a:solidFill>
                  <a:schemeClr val="tx1">
                    <a:lumMod val="50000"/>
                    <a:lumOff val="50000"/>
                  </a:schemeClr>
                </a:solidFill>
                <a:latin typeface="+mn-ea"/>
                <a:cs typeface="Helvetica Neue"/>
              </a:rPr>
              <a:t>=</a:t>
            </a:r>
            <a:endParaRPr lang="ru-RU" sz="5400" b="1" dirty="0">
              <a:solidFill>
                <a:schemeClr val="tx1">
                  <a:lumMod val="50000"/>
                  <a:lumOff val="50000"/>
                </a:schemeClr>
              </a:solidFill>
              <a:latin typeface="+mn-ea"/>
              <a:cs typeface="Helvetica Neue"/>
            </a:endParaRPr>
          </a:p>
        </p:txBody>
      </p:sp>
      <p:sp>
        <p:nvSpPr>
          <p:cNvPr id="10" name="TextBox 9"/>
          <p:cNvSpPr txBox="1"/>
          <p:nvPr/>
        </p:nvSpPr>
        <p:spPr>
          <a:xfrm>
            <a:off x="474345" y="2809296"/>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1" name="TextBox 10"/>
          <p:cNvSpPr txBox="1"/>
          <p:nvPr/>
        </p:nvSpPr>
        <p:spPr>
          <a:xfrm>
            <a:off x="600949" y="3113496"/>
            <a:ext cx="1547915" cy="904991"/>
          </a:xfrm>
          <a:prstGeom prst="rect">
            <a:avLst/>
          </a:prstGeom>
          <a:noFill/>
        </p:spPr>
        <p:txBody>
          <a:bodyPr wrap="square" lIns="0" rIns="0" bIns="0" rtlCol="0">
            <a:spAutoFit/>
          </a:bodyPr>
          <a:lstStyle/>
          <a:p>
            <a:pPr algn="ctr">
              <a:lnSpc>
                <a:spcPct val="130000"/>
              </a:lnSpc>
            </a:pPr>
            <a:r>
              <a:rPr lang="zh-CN" altLang="en-US" sz="1100" dirty="0">
                <a:solidFill>
                  <a:schemeClr val="tx1">
                    <a:lumMod val="85000"/>
                    <a:lumOff val="15000"/>
                  </a:schemeClr>
                </a:solidFill>
                <a:latin typeface="微软雅黑" pitchFamily="34" charset="-122"/>
              </a:rPr>
              <a:t>单击</a:t>
            </a:r>
            <a:r>
              <a:rPr lang="zh-CN" altLang="en-US" sz="1100" dirty="0" smtClean="0">
                <a:solidFill>
                  <a:schemeClr val="tx1">
                    <a:lumMod val="85000"/>
                    <a:lumOff val="15000"/>
                  </a:schemeClr>
                </a:solidFill>
                <a:latin typeface="微软雅黑" pitchFamily="34" charset="-122"/>
              </a:rPr>
              <a:t>此处文本单击添加文本</a:t>
            </a:r>
            <a:r>
              <a:rPr lang="zh-CN" altLang="en-US" sz="1100" dirty="0">
                <a:solidFill>
                  <a:schemeClr val="tx1">
                    <a:lumMod val="85000"/>
                    <a:lumOff val="15000"/>
                  </a:schemeClr>
                </a:solidFill>
                <a:latin typeface="微软雅黑" pitchFamily="34" charset="-122"/>
              </a:rPr>
              <a:t>单击此处文本单击添加</a:t>
            </a:r>
            <a:r>
              <a:rPr lang="zh-CN" altLang="en-US" sz="1100" dirty="0" smtClean="0">
                <a:solidFill>
                  <a:schemeClr val="tx1">
                    <a:lumMod val="85000"/>
                    <a:lumOff val="15000"/>
                  </a:schemeClr>
                </a:solidFill>
                <a:latin typeface="微软雅黑" pitchFamily="34" charset="-122"/>
              </a:rPr>
              <a:t>文本</a:t>
            </a:r>
            <a:r>
              <a:rPr lang="zh-CN" altLang="en-US" sz="1100" dirty="0">
                <a:solidFill>
                  <a:schemeClr val="tx1">
                    <a:lumMod val="85000"/>
                    <a:lumOff val="15000"/>
                  </a:schemeClr>
                </a:solidFill>
                <a:latin typeface="微软雅黑" pitchFamily="34" charset="-122"/>
              </a:rPr>
              <a:t>单击此处文本单击添加文本</a:t>
            </a:r>
            <a:endParaRPr lang="en-US" sz="1100" dirty="0">
              <a:solidFill>
                <a:schemeClr val="tx1">
                  <a:lumMod val="85000"/>
                  <a:lumOff val="15000"/>
                </a:schemeClr>
              </a:solidFill>
              <a:latin typeface="+mn-ea"/>
              <a:cs typeface="Calibri"/>
            </a:endParaRPr>
          </a:p>
        </p:txBody>
      </p:sp>
      <p:sp>
        <p:nvSpPr>
          <p:cNvPr id="12" name="TextBox 11"/>
          <p:cNvSpPr txBox="1"/>
          <p:nvPr/>
        </p:nvSpPr>
        <p:spPr>
          <a:xfrm>
            <a:off x="2626163" y="2806751"/>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mn-ea"/>
                <a:cs typeface="Calibri"/>
              </a:rPr>
              <a:t>填加标题</a:t>
            </a:r>
            <a:endParaRPr lang="en-US" altLang="zh-CN" sz="1200" b="1" dirty="0">
              <a:solidFill>
                <a:schemeClr val="accent2"/>
              </a:solidFill>
              <a:latin typeface="+mn-ea"/>
              <a:cs typeface="Calibri"/>
            </a:endParaRPr>
          </a:p>
        </p:txBody>
      </p:sp>
      <p:sp>
        <p:nvSpPr>
          <p:cNvPr id="13" name="TextBox 12"/>
          <p:cNvSpPr txBox="1"/>
          <p:nvPr/>
        </p:nvSpPr>
        <p:spPr>
          <a:xfrm>
            <a:off x="2752767" y="3110951"/>
            <a:ext cx="1547915" cy="904991"/>
          </a:xfrm>
          <a:prstGeom prst="rect">
            <a:avLst/>
          </a:prstGeom>
          <a:noFill/>
        </p:spPr>
        <p:txBody>
          <a:bodyPr wrap="square" lIns="0" rIns="0" bIns="0" rtlCol="0">
            <a:spAutoFit/>
          </a:bodyPr>
          <a:lstStyle/>
          <a:p>
            <a:pPr algn="ctr">
              <a:lnSpc>
                <a:spcPct val="130000"/>
              </a:lnSpc>
            </a:pPr>
            <a:r>
              <a:rPr lang="zh-CN" altLang="en-US" sz="11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100" dirty="0">
              <a:solidFill>
                <a:schemeClr val="tx1">
                  <a:lumMod val="85000"/>
                  <a:lumOff val="15000"/>
                </a:schemeClr>
              </a:solidFill>
              <a:latin typeface="+mn-ea"/>
              <a:cs typeface="Calibri"/>
            </a:endParaRPr>
          </a:p>
        </p:txBody>
      </p:sp>
      <p:sp>
        <p:nvSpPr>
          <p:cNvPr id="14" name="TextBox 13"/>
          <p:cNvSpPr txBox="1"/>
          <p:nvPr/>
        </p:nvSpPr>
        <p:spPr>
          <a:xfrm>
            <a:off x="4757584" y="2804207"/>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mn-ea"/>
                <a:cs typeface="Calibri"/>
              </a:rPr>
              <a:t>填加标题</a:t>
            </a:r>
            <a:endParaRPr lang="en-US" altLang="zh-CN" sz="1200" b="1" dirty="0">
              <a:solidFill>
                <a:schemeClr val="accent3"/>
              </a:solidFill>
              <a:latin typeface="+mn-ea"/>
              <a:cs typeface="Calibri"/>
            </a:endParaRPr>
          </a:p>
        </p:txBody>
      </p:sp>
      <p:sp>
        <p:nvSpPr>
          <p:cNvPr id="15" name="TextBox 14"/>
          <p:cNvSpPr txBox="1"/>
          <p:nvPr/>
        </p:nvSpPr>
        <p:spPr>
          <a:xfrm>
            <a:off x="4884188" y="3108407"/>
            <a:ext cx="1547915" cy="904991"/>
          </a:xfrm>
          <a:prstGeom prst="rect">
            <a:avLst/>
          </a:prstGeom>
          <a:noFill/>
        </p:spPr>
        <p:txBody>
          <a:bodyPr wrap="square" lIns="0" rIns="0" bIns="0" rtlCol="0">
            <a:spAutoFit/>
          </a:bodyPr>
          <a:lstStyle/>
          <a:p>
            <a:pPr algn="ctr">
              <a:lnSpc>
                <a:spcPct val="130000"/>
              </a:lnSpc>
            </a:pPr>
            <a:r>
              <a:rPr lang="zh-CN" altLang="en-US" sz="11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100" dirty="0">
              <a:solidFill>
                <a:schemeClr val="tx1">
                  <a:lumMod val="85000"/>
                  <a:lumOff val="15000"/>
                </a:schemeClr>
              </a:solidFill>
              <a:latin typeface="+mn-ea"/>
              <a:cs typeface="Calibri"/>
            </a:endParaRPr>
          </a:p>
        </p:txBody>
      </p:sp>
      <p:sp>
        <p:nvSpPr>
          <p:cNvPr id="16" name="TextBox 15"/>
          <p:cNvSpPr txBox="1"/>
          <p:nvPr/>
        </p:nvSpPr>
        <p:spPr>
          <a:xfrm>
            <a:off x="6881977" y="280929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mn-ea"/>
                <a:cs typeface="Calibri"/>
              </a:rPr>
              <a:t>填加标题</a:t>
            </a:r>
            <a:endParaRPr lang="en-US" altLang="zh-CN" sz="1200" b="1" dirty="0">
              <a:solidFill>
                <a:schemeClr val="accent4"/>
              </a:solidFill>
              <a:latin typeface="+mn-ea"/>
              <a:cs typeface="Calibri"/>
            </a:endParaRPr>
          </a:p>
        </p:txBody>
      </p:sp>
      <p:sp>
        <p:nvSpPr>
          <p:cNvPr id="17" name="TextBox 16"/>
          <p:cNvSpPr txBox="1"/>
          <p:nvPr/>
        </p:nvSpPr>
        <p:spPr>
          <a:xfrm>
            <a:off x="7008581" y="3113496"/>
            <a:ext cx="1547915" cy="904991"/>
          </a:xfrm>
          <a:prstGeom prst="rect">
            <a:avLst/>
          </a:prstGeom>
          <a:noFill/>
        </p:spPr>
        <p:txBody>
          <a:bodyPr wrap="square" lIns="0" rIns="0" bIns="0" rtlCol="0">
            <a:spAutoFit/>
          </a:bodyPr>
          <a:lstStyle/>
          <a:p>
            <a:pPr algn="ctr">
              <a:lnSpc>
                <a:spcPct val="130000"/>
              </a:lnSpc>
            </a:pPr>
            <a:r>
              <a:rPr lang="zh-CN" altLang="en-US" sz="11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100" dirty="0">
              <a:solidFill>
                <a:schemeClr val="tx1">
                  <a:lumMod val="85000"/>
                  <a:lumOff val="15000"/>
                </a:schemeClr>
              </a:solidFill>
              <a:latin typeface="+mn-ea"/>
              <a:cs typeface="Calibri"/>
            </a:endParaRPr>
          </a:p>
        </p:txBody>
      </p:sp>
      <p:sp>
        <p:nvSpPr>
          <p:cNvPr id="18" name="Freeform 12"/>
          <p:cNvSpPr>
            <a:spLocks noEditPoints="1"/>
          </p:cNvSpPr>
          <p:nvPr/>
        </p:nvSpPr>
        <p:spPr bwMode="auto">
          <a:xfrm>
            <a:off x="5257077" y="1559176"/>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19" name="Group 71"/>
          <p:cNvGrpSpPr/>
          <p:nvPr/>
        </p:nvGrpSpPr>
        <p:grpSpPr>
          <a:xfrm>
            <a:off x="3223099" y="1635095"/>
            <a:ext cx="607249" cy="606196"/>
            <a:chOff x="3810000" y="2265363"/>
            <a:chExt cx="915988" cy="914400"/>
          </a:xfrm>
          <a:solidFill>
            <a:schemeClr val="bg1"/>
          </a:solidFill>
        </p:grpSpPr>
        <p:sp>
          <p:nvSpPr>
            <p:cNvPr id="20"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1"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8" name="Group 173"/>
          <p:cNvGrpSpPr/>
          <p:nvPr/>
        </p:nvGrpSpPr>
        <p:grpSpPr>
          <a:xfrm>
            <a:off x="7380679" y="1539260"/>
            <a:ext cx="803718" cy="797865"/>
            <a:chOff x="6400800" y="1195388"/>
            <a:chExt cx="654050" cy="649287"/>
          </a:xfrm>
          <a:solidFill>
            <a:schemeClr val="bg1"/>
          </a:solidFill>
        </p:grpSpPr>
        <p:sp>
          <p:nvSpPr>
            <p:cNvPr id="29"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0"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4" name="Group 162"/>
          <p:cNvGrpSpPr/>
          <p:nvPr/>
        </p:nvGrpSpPr>
        <p:grpSpPr>
          <a:xfrm>
            <a:off x="1106119" y="1569515"/>
            <a:ext cx="628107" cy="671776"/>
            <a:chOff x="4267200" y="1196975"/>
            <a:chExt cx="593725" cy="635001"/>
          </a:xfrm>
          <a:solidFill>
            <a:schemeClr val="bg1"/>
          </a:solidFill>
        </p:grpSpPr>
        <p:sp>
          <p:nvSpPr>
            <p:cNvPr id="35"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38" name="TextBox 3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966506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par>
                                <p:cTn id="80" presetID="10" presetClass="entr" presetSubtype="0"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childTnLst>
                          </p:cTn>
                        </p:par>
                        <p:par>
                          <p:cTn id="83" fill="hold">
                            <p:stCondLst>
                              <p:cond delay="7000"/>
                            </p:stCondLst>
                            <p:childTnLst>
                              <p:par>
                                <p:cTn id="84" presetID="10"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par>
                          <p:cTn id="87" fill="hold">
                            <p:stCondLst>
                              <p:cond delay="7500"/>
                            </p:stCondLst>
                            <p:childTnLst>
                              <p:par>
                                <p:cTn id="88" presetID="10" presetClass="entr" presetSubtype="0"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500"/>
                                        <p:tgtEl>
                                          <p:spTgt spid="17"/>
                                        </p:tgtEl>
                                      </p:cBhvr>
                                    </p:animEffect>
                                  </p:childTnLst>
                                </p:cTn>
                              </p:par>
                            </p:childTnLst>
                          </p:cTn>
                        </p:par>
                        <p:par>
                          <p:cTn id="91" fill="hold">
                            <p:stCondLst>
                              <p:cond delay="8000"/>
                            </p:stCondLst>
                            <p:childTnLst>
                              <p:par>
                                <p:cTn id="92" presetID="10" presetClass="entr" presetSubtype="0"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animBg="1"/>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行业前景分析</a:t>
            </a:r>
          </a:p>
        </p:txBody>
      </p:sp>
      <p:grpSp>
        <p:nvGrpSpPr>
          <p:cNvPr id="3" name="组合 2"/>
          <p:cNvGrpSpPr/>
          <p:nvPr/>
        </p:nvGrpSpPr>
        <p:grpSpPr>
          <a:xfrm>
            <a:off x="683568" y="3894291"/>
            <a:ext cx="4032356" cy="621675"/>
            <a:chOff x="244475" y="4459759"/>
            <a:chExt cx="4267200" cy="657921"/>
          </a:xfrm>
          <a:solidFill>
            <a:schemeClr val="bg1">
              <a:lumMod val="50000"/>
            </a:schemeClr>
          </a:solidFill>
        </p:grpSpPr>
        <p:sp>
          <p:nvSpPr>
            <p:cNvPr id="4" name="AutoShape 9"/>
            <p:cNvSpPr>
              <a:spLocks noChangeArrowheads="1"/>
            </p:cNvSpPr>
            <p:nvPr/>
          </p:nvSpPr>
          <p:spPr bwMode="gray">
            <a:xfrm>
              <a:off x="244475" y="4459759"/>
              <a:ext cx="4267200" cy="652463"/>
            </a:xfrm>
            <a:prstGeom prst="cube">
              <a:avLst>
                <a:gd name="adj" fmla="val 49880"/>
              </a:avLst>
            </a:prstGeom>
            <a:grpFill/>
            <a:ln>
              <a:noFill/>
            </a:ln>
            <a:effectLst/>
            <a:extLst/>
          </p:spPr>
          <p:txBody>
            <a:bodyPr wrap="none" anchor="ctr"/>
            <a:lstStyle/>
            <a:p>
              <a:pPr fontAlgn="base">
                <a:spcBef>
                  <a:spcPct val="0"/>
                </a:spcBef>
                <a:spcAft>
                  <a:spcPct val="0"/>
                </a:spcAft>
              </a:pPr>
              <a:endParaRPr lang="zh-CN" altLang="en-US" dirty="0" smtClean="0">
                <a:solidFill>
                  <a:srgbClr val="17347D"/>
                </a:solidFill>
                <a:ea typeface="宋体" pitchFamily="2" charset="-122"/>
              </a:endParaRPr>
            </a:p>
          </p:txBody>
        </p:sp>
        <p:sp>
          <p:nvSpPr>
            <p:cNvPr id="5" name="Text Box 14"/>
            <p:cNvSpPr txBox="1">
              <a:spLocks noChangeArrowheads="1"/>
            </p:cNvSpPr>
            <p:nvPr/>
          </p:nvSpPr>
          <p:spPr bwMode="gray">
            <a:xfrm>
              <a:off x="744952" y="4775672"/>
              <a:ext cx="650046" cy="342007"/>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smtClean="0">
                  <a:solidFill>
                    <a:srgbClr val="FEFEFE"/>
                  </a:solidFill>
                  <a:ea typeface="宋体" pitchFamily="2" charset="-122"/>
                  <a:cs typeface="Arial" pitchFamily="34" charset="0"/>
                </a:rPr>
                <a:t>2012</a:t>
              </a:r>
              <a:endParaRPr lang="en-US" altLang="zh-CN" sz="1500" dirty="0">
                <a:solidFill>
                  <a:srgbClr val="FEFEFE"/>
                </a:solidFill>
                <a:ea typeface="宋体" pitchFamily="2" charset="-122"/>
                <a:cs typeface="Arial" pitchFamily="34" charset="0"/>
              </a:endParaRPr>
            </a:p>
          </p:txBody>
        </p:sp>
        <p:sp>
          <p:nvSpPr>
            <p:cNvPr id="6" name="Text Box 15"/>
            <p:cNvSpPr txBox="1">
              <a:spLocks noChangeArrowheads="1"/>
            </p:cNvSpPr>
            <p:nvPr/>
          </p:nvSpPr>
          <p:spPr bwMode="gray">
            <a:xfrm>
              <a:off x="1535528" y="4775672"/>
              <a:ext cx="650046" cy="342007"/>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smtClean="0">
                  <a:solidFill>
                    <a:srgbClr val="FEFEFE"/>
                  </a:solidFill>
                  <a:ea typeface="宋体" pitchFamily="2" charset="-122"/>
                  <a:cs typeface="Arial" pitchFamily="34" charset="0"/>
                </a:rPr>
                <a:t>2013</a:t>
              </a:r>
              <a:endParaRPr lang="en-US" altLang="zh-CN" sz="1500" dirty="0">
                <a:solidFill>
                  <a:srgbClr val="FEFEFE"/>
                </a:solidFill>
                <a:ea typeface="宋体" pitchFamily="2" charset="-122"/>
                <a:cs typeface="Arial" pitchFamily="34" charset="0"/>
              </a:endParaRPr>
            </a:p>
          </p:txBody>
        </p:sp>
        <p:sp>
          <p:nvSpPr>
            <p:cNvPr id="7" name="Text Box 16"/>
            <p:cNvSpPr txBox="1">
              <a:spLocks noChangeArrowheads="1"/>
            </p:cNvSpPr>
            <p:nvPr/>
          </p:nvSpPr>
          <p:spPr bwMode="gray">
            <a:xfrm>
              <a:off x="2316576" y="4775672"/>
              <a:ext cx="650046" cy="342007"/>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smtClean="0">
                  <a:solidFill>
                    <a:srgbClr val="FEFEFE"/>
                  </a:solidFill>
                  <a:ea typeface="宋体" pitchFamily="2" charset="-122"/>
                  <a:cs typeface="Arial" pitchFamily="34" charset="0"/>
                </a:rPr>
                <a:t>2014</a:t>
              </a:r>
              <a:endParaRPr lang="en-US" altLang="zh-CN" sz="1500" dirty="0">
                <a:solidFill>
                  <a:srgbClr val="FEFEFE"/>
                </a:solidFill>
                <a:ea typeface="宋体" pitchFamily="2" charset="-122"/>
                <a:cs typeface="Arial" pitchFamily="34" charset="0"/>
              </a:endParaRPr>
            </a:p>
          </p:txBody>
        </p:sp>
        <p:sp>
          <p:nvSpPr>
            <p:cNvPr id="8" name="Text Box 17"/>
            <p:cNvSpPr txBox="1">
              <a:spLocks noChangeArrowheads="1"/>
            </p:cNvSpPr>
            <p:nvPr/>
          </p:nvSpPr>
          <p:spPr bwMode="gray">
            <a:xfrm>
              <a:off x="3151773" y="4775673"/>
              <a:ext cx="694152" cy="342007"/>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smtClean="0">
                  <a:solidFill>
                    <a:srgbClr val="FEFEFE"/>
                  </a:solidFill>
                  <a:ea typeface="宋体" pitchFamily="2" charset="-122"/>
                  <a:cs typeface="Arial" pitchFamily="34" charset="0"/>
                </a:rPr>
                <a:t>20XX</a:t>
              </a:r>
              <a:endParaRPr lang="en-US" altLang="zh-CN" sz="1500" dirty="0">
                <a:solidFill>
                  <a:srgbClr val="FEFEFE"/>
                </a:solidFill>
                <a:ea typeface="宋体" pitchFamily="2" charset="-122"/>
                <a:cs typeface="Arial" pitchFamily="34" charset="0"/>
              </a:endParaRPr>
            </a:p>
          </p:txBody>
        </p:sp>
      </p:grpSp>
      <p:sp>
        <p:nvSpPr>
          <p:cNvPr id="9" name="Freeform 8"/>
          <p:cNvSpPr>
            <a:spLocks/>
          </p:cNvSpPr>
          <p:nvPr/>
        </p:nvSpPr>
        <p:spPr bwMode="gray">
          <a:xfrm rot="10800000">
            <a:off x="1072853" y="1045059"/>
            <a:ext cx="2275700" cy="2127057"/>
          </a:xfrm>
          <a:custGeom>
            <a:avLst/>
            <a:gdLst>
              <a:gd name="T0" fmla="*/ 0 w 952"/>
              <a:gd name="T1" fmla="*/ 756 h 947"/>
              <a:gd name="T2" fmla="*/ 191 w 952"/>
              <a:gd name="T3" fmla="*/ 591 h 947"/>
              <a:gd name="T4" fmla="*/ 190 w 952"/>
              <a:gd name="T5" fmla="*/ 672 h 947"/>
              <a:gd name="T6" fmla="*/ 194 w 952"/>
              <a:gd name="T7" fmla="*/ 672 h 947"/>
              <a:gd name="T8" fmla="*/ 205 w 952"/>
              <a:gd name="T9" fmla="*/ 672 h 947"/>
              <a:gd name="T10" fmla="*/ 225 w 952"/>
              <a:gd name="T11" fmla="*/ 671 h 947"/>
              <a:gd name="T12" fmla="*/ 250 w 952"/>
              <a:gd name="T13" fmla="*/ 667 h 947"/>
              <a:gd name="T14" fmla="*/ 281 w 952"/>
              <a:gd name="T15" fmla="*/ 662 h 947"/>
              <a:gd name="T16" fmla="*/ 316 w 952"/>
              <a:gd name="T17" fmla="*/ 653 h 947"/>
              <a:gd name="T18" fmla="*/ 356 w 952"/>
              <a:gd name="T19" fmla="*/ 641 h 947"/>
              <a:gd name="T20" fmla="*/ 399 w 952"/>
              <a:gd name="T21" fmla="*/ 626 h 947"/>
              <a:gd name="T22" fmla="*/ 444 w 952"/>
              <a:gd name="T23" fmla="*/ 605 h 947"/>
              <a:gd name="T24" fmla="*/ 492 w 952"/>
              <a:gd name="T25" fmla="*/ 578 h 947"/>
              <a:gd name="T26" fmla="*/ 540 w 952"/>
              <a:gd name="T27" fmla="*/ 547 h 947"/>
              <a:gd name="T28" fmla="*/ 587 w 952"/>
              <a:gd name="T29" fmla="*/ 508 h 947"/>
              <a:gd name="T30" fmla="*/ 635 w 952"/>
              <a:gd name="T31" fmla="*/ 463 h 947"/>
              <a:gd name="T32" fmla="*/ 689 w 952"/>
              <a:gd name="T33" fmla="*/ 405 h 947"/>
              <a:gd name="T34" fmla="*/ 737 w 952"/>
              <a:gd name="T35" fmla="*/ 350 h 947"/>
              <a:gd name="T36" fmla="*/ 780 w 952"/>
              <a:gd name="T37" fmla="*/ 298 h 947"/>
              <a:gd name="T38" fmla="*/ 816 w 952"/>
              <a:gd name="T39" fmla="*/ 249 h 947"/>
              <a:gd name="T40" fmla="*/ 847 w 952"/>
              <a:gd name="T41" fmla="*/ 204 h 947"/>
              <a:gd name="T42" fmla="*/ 873 w 952"/>
              <a:gd name="T43" fmla="*/ 164 h 947"/>
              <a:gd name="T44" fmla="*/ 895 w 952"/>
              <a:gd name="T45" fmla="*/ 126 h 947"/>
              <a:gd name="T46" fmla="*/ 913 w 952"/>
              <a:gd name="T47" fmla="*/ 94 h 947"/>
              <a:gd name="T48" fmla="*/ 926 w 952"/>
              <a:gd name="T49" fmla="*/ 66 h 947"/>
              <a:gd name="T50" fmla="*/ 936 w 952"/>
              <a:gd name="T51" fmla="*/ 42 h 947"/>
              <a:gd name="T52" fmla="*/ 944 w 952"/>
              <a:gd name="T53" fmla="*/ 24 h 947"/>
              <a:gd name="T54" fmla="*/ 949 w 952"/>
              <a:gd name="T55" fmla="*/ 12 h 947"/>
              <a:gd name="T56" fmla="*/ 952 w 952"/>
              <a:gd name="T57" fmla="*/ 2 h 947"/>
              <a:gd name="T58" fmla="*/ 952 w 952"/>
              <a:gd name="T59" fmla="*/ 0 h 947"/>
              <a:gd name="T60" fmla="*/ 952 w 952"/>
              <a:gd name="T61" fmla="*/ 4 h 947"/>
              <a:gd name="T62" fmla="*/ 950 w 952"/>
              <a:gd name="T63" fmla="*/ 17 h 947"/>
              <a:gd name="T64" fmla="*/ 948 w 952"/>
              <a:gd name="T65" fmla="*/ 36 h 947"/>
              <a:gd name="T66" fmla="*/ 942 w 952"/>
              <a:gd name="T67" fmla="*/ 62 h 947"/>
              <a:gd name="T68" fmla="*/ 936 w 952"/>
              <a:gd name="T69" fmla="*/ 93 h 947"/>
              <a:gd name="T70" fmla="*/ 927 w 952"/>
              <a:gd name="T71" fmla="*/ 130 h 947"/>
              <a:gd name="T72" fmla="*/ 914 w 952"/>
              <a:gd name="T73" fmla="*/ 172 h 947"/>
              <a:gd name="T74" fmla="*/ 899 w 952"/>
              <a:gd name="T75" fmla="*/ 217 h 947"/>
              <a:gd name="T76" fmla="*/ 881 w 952"/>
              <a:gd name="T77" fmla="*/ 264 h 947"/>
              <a:gd name="T78" fmla="*/ 857 w 952"/>
              <a:gd name="T79" fmla="*/ 315 h 947"/>
              <a:gd name="T80" fmla="*/ 830 w 952"/>
              <a:gd name="T81" fmla="*/ 368 h 947"/>
              <a:gd name="T82" fmla="*/ 798 w 952"/>
              <a:gd name="T83" fmla="*/ 421 h 947"/>
              <a:gd name="T84" fmla="*/ 762 w 952"/>
              <a:gd name="T85" fmla="*/ 475 h 947"/>
              <a:gd name="T86" fmla="*/ 719 w 952"/>
              <a:gd name="T87" fmla="*/ 529 h 947"/>
              <a:gd name="T88" fmla="*/ 671 w 952"/>
              <a:gd name="T89" fmla="*/ 582 h 947"/>
              <a:gd name="T90" fmla="*/ 613 w 952"/>
              <a:gd name="T91" fmla="*/ 637 h 947"/>
              <a:gd name="T92" fmla="*/ 555 w 952"/>
              <a:gd name="T93" fmla="*/ 685 h 947"/>
              <a:gd name="T94" fmla="*/ 500 w 952"/>
              <a:gd name="T95" fmla="*/ 726 h 947"/>
              <a:gd name="T96" fmla="*/ 447 w 952"/>
              <a:gd name="T97" fmla="*/ 761 h 947"/>
              <a:gd name="T98" fmla="*/ 396 w 952"/>
              <a:gd name="T99" fmla="*/ 790 h 947"/>
              <a:gd name="T100" fmla="*/ 350 w 952"/>
              <a:gd name="T101" fmla="*/ 813 h 947"/>
              <a:gd name="T102" fmla="*/ 307 w 952"/>
              <a:gd name="T103" fmla="*/ 831 h 947"/>
              <a:gd name="T104" fmla="*/ 270 w 952"/>
              <a:gd name="T105" fmla="*/ 845 h 947"/>
              <a:gd name="T106" fmla="*/ 238 w 952"/>
              <a:gd name="T107" fmla="*/ 855 h 947"/>
              <a:gd name="T108" fmla="*/ 212 w 952"/>
              <a:gd name="T109" fmla="*/ 862 h 947"/>
              <a:gd name="T110" fmla="*/ 192 w 952"/>
              <a:gd name="T111" fmla="*/ 866 h 947"/>
              <a:gd name="T112" fmla="*/ 181 w 952"/>
              <a:gd name="T113" fmla="*/ 868 h 947"/>
              <a:gd name="T114" fmla="*/ 176 w 952"/>
              <a:gd name="T115" fmla="*/ 868 h 947"/>
              <a:gd name="T116" fmla="*/ 167 w 952"/>
              <a:gd name="T117" fmla="*/ 947 h 947"/>
              <a:gd name="T118" fmla="*/ 0 w 952"/>
              <a:gd name="T119" fmla="*/ 756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solidFill>
            <a:schemeClr val="bg1">
              <a:lumMod val="75000"/>
            </a:schemeClr>
          </a:solidFill>
          <a:ln>
            <a:noFill/>
          </a:ln>
          <a:effectLst>
            <a:outerShdw dist="107763" dir="2700000" algn="ctr" rotWithShape="0">
              <a:srgbClr val="00408C">
                <a:alpha val="25000"/>
              </a:srgbClr>
            </a:outerShdw>
          </a:effectLst>
          <a:extLst/>
        </p:spPr>
        <p:txBody>
          <a:bodyPr lIns="86402" tIns="43201" rIns="86402" bIns="43201"/>
          <a:lstStyle/>
          <a:p>
            <a:pPr fontAlgn="base">
              <a:spcBef>
                <a:spcPct val="0"/>
              </a:spcBef>
              <a:spcAft>
                <a:spcPct val="0"/>
              </a:spcAft>
              <a:defRPr/>
            </a:pPr>
            <a:endParaRPr lang="zh-CN" altLang="en-US" kern="0">
              <a:solidFill>
                <a:srgbClr val="17347D"/>
              </a:solidFill>
              <a:ea typeface="宋体" pitchFamily="2" charset="-122"/>
            </a:endParaRPr>
          </a:p>
        </p:txBody>
      </p:sp>
      <p:sp>
        <p:nvSpPr>
          <p:cNvPr id="10" name="AutoShape 10"/>
          <p:cNvSpPr>
            <a:spLocks noChangeArrowheads="1"/>
          </p:cNvSpPr>
          <p:nvPr/>
        </p:nvSpPr>
        <p:spPr bwMode="ltGray">
          <a:xfrm rot="16200000" flipV="1">
            <a:off x="1042879" y="3445013"/>
            <a:ext cx="901524" cy="441039"/>
          </a:xfrm>
          <a:prstGeom prst="cube">
            <a:avLst>
              <a:gd name="adj" fmla="val 23792"/>
            </a:avLst>
          </a:prstGeom>
          <a:solidFill>
            <a:schemeClr val="bg1">
              <a:lumMod val="75000"/>
            </a:schemeClr>
          </a:solidFill>
          <a:ln>
            <a:noFill/>
          </a:ln>
          <a:effectLst/>
          <a:extLst/>
        </p:spPr>
        <p:txBody>
          <a:bodyPr wrap="none" lIns="86402" tIns="43201" rIns="86402" bIns="43201" anchor="ctr"/>
          <a:lstStyle/>
          <a:p>
            <a:pPr fontAlgn="base">
              <a:spcBef>
                <a:spcPct val="0"/>
              </a:spcBef>
              <a:spcAft>
                <a:spcPct val="0"/>
              </a:spcAft>
            </a:pPr>
            <a:endParaRPr lang="zh-CN" altLang="en-US" smtClean="0">
              <a:solidFill>
                <a:srgbClr val="17347D"/>
              </a:solidFill>
              <a:ea typeface="宋体" pitchFamily="2" charset="-122"/>
            </a:endParaRPr>
          </a:p>
        </p:txBody>
      </p:sp>
      <p:sp>
        <p:nvSpPr>
          <p:cNvPr id="11" name="AutoShape 11"/>
          <p:cNvSpPr>
            <a:spLocks noChangeArrowheads="1"/>
          </p:cNvSpPr>
          <p:nvPr/>
        </p:nvSpPr>
        <p:spPr bwMode="ltGray">
          <a:xfrm rot="16200000" flipV="1">
            <a:off x="1560440" y="3193007"/>
            <a:ext cx="1405537" cy="441039"/>
          </a:xfrm>
          <a:prstGeom prst="cube">
            <a:avLst>
              <a:gd name="adj" fmla="val 23792"/>
            </a:avLst>
          </a:prstGeom>
          <a:solidFill>
            <a:schemeClr val="bg1">
              <a:lumMod val="65000"/>
            </a:schemeClr>
          </a:solidFill>
          <a:ln>
            <a:noFill/>
          </a:ln>
          <a:effectLst/>
          <a:extLst/>
        </p:spPr>
        <p:txBody>
          <a:bodyPr wrap="none" lIns="86402" tIns="43201" rIns="86402" bIns="43201" anchor="ctr"/>
          <a:lstStyle/>
          <a:p>
            <a:pPr fontAlgn="base">
              <a:spcBef>
                <a:spcPct val="0"/>
              </a:spcBef>
              <a:spcAft>
                <a:spcPct val="0"/>
              </a:spcAft>
            </a:pPr>
            <a:endParaRPr lang="zh-CN" altLang="en-US" smtClean="0">
              <a:solidFill>
                <a:srgbClr val="17347D"/>
              </a:solidFill>
              <a:ea typeface="宋体" pitchFamily="2" charset="-122"/>
            </a:endParaRPr>
          </a:p>
        </p:txBody>
      </p:sp>
      <p:sp>
        <p:nvSpPr>
          <p:cNvPr id="12" name="AutoShape 12"/>
          <p:cNvSpPr>
            <a:spLocks noChangeArrowheads="1"/>
          </p:cNvSpPr>
          <p:nvPr/>
        </p:nvSpPr>
        <p:spPr bwMode="ltGray">
          <a:xfrm rot="16200000" flipV="1">
            <a:off x="2073498" y="2977001"/>
            <a:ext cx="1837549" cy="441039"/>
          </a:xfrm>
          <a:prstGeom prst="cube">
            <a:avLst>
              <a:gd name="adj" fmla="val 23792"/>
            </a:avLst>
          </a:prstGeom>
          <a:solidFill>
            <a:schemeClr val="bg1">
              <a:lumMod val="50000"/>
            </a:schemeClr>
          </a:solidFill>
          <a:ln>
            <a:noFill/>
          </a:ln>
          <a:effectLst/>
          <a:extLst/>
        </p:spPr>
        <p:txBody>
          <a:bodyPr wrap="none" lIns="86402" tIns="43201" rIns="86402" bIns="43201" anchor="ctr"/>
          <a:lstStyle/>
          <a:p>
            <a:pPr fontAlgn="base">
              <a:spcBef>
                <a:spcPct val="0"/>
              </a:spcBef>
              <a:spcAft>
                <a:spcPct val="0"/>
              </a:spcAft>
            </a:pPr>
            <a:endParaRPr lang="zh-CN" altLang="en-US" smtClean="0">
              <a:solidFill>
                <a:srgbClr val="17347D"/>
              </a:solidFill>
              <a:ea typeface="宋体" pitchFamily="2" charset="-122"/>
            </a:endParaRPr>
          </a:p>
        </p:txBody>
      </p:sp>
      <p:sp>
        <p:nvSpPr>
          <p:cNvPr id="13" name="AutoShape 13"/>
          <p:cNvSpPr>
            <a:spLocks noChangeArrowheads="1"/>
          </p:cNvSpPr>
          <p:nvPr/>
        </p:nvSpPr>
        <p:spPr bwMode="gray">
          <a:xfrm rot="16200000" flipV="1">
            <a:off x="2316553" y="2436986"/>
            <a:ext cx="2917578" cy="441039"/>
          </a:xfrm>
          <a:prstGeom prst="cube">
            <a:avLst>
              <a:gd name="adj" fmla="val 23792"/>
            </a:avLst>
          </a:prstGeom>
          <a:solidFill>
            <a:schemeClr val="tx1">
              <a:lumMod val="50000"/>
              <a:lumOff val="50000"/>
            </a:schemeClr>
          </a:solidFill>
          <a:ln>
            <a:noFill/>
          </a:ln>
          <a:effectLst/>
          <a:extLst/>
        </p:spPr>
        <p:txBody>
          <a:bodyPr wrap="none" lIns="86402" tIns="43201" rIns="86402" bIns="43201" anchor="ctr"/>
          <a:lstStyle/>
          <a:p>
            <a:pPr fontAlgn="base">
              <a:spcBef>
                <a:spcPct val="0"/>
              </a:spcBef>
              <a:spcAft>
                <a:spcPct val="0"/>
              </a:spcAft>
            </a:pPr>
            <a:endParaRPr lang="zh-CN" altLang="en-US" smtClean="0">
              <a:solidFill>
                <a:srgbClr val="17347D"/>
              </a:solidFill>
              <a:ea typeface="宋体" pitchFamily="2" charset="-122"/>
            </a:endParaRPr>
          </a:p>
        </p:txBody>
      </p:sp>
      <p:sp>
        <p:nvSpPr>
          <p:cNvPr id="14" name="Text Box 18"/>
          <p:cNvSpPr txBox="1">
            <a:spLocks noChangeArrowheads="1"/>
          </p:cNvSpPr>
          <p:nvPr/>
        </p:nvSpPr>
        <p:spPr bwMode="black">
          <a:xfrm>
            <a:off x="1248563" y="3300273"/>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smtClean="0">
                <a:solidFill>
                  <a:srgbClr val="FEFEFE"/>
                </a:solidFill>
                <a:ea typeface="宋体" pitchFamily="2" charset="-122"/>
                <a:cs typeface="Arial" pitchFamily="34" charset="0"/>
              </a:rPr>
              <a:t>50</a:t>
            </a:r>
          </a:p>
        </p:txBody>
      </p:sp>
      <p:sp>
        <p:nvSpPr>
          <p:cNvPr id="15" name="Text Box 19"/>
          <p:cNvSpPr txBox="1">
            <a:spLocks noChangeArrowheads="1"/>
          </p:cNvSpPr>
          <p:nvPr/>
        </p:nvSpPr>
        <p:spPr bwMode="black">
          <a:xfrm>
            <a:off x="2004630" y="2823260"/>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smtClean="0">
                <a:solidFill>
                  <a:srgbClr val="FEFEFE"/>
                </a:solidFill>
                <a:ea typeface="宋体" pitchFamily="2" charset="-122"/>
                <a:cs typeface="Arial" pitchFamily="34" charset="0"/>
              </a:rPr>
              <a:t>60</a:t>
            </a:r>
          </a:p>
        </p:txBody>
      </p:sp>
      <p:sp>
        <p:nvSpPr>
          <p:cNvPr id="16" name="Text Box 20"/>
          <p:cNvSpPr txBox="1">
            <a:spLocks noChangeArrowheads="1"/>
          </p:cNvSpPr>
          <p:nvPr/>
        </p:nvSpPr>
        <p:spPr bwMode="black">
          <a:xfrm>
            <a:off x="2733694" y="2382248"/>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smtClean="0">
                <a:solidFill>
                  <a:srgbClr val="FEFEFE"/>
                </a:solidFill>
                <a:ea typeface="宋体" pitchFamily="2" charset="-122"/>
                <a:cs typeface="Arial" pitchFamily="34" charset="0"/>
              </a:rPr>
              <a:t>70</a:t>
            </a:r>
          </a:p>
        </p:txBody>
      </p:sp>
      <p:sp>
        <p:nvSpPr>
          <p:cNvPr id="17" name="Text Box 21"/>
          <p:cNvSpPr txBox="1">
            <a:spLocks noChangeArrowheads="1"/>
          </p:cNvSpPr>
          <p:nvPr/>
        </p:nvSpPr>
        <p:spPr bwMode="black">
          <a:xfrm>
            <a:off x="3501351" y="1302219"/>
            <a:ext cx="430973" cy="364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smtClean="0">
                <a:solidFill>
                  <a:srgbClr val="FEFEFE"/>
                </a:solidFill>
                <a:ea typeface="宋体" pitchFamily="2" charset="-122"/>
                <a:cs typeface="Arial" pitchFamily="34" charset="0"/>
              </a:rPr>
              <a:t>90</a:t>
            </a:r>
          </a:p>
        </p:txBody>
      </p:sp>
      <p:grpSp>
        <p:nvGrpSpPr>
          <p:cNvPr id="18" name="Group 22"/>
          <p:cNvGrpSpPr>
            <a:grpSpLocks/>
          </p:cNvGrpSpPr>
          <p:nvPr/>
        </p:nvGrpSpPr>
        <p:grpSpPr bwMode="auto">
          <a:xfrm>
            <a:off x="5037981" y="1962884"/>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ea typeface="+mj-ea"/>
                  <a:sym typeface="方正兰亭细黑_GBK" charset="-122"/>
                </a:rPr>
                <a:t>标题一</a:t>
              </a:r>
              <a:endParaRPr lang="zh-CN" altLang="en-US" sz="1500" b="1" dirty="0">
                <a:solidFill>
                  <a:schemeClr val="bg1"/>
                </a:solidFill>
                <a:latin typeface="+mj-ea"/>
                <a:ea typeface="+mj-ea"/>
                <a:sym typeface="方正兰亭细黑_GBK" charset="-122"/>
              </a:endParaRPr>
            </a:p>
          </p:txBody>
        </p:sp>
      </p:grpSp>
      <p:sp>
        <p:nvSpPr>
          <p:cNvPr id="21" name="矩形 60"/>
          <p:cNvSpPr>
            <a:spLocks noChangeArrowheads="1"/>
          </p:cNvSpPr>
          <p:nvPr/>
        </p:nvSpPr>
        <p:spPr bwMode="auto">
          <a:xfrm>
            <a:off x="6030118" y="1921064"/>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22" name="Group 22"/>
          <p:cNvGrpSpPr>
            <a:grpSpLocks/>
          </p:cNvGrpSpPr>
          <p:nvPr/>
        </p:nvGrpSpPr>
        <p:grpSpPr bwMode="auto">
          <a:xfrm>
            <a:off x="5037981" y="2624810"/>
            <a:ext cx="850106" cy="377429"/>
            <a:chOff x="0" y="0"/>
            <a:chExt cx="1131895" cy="504056"/>
          </a:xfrm>
        </p:grpSpPr>
        <p:sp>
          <p:nvSpPr>
            <p:cNvPr id="23"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标题二</a:t>
              </a:r>
              <a:endParaRPr lang="zh-CN" altLang="en-US" sz="1500" b="1" dirty="0">
                <a:solidFill>
                  <a:schemeClr val="bg1"/>
                </a:solidFill>
                <a:latin typeface="+mj-ea"/>
                <a:sym typeface="方正兰亭细黑_GBK" charset="-122"/>
              </a:endParaRPr>
            </a:p>
          </p:txBody>
        </p:sp>
      </p:grpSp>
      <p:sp>
        <p:nvSpPr>
          <p:cNvPr id="25" name="矩形 60"/>
          <p:cNvSpPr>
            <a:spLocks noChangeArrowheads="1"/>
          </p:cNvSpPr>
          <p:nvPr/>
        </p:nvSpPr>
        <p:spPr bwMode="auto">
          <a:xfrm>
            <a:off x="6030118" y="2582990"/>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26" name="Group 22"/>
          <p:cNvGrpSpPr>
            <a:grpSpLocks/>
          </p:cNvGrpSpPr>
          <p:nvPr/>
        </p:nvGrpSpPr>
        <p:grpSpPr bwMode="auto">
          <a:xfrm>
            <a:off x="5037981" y="3296339"/>
            <a:ext cx="850106" cy="377429"/>
            <a:chOff x="0" y="0"/>
            <a:chExt cx="1131895" cy="504056"/>
          </a:xfrm>
        </p:grpSpPr>
        <p:sp>
          <p:nvSpPr>
            <p:cNvPr id="27" name="矩形 46"/>
            <p:cNvSpPr>
              <a:spLocks noChangeArrowheads="1"/>
            </p:cNvSpPr>
            <p:nvPr/>
          </p:nvSpPr>
          <p:spPr bwMode="auto">
            <a:xfrm>
              <a:off x="0" y="0"/>
              <a:ext cx="1080120" cy="504056"/>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8"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标题三</a:t>
              </a:r>
              <a:endParaRPr lang="zh-CN" altLang="en-US" sz="1500" b="1" dirty="0">
                <a:solidFill>
                  <a:schemeClr val="bg1"/>
                </a:solidFill>
                <a:latin typeface="+mj-ea"/>
                <a:sym typeface="方正兰亭细黑_GBK" charset="-122"/>
              </a:endParaRPr>
            </a:p>
          </p:txBody>
        </p:sp>
      </p:grpSp>
      <p:sp>
        <p:nvSpPr>
          <p:cNvPr id="29" name="矩形 60"/>
          <p:cNvSpPr>
            <a:spLocks noChangeArrowheads="1"/>
          </p:cNvSpPr>
          <p:nvPr/>
        </p:nvSpPr>
        <p:spPr bwMode="auto">
          <a:xfrm>
            <a:off x="6030118" y="3254519"/>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grpSp>
        <p:nvGrpSpPr>
          <p:cNvPr id="30" name="Group 22"/>
          <p:cNvGrpSpPr>
            <a:grpSpLocks/>
          </p:cNvGrpSpPr>
          <p:nvPr/>
        </p:nvGrpSpPr>
        <p:grpSpPr bwMode="auto">
          <a:xfrm>
            <a:off x="5037981" y="3944411"/>
            <a:ext cx="850106" cy="377429"/>
            <a:chOff x="0" y="0"/>
            <a:chExt cx="1131895" cy="504056"/>
          </a:xfrm>
        </p:grpSpPr>
        <p:sp>
          <p:nvSpPr>
            <p:cNvPr id="31"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2"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sym typeface="方正兰亭细黑_GBK" charset="-122"/>
                </a:rPr>
                <a:t>标题四</a:t>
              </a:r>
              <a:endParaRPr lang="zh-CN" altLang="en-US" sz="1500" b="1" dirty="0">
                <a:solidFill>
                  <a:schemeClr val="bg1"/>
                </a:solidFill>
                <a:latin typeface="+mj-ea"/>
                <a:sym typeface="方正兰亭细黑_GBK" charset="-122"/>
              </a:endParaRPr>
            </a:p>
          </p:txBody>
        </p:sp>
      </p:grpSp>
      <p:sp>
        <p:nvSpPr>
          <p:cNvPr id="33" name="矩形 60"/>
          <p:cNvSpPr>
            <a:spLocks noChangeArrowheads="1"/>
          </p:cNvSpPr>
          <p:nvPr/>
        </p:nvSpPr>
        <p:spPr bwMode="auto">
          <a:xfrm>
            <a:off x="6030118" y="3902591"/>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smtClean="0">
              <a:solidFill>
                <a:schemeClr val="tx1">
                  <a:lumMod val="50000"/>
                  <a:lumOff val="50000"/>
                </a:schemeClr>
              </a:solidFill>
              <a:latin typeface="微软雅黑" pitchFamily="34" charset="-122"/>
            </a:endParaRPr>
          </a:p>
          <a:p>
            <a:pPr>
              <a:lnSpc>
                <a:spcPct val="130000"/>
              </a:lnSpc>
            </a:pPr>
            <a:r>
              <a:rPr lang="zh-CN" altLang="en-US" sz="1000" dirty="0" smtClean="0">
                <a:solidFill>
                  <a:schemeClr val="tx1">
                    <a:lumMod val="50000"/>
                    <a:lumOff val="50000"/>
                  </a:schemeClr>
                </a:solidFill>
                <a:latin typeface="微软雅黑" pitchFamily="34" charset="-122"/>
              </a:rPr>
              <a:t>单击</a:t>
            </a:r>
            <a:r>
              <a:rPr lang="zh-CN" altLang="en-US" sz="1000" dirty="0">
                <a:solidFill>
                  <a:schemeClr val="tx1">
                    <a:lumMod val="50000"/>
                    <a:lumOff val="50000"/>
                  </a:schemeClr>
                </a:solidFill>
                <a:latin typeface="微软雅黑" pitchFamily="34" charset="-122"/>
              </a:rPr>
              <a:t>此处添加文本单击此处添加</a:t>
            </a:r>
            <a:r>
              <a:rPr lang="zh-CN" altLang="en-US" sz="1000" dirty="0" smtClean="0">
                <a:solidFill>
                  <a:schemeClr val="tx1">
                    <a:lumMod val="50000"/>
                    <a:lumOff val="50000"/>
                  </a:schemeClr>
                </a:solidFill>
                <a:latin typeface="微软雅黑" pitchFamily="34" charset="-122"/>
              </a:rPr>
              <a:t>文本</a:t>
            </a:r>
            <a:endParaRPr lang="en-US" altLang="zh-CN" sz="1000" dirty="0">
              <a:solidFill>
                <a:schemeClr val="tx1">
                  <a:lumMod val="50000"/>
                  <a:lumOff val="50000"/>
                </a:schemeClr>
              </a:solidFill>
              <a:latin typeface="微软雅黑" pitchFamily="34" charset="-122"/>
            </a:endParaRPr>
          </a:p>
        </p:txBody>
      </p:sp>
      <p:sp>
        <p:nvSpPr>
          <p:cNvPr id="34" name="TextBox 3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606836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10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20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par>
                                <p:cTn id="19" presetID="22" presetClass="entr" presetSubtype="4" fill="hold" grpId="0" nodeType="withEffect">
                                  <p:stCondLst>
                                    <p:cond delay="20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2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700"/>
                            </p:stCondLst>
                            <p:childTnLst>
                              <p:par>
                                <p:cTn id="36" presetID="2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par>
                          <p:cTn id="39" fill="hold">
                            <p:stCondLst>
                              <p:cond delay="2200"/>
                            </p:stCondLst>
                            <p:childTnLst>
                              <p:par>
                                <p:cTn id="40" presetID="10"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700"/>
                            </p:stCondLst>
                            <p:childTnLst>
                              <p:par>
                                <p:cTn id="44" presetID="2" presetClass="entr" presetSubtype="2" decel="10000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par>
                          <p:cTn id="48" fill="hold">
                            <p:stCondLst>
                              <p:cond delay="3200"/>
                            </p:stCondLst>
                            <p:childTnLst>
                              <p:par>
                                <p:cTn id="49" presetID="10"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3700"/>
                            </p:stCondLst>
                            <p:childTnLst>
                              <p:par>
                                <p:cTn id="53" presetID="2" presetClass="entr" presetSubtype="2" decel="10000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4200"/>
                            </p:stCondLst>
                            <p:childTnLst>
                              <p:par>
                                <p:cTn id="58" presetID="10" presetClass="entr" presetSubtype="0"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par>
                          <p:cTn id="61" fill="hold">
                            <p:stCondLst>
                              <p:cond delay="4700"/>
                            </p:stCondLst>
                            <p:childTnLst>
                              <p:par>
                                <p:cTn id="62" presetID="2" presetClass="entr" presetSubtype="2" decel="10000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1+#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childTnLst>
                          </p:cTn>
                        </p:par>
                        <p:par>
                          <p:cTn id="66" fill="hold">
                            <p:stCondLst>
                              <p:cond delay="5200"/>
                            </p:stCondLst>
                            <p:childTnLst>
                              <p:par>
                                <p:cTn id="67" presetID="10"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700"/>
                            </p:stCondLst>
                            <p:childTnLst>
                              <p:par>
                                <p:cTn id="71" presetID="2" presetClass="entr" presetSubtype="2" decel="10000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1+#ppt_w/2"/>
                                          </p:val>
                                        </p:tav>
                                        <p:tav tm="100000">
                                          <p:val>
                                            <p:strVal val="#ppt_x"/>
                                          </p:val>
                                        </p:tav>
                                      </p:tavLst>
                                    </p:anim>
                                    <p:anim calcmode="lin" valueType="num">
                                      <p:cBhvr additive="base">
                                        <p:cTn id="74" dur="500" fill="hold"/>
                                        <p:tgtEl>
                                          <p:spTgt spid="33"/>
                                        </p:tgtEl>
                                        <p:attrNameLst>
                                          <p:attrName>ppt_y</p:attrName>
                                        </p:attrNameLst>
                                      </p:cBhvr>
                                      <p:tavLst>
                                        <p:tav tm="0">
                                          <p:val>
                                            <p:strVal val="#ppt_y"/>
                                          </p:val>
                                        </p:tav>
                                        <p:tav tm="100000">
                                          <p:val>
                                            <p:strVal val="#ppt_y"/>
                                          </p:val>
                                        </p:tav>
                                      </p:tavLst>
                                    </p:anim>
                                  </p:childTnLst>
                                </p:cTn>
                              </p:par>
                            </p:childTnLst>
                          </p:cTn>
                        </p:par>
                        <p:par>
                          <p:cTn id="75" fill="hold">
                            <p:stCondLst>
                              <p:cond delay="6200"/>
                            </p:stCondLst>
                            <p:childTnLst>
                              <p:par>
                                <p:cTn id="76" presetID="10" presetClass="entr" presetSubtype="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21" grpId="0"/>
      <p:bldP spid="25" grpId="0"/>
      <p:bldP spid="29"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latin typeface="+mn-lt"/>
                <a:ea typeface="+mn-ea"/>
                <a:cs typeface="+mn-ea"/>
                <a:sym typeface="+mn-lt"/>
              </a:rPr>
              <a:t>部分客户展示</a:t>
            </a:r>
          </a:p>
        </p:txBody>
      </p:sp>
      <p:pic>
        <p:nvPicPr>
          <p:cNvPr id="5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84139" y="2853209"/>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2"/>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414995" y="2853209"/>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42727" y="2853209"/>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3" name="直接连接符 52"/>
          <p:cNvCxnSpPr>
            <a:stCxn id="55" idx="6"/>
            <a:endCxn id="54" idx="2"/>
          </p:cNvCxnSpPr>
          <p:nvPr/>
        </p:nvCxnSpPr>
        <p:spPr>
          <a:xfrm>
            <a:off x="1955525" y="1635005"/>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Oval 14"/>
          <p:cNvSpPr>
            <a:spLocks noChangeArrowheads="1"/>
          </p:cNvSpPr>
          <p:nvPr/>
        </p:nvSpPr>
        <p:spPr bwMode="auto">
          <a:xfrm>
            <a:off x="2709479" y="1123970"/>
            <a:ext cx="1022203" cy="1022070"/>
          </a:xfrm>
          <a:prstGeom prst="ellipse">
            <a:avLst/>
          </a:prstGeom>
          <a:noFill/>
          <a:ln w="127000">
            <a:solidFill>
              <a:schemeClr val="bg1">
                <a:lumMod val="50000"/>
              </a:schemeClr>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65000"/>
                    <a:lumOff val="35000"/>
                  </a:schemeClr>
                </a:solidFill>
                <a:latin typeface="微软雅黑" pitchFamily="34" charset="-122"/>
                <a:ea typeface="微软雅黑" pitchFamily="34" charset="-122"/>
              </a:rPr>
              <a:t>点击添加说明文字</a:t>
            </a:r>
          </a:p>
        </p:txBody>
      </p:sp>
      <p:sp>
        <p:nvSpPr>
          <p:cNvPr id="55" name="Oval 15"/>
          <p:cNvSpPr>
            <a:spLocks noChangeArrowheads="1"/>
          </p:cNvSpPr>
          <p:nvPr/>
        </p:nvSpPr>
        <p:spPr bwMode="auto">
          <a:xfrm>
            <a:off x="1131927" y="1222192"/>
            <a:ext cx="823598" cy="825627"/>
          </a:xfrm>
          <a:prstGeom prst="ellipse">
            <a:avLst/>
          </a:prstGeom>
          <a:noFill/>
          <a:ln w="127000">
            <a:solidFill>
              <a:schemeClr val="bg1">
                <a:lumMod val="65000"/>
              </a:schemeClr>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a:solidFill>
                  <a:schemeClr val="tx1">
                    <a:lumMod val="65000"/>
                    <a:lumOff val="35000"/>
                  </a:schemeClr>
                </a:solidFill>
                <a:latin typeface="微软雅黑" pitchFamily="34" charset="-122"/>
                <a:ea typeface="微软雅黑" pitchFamily="34" charset="-122"/>
              </a:rPr>
              <a:t>添加标题</a:t>
            </a:r>
          </a:p>
        </p:txBody>
      </p:sp>
      <p:grpSp>
        <p:nvGrpSpPr>
          <p:cNvPr id="56" name="Group 22"/>
          <p:cNvGrpSpPr>
            <a:grpSpLocks/>
          </p:cNvGrpSpPr>
          <p:nvPr/>
        </p:nvGrpSpPr>
        <p:grpSpPr bwMode="auto">
          <a:xfrm>
            <a:off x="4857101" y="777311"/>
            <a:ext cx="850106" cy="377429"/>
            <a:chOff x="0" y="0"/>
            <a:chExt cx="1131895" cy="504056"/>
          </a:xfrm>
        </p:grpSpPr>
        <p:sp>
          <p:nvSpPr>
            <p:cNvPr id="57" name="矩形 46"/>
            <p:cNvSpPr>
              <a:spLocks noChangeArrowheads="1"/>
            </p:cNvSpPr>
            <p:nvPr/>
          </p:nvSpPr>
          <p:spPr bwMode="auto">
            <a:xfrm>
              <a:off x="0" y="0"/>
              <a:ext cx="1080120" cy="504056"/>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58"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关键字</a:t>
              </a:r>
            </a:p>
          </p:txBody>
        </p:sp>
      </p:grpSp>
      <p:sp>
        <p:nvSpPr>
          <p:cNvPr id="59" name="矩形 60"/>
          <p:cNvSpPr>
            <a:spLocks noChangeArrowheads="1"/>
          </p:cNvSpPr>
          <p:nvPr/>
        </p:nvSpPr>
        <p:spPr bwMode="auto">
          <a:xfrm>
            <a:off x="5849238" y="735491"/>
            <a:ext cx="2502322"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50" dirty="0">
                <a:solidFill>
                  <a:schemeClr val="tx1">
                    <a:lumMod val="85000"/>
                    <a:lumOff val="15000"/>
                  </a:schemeClr>
                </a:solidFill>
                <a:latin typeface="微软雅黑" pitchFamily="34" charset="-122"/>
              </a:rPr>
              <a:t>单击此处添加文本单击此处添加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smtClean="0">
              <a:solidFill>
                <a:schemeClr val="tx1">
                  <a:lumMod val="85000"/>
                  <a:lumOff val="15000"/>
                </a:schemeClr>
              </a:solidFill>
              <a:latin typeface="微软雅黑" pitchFamily="34" charset="-122"/>
            </a:endParaRPr>
          </a:p>
          <a:p>
            <a:pPr>
              <a:lnSpc>
                <a:spcPct val="130000"/>
              </a:lnSpc>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a:solidFill>
                <a:schemeClr val="tx1">
                  <a:lumMod val="85000"/>
                  <a:lumOff val="15000"/>
                </a:schemeClr>
              </a:solidFill>
              <a:latin typeface="微软雅黑" pitchFamily="34" charset="-122"/>
            </a:endParaRPr>
          </a:p>
        </p:txBody>
      </p:sp>
      <p:grpSp>
        <p:nvGrpSpPr>
          <p:cNvPr id="60" name="Group 22"/>
          <p:cNvGrpSpPr>
            <a:grpSpLocks/>
          </p:cNvGrpSpPr>
          <p:nvPr/>
        </p:nvGrpSpPr>
        <p:grpSpPr bwMode="auto">
          <a:xfrm>
            <a:off x="4857101" y="1439237"/>
            <a:ext cx="850106" cy="377429"/>
            <a:chOff x="0" y="0"/>
            <a:chExt cx="1131895" cy="504056"/>
          </a:xfrm>
        </p:grpSpPr>
        <p:sp>
          <p:nvSpPr>
            <p:cNvPr id="61"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2"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关键字</a:t>
              </a:r>
            </a:p>
          </p:txBody>
        </p:sp>
      </p:grpSp>
      <p:sp>
        <p:nvSpPr>
          <p:cNvPr id="63" name="矩形 60"/>
          <p:cNvSpPr>
            <a:spLocks noChangeArrowheads="1"/>
          </p:cNvSpPr>
          <p:nvPr/>
        </p:nvSpPr>
        <p:spPr bwMode="auto">
          <a:xfrm>
            <a:off x="5849238" y="1397417"/>
            <a:ext cx="2502322"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50" dirty="0">
                <a:solidFill>
                  <a:schemeClr val="tx1">
                    <a:lumMod val="85000"/>
                    <a:lumOff val="15000"/>
                  </a:schemeClr>
                </a:solidFill>
                <a:latin typeface="微软雅黑" pitchFamily="34" charset="-122"/>
              </a:rPr>
              <a:t>单击此处添加文本单击此处添加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smtClean="0">
              <a:solidFill>
                <a:schemeClr val="tx1">
                  <a:lumMod val="85000"/>
                  <a:lumOff val="15000"/>
                </a:schemeClr>
              </a:solidFill>
              <a:latin typeface="微软雅黑" pitchFamily="34" charset="-122"/>
            </a:endParaRPr>
          </a:p>
          <a:p>
            <a:pPr>
              <a:lnSpc>
                <a:spcPct val="130000"/>
              </a:lnSpc>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a:solidFill>
                <a:schemeClr val="tx1">
                  <a:lumMod val="85000"/>
                  <a:lumOff val="15000"/>
                </a:schemeClr>
              </a:solidFill>
              <a:latin typeface="微软雅黑" pitchFamily="34" charset="-122"/>
            </a:endParaRPr>
          </a:p>
        </p:txBody>
      </p:sp>
      <p:grpSp>
        <p:nvGrpSpPr>
          <p:cNvPr id="64" name="Group 22"/>
          <p:cNvGrpSpPr>
            <a:grpSpLocks/>
          </p:cNvGrpSpPr>
          <p:nvPr/>
        </p:nvGrpSpPr>
        <p:grpSpPr bwMode="auto">
          <a:xfrm>
            <a:off x="4857101" y="2110766"/>
            <a:ext cx="850106" cy="377429"/>
            <a:chOff x="0" y="0"/>
            <a:chExt cx="1131895" cy="504056"/>
          </a:xfrm>
        </p:grpSpPr>
        <p:sp>
          <p:nvSpPr>
            <p:cNvPr id="65" name="矩形 46"/>
            <p:cNvSpPr>
              <a:spLocks noChangeArrowheads="1"/>
            </p:cNvSpPr>
            <p:nvPr/>
          </p:nvSpPr>
          <p:spPr bwMode="auto">
            <a:xfrm>
              <a:off x="0" y="0"/>
              <a:ext cx="1080120" cy="504056"/>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66"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chemeClr val="bg1"/>
                  </a:solidFill>
                  <a:latin typeface="+mj-ea"/>
                  <a:ea typeface="+mj-ea"/>
                  <a:sym typeface="方正兰亭细黑_GBK" charset="-122"/>
                </a:rPr>
                <a:t>关键字</a:t>
              </a:r>
            </a:p>
          </p:txBody>
        </p:sp>
      </p:grpSp>
      <p:sp>
        <p:nvSpPr>
          <p:cNvPr id="67" name="矩形 60"/>
          <p:cNvSpPr>
            <a:spLocks noChangeArrowheads="1"/>
          </p:cNvSpPr>
          <p:nvPr/>
        </p:nvSpPr>
        <p:spPr bwMode="auto">
          <a:xfrm>
            <a:off x="5849238" y="2068946"/>
            <a:ext cx="2502322" cy="48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50" dirty="0">
                <a:solidFill>
                  <a:schemeClr val="tx1">
                    <a:lumMod val="85000"/>
                    <a:lumOff val="15000"/>
                  </a:schemeClr>
                </a:solidFill>
                <a:latin typeface="微软雅黑" pitchFamily="34" charset="-122"/>
              </a:rPr>
              <a:t>单击此处添加文本单击此处添加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smtClean="0">
              <a:solidFill>
                <a:schemeClr val="tx1">
                  <a:lumMod val="85000"/>
                  <a:lumOff val="15000"/>
                </a:schemeClr>
              </a:solidFill>
              <a:latin typeface="微软雅黑" pitchFamily="34" charset="-122"/>
            </a:endParaRPr>
          </a:p>
          <a:p>
            <a:pPr>
              <a:lnSpc>
                <a:spcPct val="130000"/>
              </a:lnSpc>
            </a:pPr>
            <a:r>
              <a:rPr lang="zh-CN" altLang="en-US" sz="1050" dirty="0" smtClean="0">
                <a:solidFill>
                  <a:schemeClr val="tx1">
                    <a:lumMod val="85000"/>
                    <a:lumOff val="15000"/>
                  </a:schemeClr>
                </a:solidFill>
                <a:latin typeface="微软雅黑" pitchFamily="34" charset="-122"/>
              </a:rPr>
              <a:t>单击</a:t>
            </a:r>
            <a:r>
              <a:rPr lang="zh-CN" altLang="en-US" sz="1050" dirty="0">
                <a:solidFill>
                  <a:schemeClr val="tx1">
                    <a:lumMod val="85000"/>
                    <a:lumOff val="15000"/>
                  </a:schemeClr>
                </a:solidFill>
                <a:latin typeface="微软雅黑" pitchFamily="34" charset="-122"/>
              </a:rPr>
              <a:t>此处添加文本单击此处添加</a:t>
            </a:r>
            <a:r>
              <a:rPr lang="zh-CN" altLang="en-US" sz="1050" dirty="0" smtClean="0">
                <a:solidFill>
                  <a:schemeClr val="tx1">
                    <a:lumMod val="85000"/>
                    <a:lumOff val="15000"/>
                  </a:schemeClr>
                </a:solidFill>
                <a:latin typeface="微软雅黑" pitchFamily="34" charset="-122"/>
              </a:rPr>
              <a:t>文本</a:t>
            </a:r>
            <a:endParaRPr lang="en-US" altLang="zh-CN" sz="1050" dirty="0">
              <a:solidFill>
                <a:schemeClr val="tx1">
                  <a:lumMod val="85000"/>
                  <a:lumOff val="15000"/>
                </a:schemeClr>
              </a:solidFill>
              <a:latin typeface="微软雅黑" pitchFamily="34" charset="-122"/>
            </a:endParaRPr>
          </a:p>
        </p:txBody>
      </p:sp>
      <p:grpSp>
        <p:nvGrpSpPr>
          <p:cNvPr id="68" name="组合 67"/>
          <p:cNvGrpSpPr/>
          <p:nvPr/>
        </p:nvGrpSpPr>
        <p:grpSpPr>
          <a:xfrm>
            <a:off x="3779912" y="966025"/>
            <a:ext cx="1005182" cy="1337602"/>
            <a:chOff x="3851920" y="1285971"/>
            <a:chExt cx="1005182" cy="1337602"/>
          </a:xfrm>
        </p:grpSpPr>
        <p:cxnSp>
          <p:nvCxnSpPr>
            <p:cNvPr id="69" name="肘形连接符 68"/>
            <p:cNvCxnSpPr/>
            <p:nvPr/>
          </p:nvCxnSpPr>
          <p:spPr>
            <a:xfrm rot="16200000" flipH="1">
              <a:off x="4276058" y="2042528"/>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0" name="肘形连接符 69"/>
            <p:cNvCxnSpPr/>
            <p:nvPr/>
          </p:nvCxnSpPr>
          <p:spPr>
            <a:xfrm rot="5400000" flipH="1" flipV="1">
              <a:off x="4359592" y="1371653"/>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72" name="TextBox 7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181486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2500"/>
                            </p:stCondLst>
                            <p:childTnLst>
                              <p:par>
                                <p:cTn id="25" presetID="2" presetClass="entr" presetSubtype="2" decel="100000"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1+#ppt_w/2"/>
                                          </p:val>
                                        </p:tav>
                                        <p:tav tm="100000">
                                          <p:val>
                                            <p:strVal val="#ppt_x"/>
                                          </p:val>
                                        </p:tav>
                                      </p:tavLst>
                                    </p:anim>
                                    <p:anim calcmode="lin" valueType="num">
                                      <p:cBhvr additive="base">
                                        <p:cTn id="28" dur="500" fill="hold"/>
                                        <p:tgtEl>
                                          <p:spTgt spid="59"/>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par>
                          <p:cTn id="33" fill="hold">
                            <p:stCondLst>
                              <p:cond delay="3500"/>
                            </p:stCondLst>
                            <p:childTnLst>
                              <p:par>
                                <p:cTn id="34" presetID="2" presetClass="entr" presetSubtype="2" decel="10000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additive="base">
                                        <p:cTn id="36" dur="500" fill="hold"/>
                                        <p:tgtEl>
                                          <p:spTgt spid="63"/>
                                        </p:tgtEl>
                                        <p:attrNameLst>
                                          <p:attrName>ppt_x</p:attrName>
                                        </p:attrNameLst>
                                      </p:cBhvr>
                                      <p:tavLst>
                                        <p:tav tm="0">
                                          <p:val>
                                            <p:strVal val="1+#ppt_w/2"/>
                                          </p:val>
                                        </p:tav>
                                        <p:tav tm="100000">
                                          <p:val>
                                            <p:strVal val="#ppt_x"/>
                                          </p:val>
                                        </p:tav>
                                      </p:tavLst>
                                    </p:anim>
                                    <p:anim calcmode="lin" valueType="num">
                                      <p:cBhvr additive="base">
                                        <p:cTn id="37" dur="500" fill="hold"/>
                                        <p:tgtEl>
                                          <p:spTgt spid="63"/>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par>
                          <p:cTn id="42" fill="hold">
                            <p:stCondLst>
                              <p:cond delay="4500"/>
                            </p:stCondLst>
                            <p:childTnLst>
                              <p:par>
                                <p:cTn id="43" presetID="2" presetClass="entr" presetSubtype="2" decel="10000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additive="base">
                                        <p:cTn id="45" dur="500" fill="hold"/>
                                        <p:tgtEl>
                                          <p:spTgt spid="67"/>
                                        </p:tgtEl>
                                        <p:attrNameLst>
                                          <p:attrName>ppt_x</p:attrName>
                                        </p:attrNameLst>
                                      </p:cBhvr>
                                      <p:tavLst>
                                        <p:tav tm="0">
                                          <p:val>
                                            <p:strVal val="1+#ppt_w/2"/>
                                          </p:val>
                                        </p:tav>
                                        <p:tav tm="100000">
                                          <p:val>
                                            <p:strVal val="#ppt_x"/>
                                          </p:val>
                                        </p:tav>
                                      </p:tavLst>
                                    </p:anim>
                                    <p:anim calcmode="lin" valueType="num">
                                      <p:cBhvr additive="base">
                                        <p:cTn id="46" dur="500" fill="hold"/>
                                        <p:tgtEl>
                                          <p:spTgt spid="67"/>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 presetClass="entr" presetSubtype="2"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fill="hold"/>
                                        <p:tgtEl>
                                          <p:spTgt spid="50"/>
                                        </p:tgtEl>
                                        <p:attrNameLst>
                                          <p:attrName>ppt_x</p:attrName>
                                        </p:attrNameLst>
                                      </p:cBhvr>
                                      <p:tavLst>
                                        <p:tav tm="0">
                                          <p:val>
                                            <p:strVal val="1+#ppt_w/2"/>
                                          </p:val>
                                        </p:tav>
                                        <p:tav tm="100000">
                                          <p:val>
                                            <p:strVal val="#ppt_x"/>
                                          </p:val>
                                        </p:tav>
                                      </p:tavLst>
                                    </p:anim>
                                    <p:anim calcmode="lin" valueType="num">
                                      <p:cBhvr additive="base">
                                        <p:cTn id="51" dur="500" fill="hold"/>
                                        <p:tgtEl>
                                          <p:spTgt spid="50"/>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1+#ppt_w/2"/>
                                          </p:val>
                                        </p:tav>
                                        <p:tav tm="100000">
                                          <p:val>
                                            <p:strVal val="#ppt_x"/>
                                          </p:val>
                                        </p:tav>
                                      </p:tavLst>
                                    </p:anim>
                                    <p:anim calcmode="lin" valueType="num">
                                      <p:cBhvr additive="base">
                                        <p:cTn id="59" dur="500" fill="hold"/>
                                        <p:tgtEl>
                                          <p:spTgt spid="52"/>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9" grpId="0"/>
      <p:bldP spid="63" grpId="0"/>
      <p:bldP spid="67" grpId="0"/>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产品作用</a:t>
            </a:r>
          </a:p>
        </p:txBody>
      </p:sp>
      <p:grpSp>
        <p:nvGrpSpPr>
          <p:cNvPr id="3" name="Group 9"/>
          <p:cNvGrpSpPr>
            <a:grpSpLocks/>
          </p:cNvGrpSpPr>
          <p:nvPr/>
        </p:nvGrpSpPr>
        <p:grpSpPr bwMode="auto">
          <a:xfrm>
            <a:off x="1115616" y="1109409"/>
            <a:ext cx="3181350" cy="3132535"/>
            <a:chOff x="0" y="0"/>
            <a:chExt cx="3725013" cy="3667701"/>
          </a:xfrm>
        </p:grpSpPr>
        <p:grpSp>
          <p:nvGrpSpPr>
            <p:cNvPr id="4" name="Group 10"/>
            <p:cNvGrpSpPr>
              <a:grpSpLocks/>
            </p:cNvGrpSpPr>
            <p:nvPr/>
          </p:nvGrpSpPr>
          <p:grpSpPr bwMode="auto">
            <a:xfrm>
              <a:off x="0" y="0"/>
              <a:ext cx="3725013" cy="3667701"/>
              <a:chOff x="0" y="0"/>
              <a:chExt cx="3725013" cy="3667701"/>
            </a:xfrm>
          </p:grpSpPr>
          <p:sp>
            <p:nvSpPr>
              <p:cNvPr id="10"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1"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2"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3"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4"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grpSp>
        <p:pic>
          <p:nvPicPr>
            <p:cNvPr id="5" name="图片 3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3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5" name="Straight Connector 54"/>
          <p:cNvCxnSpPr/>
          <p:nvPr/>
        </p:nvCxnSpPr>
        <p:spPr>
          <a:xfrm>
            <a:off x="4474093" y="1206571"/>
            <a:ext cx="0" cy="31242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6" name="Group 22"/>
          <p:cNvGrpSpPr>
            <a:grpSpLocks/>
          </p:cNvGrpSpPr>
          <p:nvPr/>
        </p:nvGrpSpPr>
        <p:grpSpPr bwMode="auto">
          <a:xfrm>
            <a:off x="4868066" y="1204239"/>
            <a:ext cx="850106" cy="377429"/>
            <a:chOff x="0" y="0"/>
            <a:chExt cx="1131895" cy="504056"/>
          </a:xfrm>
        </p:grpSpPr>
        <p:sp>
          <p:nvSpPr>
            <p:cNvPr id="17"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8"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smtClean="0">
                  <a:solidFill>
                    <a:schemeClr val="bg1"/>
                  </a:solidFill>
                  <a:latin typeface="+mj-ea"/>
                  <a:ea typeface="+mj-ea"/>
                  <a:sym typeface="方正兰亭细黑_GBK" charset="-122"/>
                </a:rPr>
                <a:t>作用一</a:t>
              </a:r>
              <a:endParaRPr lang="zh-CN" altLang="en-US" sz="1500" b="1" dirty="0">
                <a:solidFill>
                  <a:schemeClr val="bg1"/>
                </a:solidFill>
                <a:latin typeface="+mj-ea"/>
                <a:ea typeface="+mj-ea"/>
                <a:sym typeface="方正兰亭细黑_GBK" charset="-122"/>
              </a:endParaRPr>
            </a:p>
          </p:txBody>
        </p:sp>
      </p:grpSp>
      <p:sp>
        <p:nvSpPr>
          <p:cNvPr id="19" name="矩形 60"/>
          <p:cNvSpPr>
            <a:spLocks noChangeArrowheads="1"/>
          </p:cNvSpPr>
          <p:nvPr/>
        </p:nvSpPr>
        <p:spPr bwMode="auto">
          <a:xfrm>
            <a:off x="5860203" y="1162419"/>
            <a:ext cx="2502322" cy="50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100" dirty="0">
                <a:solidFill>
                  <a:schemeClr val="tx1">
                    <a:lumMod val="85000"/>
                    <a:lumOff val="15000"/>
                  </a:schemeClr>
                </a:solidFill>
                <a:latin typeface="微软雅黑" pitchFamily="34" charset="-122"/>
              </a:rPr>
              <a:t>单击此处添加文本单击此处添加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smtClean="0">
              <a:solidFill>
                <a:schemeClr val="tx1">
                  <a:lumMod val="85000"/>
                  <a:lumOff val="15000"/>
                </a:schemeClr>
              </a:solidFill>
              <a:latin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a:solidFill>
                <a:schemeClr val="tx1">
                  <a:lumMod val="85000"/>
                  <a:lumOff val="15000"/>
                </a:schemeClr>
              </a:solidFill>
              <a:latin typeface="微软雅黑" pitchFamily="34" charset="-122"/>
            </a:endParaRPr>
          </a:p>
        </p:txBody>
      </p:sp>
      <p:grpSp>
        <p:nvGrpSpPr>
          <p:cNvPr id="20" name="Group 22"/>
          <p:cNvGrpSpPr>
            <a:grpSpLocks/>
          </p:cNvGrpSpPr>
          <p:nvPr/>
        </p:nvGrpSpPr>
        <p:grpSpPr bwMode="auto">
          <a:xfrm>
            <a:off x="4868066" y="1866165"/>
            <a:ext cx="850106" cy="377429"/>
            <a:chOff x="0" y="0"/>
            <a:chExt cx="1131895" cy="504056"/>
          </a:xfrm>
        </p:grpSpPr>
        <p:sp>
          <p:nvSpPr>
            <p:cNvPr id="21" name="矩形 46"/>
            <p:cNvSpPr>
              <a:spLocks noChangeArrowheads="1"/>
            </p:cNvSpPr>
            <p:nvPr/>
          </p:nvSpPr>
          <p:spPr bwMode="auto">
            <a:xfrm>
              <a:off x="0" y="0"/>
              <a:ext cx="1080120" cy="504056"/>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2"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作用</a:t>
              </a:r>
              <a:r>
                <a:rPr lang="zh-CN" altLang="en-US" sz="1500" b="1" dirty="0" smtClean="0">
                  <a:solidFill>
                    <a:schemeClr val="bg1"/>
                  </a:solidFill>
                  <a:latin typeface="+mj-ea"/>
                  <a:sym typeface="方正兰亭细黑_GBK" charset="-122"/>
                </a:rPr>
                <a:t>二</a:t>
              </a:r>
              <a:endParaRPr lang="zh-CN" altLang="en-US" sz="1500" b="1" dirty="0">
                <a:solidFill>
                  <a:schemeClr val="bg1"/>
                </a:solidFill>
                <a:latin typeface="+mj-ea"/>
                <a:sym typeface="方正兰亭细黑_GBK" charset="-122"/>
              </a:endParaRPr>
            </a:p>
          </p:txBody>
        </p:sp>
      </p:grpSp>
      <p:sp>
        <p:nvSpPr>
          <p:cNvPr id="23" name="矩形 60"/>
          <p:cNvSpPr>
            <a:spLocks noChangeArrowheads="1"/>
          </p:cNvSpPr>
          <p:nvPr/>
        </p:nvSpPr>
        <p:spPr bwMode="auto">
          <a:xfrm>
            <a:off x="5860203" y="1824345"/>
            <a:ext cx="2502322" cy="48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100" dirty="0">
                <a:solidFill>
                  <a:schemeClr val="tx1">
                    <a:lumMod val="85000"/>
                    <a:lumOff val="15000"/>
                  </a:schemeClr>
                </a:solidFill>
                <a:latin typeface="微软雅黑" pitchFamily="34" charset="-122"/>
              </a:rPr>
              <a:t>单击此处添加文本单击此处添加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smtClean="0">
              <a:solidFill>
                <a:schemeClr val="tx1">
                  <a:lumMod val="85000"/>
                  <a:lumOff val="15000"/>
                </a:schemeClr>
              </a:solidFill>
              <a:latin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a:solidFill>
                <a:schemeClr val="tx1">
                  <a:lumMod val="85000"/>
                  <a:lumOff val="15000"/>
                </a:schemeClr>
              </a:solidFill>
              <a:latin typeface="微软雅黑" pitchFamily="34" charset="-122"/>
            </a:endParaRPr>
          </a:p>
        </p:txBody>
      </p:sp>
      <p:grpSp>
        <p:nvGrpSpPr>
          <p:cNvPr id="24" name="Group 22"/>
          <p:cNvGrpSpPr>
            <a:grpSpLocks/>
          </p:cNvGrpSpPr>
          <p:nvPr/>
        </p:nvGrpSpPr>
        <p:grpSpPr bwMode="auto">
          <a:xfrm>
            <a:off x="4868066" y="2537694"/>
            <a:ext cx="850106" cy="377429"/>
            <a:chOff x="0" y="0"/>
            <a:chExt cx="1131895" cy="504056"/>
          </a:xfrm>
        </p:grpSpPr>
        <p:sp>
          <p:nvSpPr>
            <p:cNvPr id="25"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6"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作用</a:t>
              </a:r>
              <a:r>
                <a:rPr lang="zh-CN" altLang="en-US" sz="1500" b="1" dirty="0" smtClean="0">
                  <a:solidFill>
                    <a:schemeClr val="bg1"/>
                  </a:solidFill>
                  <a:latin typeface="+mj-ea"/>
                  <a:sym typeface="方正兰亭细黑_GBK" charset="-122"/>
                </a:rPr>
                <a:t>三</a:t>
              </a:r>
              <a:endParaRPr lang="zh-CN" altLang="en-US" sz="1500" b="1" dirty="0">
                <a:solidFill>
                  <a:schemeClr val="bg1"/>
                </a:solidFill>
                <a:latin typeface="+mj-ea"/>
                <a:sym typeface="方正兰亭细黑_GBK" charset="-122"/>
              </a:endParaRPr>
            </a:p>
          </p:txBody>
        </p:sp>
      </p:grpSp>
      <p:sp>
        <p:nvSpPr>
          <p:cNvPr id="27" name="矩形 60"/>
          <p:cNvSpPr>
            <a:spLocks noChangeArrowheads="1"/>
          </p:cNvSpPr>
          <p:nvPr/>
        </p:nvSpPr>
        <p:spPr bwMode="auto">
          <a:xfrm>
            <a:off x="5860203" y="2495874"/>
            <a:ext cx="2502322" cy="48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100" dirty="0">
                <a:solidFill>
                  <a:schemeClr val="tx1">
                    <a:lumMod val="85000"/>
                    <a:lumOff val="15000"/>
                  </a:schemeClr>
                </a:solidFill>
                <a:latin typeface="微软雅黑" pitchFamily="34" charset="-122"/>
              </a:rPr>
              <a:t>单击此处添加文本单击此处添加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smtClean="0">
              <a:solidFill>
                <a:schemeClr val="tx1">
                  <a:lumMod val="85000"/>
                  <a:lumOff val="15000"/>
                </a:schemeClr>
              </a:solidFill>
              <a:latin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a:solidFill>
                <a:schemeClr val="tx1">
                  <a:lumMod val="85000"/>
                  <a:lumOff val="15000"/>
                </a:schemeClr>
              </a:solidFill>
              <a:latin typeface="微软雅黑" pitchFamily="34" charset="-122"/>
            </a:endParaRPr>
          </a:p>
        </p:txBody>
      </p:sp>
      <p:grpSp>
        <p:nvGrpSpPr>
          <p:cNvPr id="28" name="Group 22"/>
          <p:cNvGrpSpPr>
            <a:grpSpLocks/>
          </p:cNvGrpSpPr>
          <p:nvPr/>
        </p:nvGrpSpPr>
        <p:grpSpPr bwMode="auto">
          <a:xfrm>
            <a:off x="4868066" y="3185766"/>
            <a:ext cx="850106" cy="377429"/>
            <a:chOff x="0" y="0"/>
            <a:chExt cx="1131895" cy="504056"/>
          </a:xfrm>
        </p:grpSpPr>
        <p:sp>
          <p:nvSpPr>
            <p:cNvPr id="29" name="矩形 46"/>
            <p:cNvSpPr>
              <a:spLocks noChangeArrowheads="1"/>
            </p:cNvSpPr>
            <p:nvPr/>
          </p:nvSpPr>
          <p:spPr bwMode="auto">
            <a:xfrm>
              <a:off x="0" y="0"/>
              <a:ext cx="1080120" cy="504056"/>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0"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作用</a:t>
              </a:r>
              <a:r>
                <a:rPr lang="zh-CN" altLang="en-US" sz="1500" b="1" dirty="0" smtClean="0">
                  <a:solidFill>
                    <a:schemeClr val="bg1"/>
                  </a:solidFill>
                  <a:latin typeface="+mj-ea"/>
                  <a:sym typeface="方正兰亭细黑_GBK" charset="-122"/>
                </a:rPr>
                <a:t>四</a:t>
              </a:r>
              <a:endParaRPr lang="zh-CN" altLang="en-US" sz="1500" b="1" dirty="0">
                <a:solidFill>
                  <a:schemeClr val="bg1"/>
                </a:solidFill>
                <a:latin typeface="+mj-ea"/>
                <a:sym typeface="方正兰亭细黑_GBK" charset="-122"/>
              </a:endParaRPr>
            </a:p>
          </p:txBody>
        </p:sp>
      </p:grpSp>
      <p:sp>
        <p:nvSpPr>
          <p:cNvPr id="31" name="矩形 60"/>
          <p:cNvSpPr>
            <a:spLocks noChangeArrowheads="1"/>
          </p:cNvSpPr>
          <p:nvPr/>
        </p:nvSpPr>
        <p:spPr bwMode="auto">
          <a:xfrm>
            <a:off x="5860203" y="3143946"/>
            <a:ext cx="2502322" cy="48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100" dirty="0">
                <a:solidFill>
                  <a:schemeClr val="tx1">
                    <a:lumMod val="85000"/>
                    <a:lumOff val="15000"/>
                  </a:schemeClr>
                </a:solidFill>
                <a:latin typeface="微软雅黑" pitchFamily="34" charset="-122"/>
              </a:rPr>
              <a:t>单击此处添加文本单击此处添加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smtClean="0">
              <a:solidFill>
                <a:schemeClr val="tx1">
                  <a:lumMod val="85000"/>
                  <a:lumOff val="15000"/>
                </a:schemeClr>
              </a:solidFill>
              <a:latin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a:solidFill>
                <a:schemeClr val="tx1">
                  <a:lumMod val="85000"/>
                  <a:lumOff val="15000"/>
                </a:schemeClr>
              </a:solidFill>
              <a:latin typeface="微软雅黑" pitchFamily="34" charset="-122"/>
            </a:endParaRPr>
          </a:p>
        </p:txBody>
      </p:sp>
      <p:grpSp>
        <p:nvGrpSpPr>
          <p:cNvPr id="32" name="Group 22"/>
          <p:cNvGrpSpPr>
            <a:grpSpLocks/>
          </p:cNvGrpSpPr>
          <p:nvPr/>
        </p:nvGrpSpPr>
        <p:grpSpPr bwMode="auto">
          <a:xfrm>
            <a:off x="4868066" y="3843528"/>
            <a:ext cx="850106" cy="377429"/>
            <a:chOff x="0" y="0"/>
            <a:chExt cx="1131895" cy="504056"/>
          </a:xfrm>
        </p:grpSpPr>
        <p:sp>
          <p:nvSpPr>
            <p:cNvPr id="33" name="矩形 46"/>
            <p:cNvSpPr>
              <a:spLocks noChangeArrowheads="1"/>
            </p:cNvSpPr>
            <p:nvPr/>
          </p:nvSpPr>
          <p:spPr bwMode="auto">
            <a:xfrm>
              <a:off x="0" y="0"/>
              <a:ext cx="1080120" cy="504056"/>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4"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作用</a:t>
              </a:r>
              <a:r>
                <a:rPr lang="zh-CN" altLang="en-US" sz="1500" b="1" dirty="0" smtClean="0">
                  <a:solidFill>
                    <a:schemeClr val="bg1"/>
                  </a:solidFill>
                  <a:latin typeface="+mj-ea"/>
                  <a:sym typeface="方正兰亭细黑_GBK" charset="-122"/>
                </a:rPr>
                <a:t>五</a:t>
              </a:r>
              <a:endParaRPr lang="zh-CN" altLang="en-US" sz="1500" b="1" dirty="0">
                <a:solidFill>
                  <a:schemeClr val="bg1"/>
                </a:solidFill>
                <a:latin typeface="+mj-ea"/>
                <a:sym typeface="方正兰亭细黑_GBK" charset="-122"/>
              </a:endParaRPr>
            </a:p>
          </p:txBody>
        </p:sp>
      </p:grpSp>
      <p:sp>
        <p:nvSpPr>
          <p:cNvPr id="35" name="矩形 60"/>
          <p:cNvSpPr>
            <a:spLocks noChangeArrowheads="1"/>
          </p:cNvSpPr>
          <p:nvPr/>
        </p:nvSpPr>
        <p:spPr bwMode="auto">
          <a:xfrm>
            <a:off x="5860203" y="3801708"/>
            <a:ext cx="2502322" cy="48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100" dirty="0">
                <a:solidFill>
                  <a:schemeClr val="tx1">
                    <a:lumMod val="85000"/>
                    <a:lumOff val="15000"/>
                  </a:schemeClr>
                </a:solidFill>
                <a:latin typeface="微软雅黑" pitchFamily="34" charset="-122"/>
              </a:rPr>
              <a:t>单击此处添加文本单击此处添加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smtClean="0">
              <a:solidFill>
                <a:schemeClr val="tx1">
                  <a:lumMod val="85000"/>
                  <a:lumOff val="15000"/>
                </a:schemeClr>
              </a:solidFill>
              <a:latin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rPr>
              <a:t>单击</a:t>
            </a:r>
            <a:r>
              <a:rPr lang="zh-CN" altLang="en-US" sz="1100" dirty="0">
                <a:solidFill>
                  <a:schemeClr val="tx1">
                    <a:lumMod val="85000"/>
                    <a:lumOff val="15000"/>
                  </a:schemeClr>
                </a:solidFill>
                <a:latin typeface="微软雅黑" pitchFamily="34" charset="-122"/>
              </a:rPr>
              <a:t>此处添加文本单击此处添加</a:t>
            </a:r>
            <a:r>
              <a:rPr lang="zh-CN" altLang="en-US" sz="1100" dirty="0" smtClean="0">
                <a:solidFill>
                  <a:schemeClr val="tx1">
                    <a:lumMod val="85000"/>
                    <a:lumOff val="15000"/>
                  </a:schemeClr>
                </a:solidFill>
                <a:latin typeface="微软雅黑" pitchFamily="34" charset="-122"/>
              </a:rPr>
              <a:t>文本</a:t>
            </a:r>
            <a:endParaRPr lang="en-US" altLang="zh-CN" sz="1100" dirty="0">
              <a:solidFill>
                <a:schemeClr val="tx1">
                  <a:lumMod val="85000"/>
                  <a:lumOff val="15000"/>
                </a:schemeClr>
              </a:solidFill>
              <a:latin typeface="微软雅黑" pitchFamily="34" charset="-122"/>
            </a:endParaRPr>
          </a:p>
        </p:txBody>
      </p:sp>
      <p:sp>
        <p:nvSpPr>
          <p:cNvPr id="36" name="TextBox 3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949890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2" decel="10000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2" presetClass="entr" presetSubtype="2" decel="100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4000"/>
                            </p:stCondLst>
                            <p:childTnLst>
                              <p:par>
                                <p:cTn id="38" presetID="2" presetClass="entr" presetSubtype="2" decel="10000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1+#ppt_w/2"/>
                                          </p:val>
                                        </p:tav>
                                        <p:tav tm="100000">
                                          <p:val>
                                            <p:strVal val="#ppt_x"/>
                                          </p:val>
                                        </p:tav>
                                      </p:tavLst>
                                    </p:anim>
                                    <p:anim calcmode="lin" valueType="num">
                                      <p:cBhvr additive="base">
                                        <p:cTn id="41" dur="500" fill="hold"/>
                                        <p:tgtEl>
                                          <p:spTgt spid="27"/>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childTnLst>
                          </p:cTn>
                        </p:par>
                        <p:par>
                          <p:cTn id="55" fill="hold">
                            <p:stCondLst>
                              <p:cond delay="6000"/>
                            </p:stCondLst>
                            <p:childTnLst>
                              <p:par>
                                <p:cTn id="56" presetID="2" presetClass="entr" presetSubtype="2" decel="10000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31"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Freeform 8"/>
          <p:cNvSpPr>
            <a:spLocks/>
          </p:cNvSpPr>
          <p:nvPr/>
        </p:nvSpPr>
        <p:spPr bwMode="gray">
          <a:xfrm flipH="1">
            <a:off x="855629" y="987574"/>
            <a:ext cx="3702909" cy="1838013"/>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5959" tIns="63973" rIns="95959" bIns="127946"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4" name="Freeform 9"/>
          <p:cNvSpPr>
            <a:spLocks/>
          </p:cNvSpPr>
          <p:nvPr/>
        </p:nvSpPr>
        <p:spPr bwMode="gray">
          <a:xfrm>
            <a:off x="855629" y="2944458"/>
            <a:ext cx="3702909" cy="1838013"/>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95959" tIns="127946" rIns="95959" bIns="127946"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4685515" y="2944458"/>
            <a:ext cx="3702909" cy="1838013"/>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95959" tIns="127946" rIns="95959" bIns="127946"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4685515" y="987574"/>
            <a:ext cx="3702084" cy="1838013"/>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5959" tIns="63973" rIns="95959" bIns="127946"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7" name="Rectangle 19"/>
          <p:cNvSpPr>
            <a:spLocks noChangeArrowheads="1"/>
          </p:cNvSpPr>
          <p:nvPr/>
        </p:nvSpPr>
        <p:spPr bwMode="gray">
          <a:xfrm>
            <a:off x="855628" y="4460740"/>
            <a:ext cx="3696204" cy="321731"/>
          </a:xfrm>
          <a:prstGeom prst="rect">
            <a:avLst/>
          </a:prstGeom>
          <a:solidFill>
            <a:schemeClr val="bg1">
              <a:lumMod val="50000"/>
            </a:schemeClr>
          </a:solidFill>
          <a:ln w="12700">
            <a:noFill/>
            <a:miter lim="800000"/>
            <a:headEnd/>
            <a:tailEnd/>
          </a:ln>
          <a:effectLst/>
        </p:spPr>
        <p:txBody>
          <a:bodyPr lIns="95959" tIns="63973" rIns="95959" bIns="63973" anchor="ctr"/>
          <a:lstStyle/>
          <a:p>
            <a:pPr defTabSz="712313"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4692218" y="4460740"/>
            <a:ext cx="3696204" cy="321731"/>
          </a:xfrm>
          <a:prstGeom prst="rect">
            <a:avLst/>
          </a:prstGeom>
          <a:solidFill>
            <a:schemeClr val="bg1">
              <a:lumMod val="75000"/>
            </a:schemeClr>
          </a:solidFill>
          <a:ln w="12700">
            <a:noFill/>
            <a:miter lim="800000"/>
            <a:headEnd/>
            <a:tailEnd/>
          </a:ln>
          <a:effectLst/>
        </p:spPr>
        <p:txBody>
          <a:bodyPr lIns="95959" tIns="63973" rIns="95959" bIns="63973" anchor="ctr"/>
          <a:lstStyle/>
          <a:p>
            <a:pPr defTabSz="712313"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4692218" y="987574"/>
            <a:ext cx="3696204" cy="321731"/>
          </a:xfrm>
          <a:prstGeom prst="rect">
            <a:avLst/>
          </a:prstGeom>
          <a:solidFill>
            <a:schemeClr val="bg1">
              <a:lumMod val="50000"/>
            </a:schemeClr>
          </a:solidFill>
          <a:ln w="12700">
            <a:noFill/>
            <a:miter lim="800000"/>
            <a:headEnd/>
            <a:tailEnd/>
          </a:ln>
          <a:effectLst/>
        </p:spPr>
        <p:txBody>
          <a:bodyPr lIns="95959" tIns="63973" rIns="95959" bIns="63973" anchor="ctr"/>
          <a:lstStyle/>
          <a:p>
            <a:pPr defTabSz="712313"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855628" y="987574"/>
            <a:ext cx="3696204" cy="321731"/>
          </a:xfrm>
          <a:prstGeom prst="rect">
            <a:avLst/>
          </a:prstGeom>
          <a:solidFill>
            <a:schemeClr val="bg1">
              <a:lumMod val="75000"/>
            </a:schemeClr>
          </a:solidFill>
          <a:ln w="12700">
            <a:noFill/>
            <a:round/>
            <a:headEnd/>
            <a:tailEnd/>
          </a:ln>
          <a:effectLst/>
        </p:spPr>
        <p:txBody>
          <a:bodyPr wrap="none" lIns="81246" tIns="40624" rIns="81246" bIns="40624"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3752403" y="1995615"/>
            <a:ext cx="1721257" cy="1733460"/>
            <a:chOff x="2804400" y="1911431"/>
            <a:chExt cx="3535200" cy="3535200"/>
          </a:xfrm>
          <a:solidFill>
            <a:schemeClr val="bg1">
              <a:lumMod val="75000"/>
            </a:schemeClr>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5" name="TextBox 1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384995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ppt_w</p:attrName>
                                        </p:attrNameLst>
                                      </p:cBhvr>
                                      <p:tavLst>
                                        <p:tav tm="0" fmla="#ppt_w*sin(2.5*pi*$)">
                                          <p:val>
                                            <p:fltVal val="0"/>
                                          </p:val>
                                        </p:tav>
                                        <p:tav tm="100000">
                                          <p:val>
                                            <p:fltVal val="1"/>
                                          </p:val>
                                        </p:tav>
                                      </p:tavLst>
                                    </p:anim>
                                    <p:anim calcmode="lin" valueType="num">
                                      <p:cBhvr>
                                        <p:cTn id="9"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randombar(horizontal)">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par>
                          <p:cTn id="49" fill="hold">
                            <p:stCondLst>
                              <p:cond delay="11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产品展示及分析</a:t>
            </a:r>
          </a:p>
        </p:txBody>
      </p:sp>
      <p:grpSp>
        <p:nvGrpSpPr>
          <p:cNvPr id="3" name="组合 2"/>
          <p:cNvGrpSpPr/>
          <p:nvPr/>
        </p:nvGrpSpPr>
        <p:grpSpPr>
          <a:xfrm>
            <a:off x="4500071" y="3659468"/>
            <a:ext cx="3456305" cy="1144530"/>
            <a:chOff x="4355976" y="3299428"/>
            <a:chExt cx="3456305" cy="1144530"/>
          </a:xfrm>
          <a:solidFill>
            <a:schemeClr val="tx1">
              <a:lumMod val="50000"/>
              <a:lumOff val="50000"/>
            </a:schemeClr>
          </a:solidFill>
        </p:grpSpPr>
        <p:grpSp>
          <p:nvGrpSpPr>
            <p:cNvPr id="4" name="Group 27"/>
            <p:cNvGrpSpPr>
              <a:grpSpLocks/>
            </p:cNvGrpSpPr>
            <p:nvPr/>
          </p:nvGrpSpPr>
          <p:grpSpPr bwMode="auto">
            <a:xfrm>
              <a:off x="6930203" y="3299428"/>
              <a:ext cx="882078" cy="1144530"/>
              <a:chOff x="3600" y="3001"/>
              <a:chExt cx="779" cy="1007"/>
            </a:xfrm>
            <a:grpFill/>
          </p:grpSpPr>
          <p:sp>
            <p:nvSpPr>
              <p:cNvPr id="14"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p>
                <a:endParaRPr lang="zh-CN" altLang="zh-CN"/>
              </a:p>
            </p:txBody>
          </p:sp>
          <p:sp>
            <p:nvSpPr>
              <p:cNvPr id="15" name="Oval 8"/>
              <p:cNvSpPr>
                <a:spLocks noChangeArrowheads="1"/>
              </p:cNvSpPr>
              <p:nvPr/>
            </p:nvSpPr>
            <p:spPr bwMode="auto">
              <a:xfrm>
                <a:off x="3899" y="3001"/>
                <a:ext cx="188" cy="189"/>
              </a:xfrm>
              <a:prstGeom prst="ellipse">
                <a:avLst/>
              </a:prstGeom>
              <a:grpFill/>
              <a:ln w="9525">
                <a:noFill/>
                <a:round/>
                <a:headEnd/>
                <a:tailEnd/>
              </a:ln>
            </p:spPr>
            <p:txBody>
              <a:bodyPr/>
              <a:lstStyle/>
              <a:p>
                <a:endParaRPr lang="zh-CN" altLang="zh-CN"/>
              </a:p>
            </p:txBody>
          </p:sp>
        </p:grpSp>
        <p:grpSp>
          <p:nvGrpSpPr>
            <p:cNvPr id="5" name="Group 29"/>
            <p:cNvGrpSpPr>
              <a:grpSpLocks/>
            </p:cNvGrpSpPr>
            <p:nvPr/>
          </p:nvGrpSpPr>
          <p:grpSpPr bwMode="auto">
            <a:xfrm>
              <a:off x="5215552" y="3299428"/>
              <a:ext cx="891079" cy="1144530"/>
              <a:chOff x="2086" y="3001"/>
              <a:chExt cx="787" cy="1007"/>
            </a:xfrm>
            <a:grpFill/>
          </p:grpSpPr>
          <p:sp>
            <p:nvSpPr>
              <p:cNvPr id="12"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p>
                <a:endParaRPr lang="zh-CN" altLang="zh-CN"/>
              </a:p>
            </p:txBody>
          </p:sp>
          <p:sp>
            <p:nvSpPr>
              <p:cNvPr id="13" name="Oval 10"/>
              <p:cNvSpPr>
                <a:spLocks noChangeArrowheads="1"/>
              </p:cNvSpPr>
              <p:nvPr/>
            </p:nvSpPr>
            <p:spPr bwMode="auto">
              <a:xfrm>
                <a:off x="2384" y="3001"/>
                <a:ext cx="189" cy="189"/>
              </a:xfrm>
              <a:prstGeom prst="ellipse">
                <a:avLst/>
              </a:prstGeom>
              <a:grpFill/>
              <a:ln w="9525">
                <a:noFill/>
                <a:round/>
                <a:headEnd/>
                <a:tailEnd/>
              </a:ln>
            </p:spPr>
            <p:txBody>
              <a:bodyPr/>
              <a:lstStyle/>
              <a:p>
                <a:endParaRPr lang="zh-CN" altLang="zh-CN"/>
              </a:p>
            </p:txBody>
          </p:sp>
        </p:grpSp>
        <p:grpSp>
          <p:nvGrpSpPr>
            <p:cNvPr id="6" name="Group 30"/>
            <p:cNvGrpSpPr>
              <a:grpSpLocks/>
            </p:cNvGrpSpPr>
            <p:nvPr/>
          </p:nvGrpSpPr>
          <p:grpSpPr bwMode="auto">
            <a:xfrm>
              <a:off x="4355976" y="3299428"/>
              <a:ext cx="883578" cy="1144530"/>
              <a:chOff x="1327" y="3001"/>
              <a:chExt cx="780" cy="1007"/>
            </a:xfrm>
            <a:grpFill/>
          </p:grpSpPr>
          <p:sp>
            <p:nvSpPr>
              <p:cNvPr id="10"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p>
                <a:endParaRPr lang="zh-CN" altLang="zh-CN"/>
              </a:p>
            </p:txBody>
          </p:sp>
          <p:sp>
            <p:nvSpPr>
              <p:cNvPr id="11" name="Oval 12"/>
              <p:cNvSpPr>
                <a:spLocks noChangeArrowheads="1"/>
              </p:cNvSpPr>
              <p:nvPr/>
            </p:nvSpPr>
            <p:spPr bwMode="auto">
              <a:xfrm>
                <a:off x="1617" y="3001"/>
                <a:ext cx="189" cy="189"/>
              </a:xfrm>
              <a:prstGeom prst="ellipse">
                <a:avLst/>
              </a:prstGeom>
              <a:grpFill/>
              <a:ln w="9525">
                <a:noFill/>
                <a:round/>
                <a:headEnd/>
                <a:tailEnd/>
              </a:ln>
            </p:spPr>
            <p:txBody>
              <a:bodyPr/>
              <a:lstStyle/>
              <a:p>
                <a:endParaRPr lang="zh-CN" altLang="zh-CN"/>
              </a:p>
            </p:txBody>
          </p:sp>
        </p:grpSp>
        <p:grpSp>
          <p:nvGrpSpPr>
            <p:cNvPr id="7" name="Group 28"/>
            <p:cNvGrpSpPr>
              <a:grpSpLocks/>
            </p:cNvGrpSpPr>
            <p:nvPr/>
          </p:nvGrpSpPr>
          <p:grpSpPr bwMode="auto">
            <a:xfrm>
              <a:off x="6061627" y="3299428"/>
              <a:ext cx="889578" cy="1144530"/>
              <a:chOff x="2833" y="3001"/>
              <a:chExt cx="786" cy="1007"/>
            </a:xfrm>
            <a:grpFill/>
          </p:grpSpPr>
          <p:sp>
            <p:nvSpPr>
              <p:cNvPr id="8"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p>
                <a:endParaRPr lang="zh-CN" altLang="zh-CN"/>
              </a:p>
            </p:txBody>
          </p:sp>
          <p:sp>
            <p:nvSpPr>
              <p:cNvPr id="9" name="Oval 14"/>
              <p:cNvSpPr>
                <a:spLocks noChangeArrowheads="1"/>
              </p:cNvSpPr>
              <p:nvPr/>
            </p:nvSpPr>
            <p:spPr bwMode="auto">
              <a:xfrm>
                <a:off x="3131" y="3001"/>
                <a:ext cx="188" cy="189"/>
              </a:xfrm>
              <a:prstGeom prst="ellipse">
                <a:avLst/>
              </a:prstGeom>
              <a:grpFill/>
              <a:ln w="9525">
                <a:noFill/>
                <a:round/>
                <a:headEnd/>
                <a:tailEnd/>
              </a:ln>
            </p:spPr>
            <p:txBody>
              <a:bodyPr/>
              <a:lstStyle/>
              <a:p>
                <a:endParaRPr lang="zh-CN" altLang="zh-CN"/>
              </a:p>
            </p:txBody>
          </p:sp>
        </p:grpSp>
      </p:grpSp>
      <p:grpSp>
        <p:nvGrpSpPr>
          <p:cNvPr id="16" name="组合 15"/>
          <p:cNvGrpSpPr/>
          <p:nvPr/>
        </p:nvGrpSpPr>
        <p:grpSpPr>
          <a:xfrm>
            <a:off x="4933609" y="2766944"/>
            <a:ext cx="2602731" cy="1143031"/>
            <a:chOff x="4789514" y="2406904"/>
            <a:chExt cx="2602731" cy="1143031"/>
          </a:xfrm>
          <a:solidFill>
            <a:schemeClr val="bg1">
              <a:lumMod val="65000"/>
            </a:schemeClr>
          </a:solidFill>
        </p:grpSpPr>
        <p:grpSp>
          <p:nvGrpSpPr>
            <p:cNvPr id="17" name="Group 34"/>
            <p:cNvGrpSpPr>
              <a:grpSpLocks/>
            </p:cNvGrpSpPr>
            <p:nvPr/>
          </p:nvGrpSpPr>
          <p:grpSpPr bwMode="auto">
            <a:xfrm>
              <a:off x="6508667" y="2406904"/>
              <a:ext cx="883578" cy="1143031"/>
              <a:chOff x="3228" y="2215"/>
              <a:chExt cx="780" cy="1006"/>
            </a:xfrm>
            <a:grpFill/>
          </p:grpSpPr>
          <p:sp>
            <p:nvSpPr>
              <p:cNvPr id="24"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p>
                <a:endParaRPr lang="zh-CN" altLang="zh-CN"/>
              </a:p>
            </p:txBody>
          </p:sp>
          <p:sp>
            <p:nvSpPr>
              <p:cNvPr id="25" name="Oval 16"/>
              <p:cNvSpPr>
                <a:spLocks noChangeArrowheads="1"/>
              </p:cNvSpPr>
              <p:nvPr/>
            </p:nvSpPr>
            <p:spPr bwMode="auto">
              <a:xfrm>
                <a:off x="3527" y="2215"/>
                <a:ext cx="189" cy="187"/>
              </a:xfrm>
              <a:prstGeom prst="ellipse">
                <a:avLst/>
              </a:prstGeom>
              <a:grpFill/>
              <a:ln w="9525">
                <a:noFill/>
                <a:round/>
                <a:headEnd/>
                <a:tailEnd/>
              </a:ln>
            </p:spPr>
            <p:txBody>
              <a:bodyPr/>
              <a:lstStyle/>
              <a:p>
                <a:endParaRPr lang="zh-CN" altLang="zh-CN"/>
              </a:p>
            </p:txBody>
          </p:sp>
        </p:grpSp>
        <p:grpSp>
          <p:nvGrpSpPr>
            <p:cNvPr id="18" name="Group 33"/>
            <p:cNvGrpSpPr>
              <a:grpSpLocks/>
            </p:cNvGrpSpPr>
            <p:nvPr/>
          </p:nvGrpSpPr>
          <p:grpSpPr bwMode="auto">
            <a:xfrm>
              <a:off x="5647590" y="2406904"/>
              <a:ext cx="892578" cy="1143031"/>
              <a:chOff x="2468" y="2215"/>
              <a:chExt cx="788" cy="1006"/>
            </a:xfrm>
            <a:grpFill/>
          </p:grpSpPr>
          <p:sp>
            <p:nvSpPr>
              <p:cNvPr id="22"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p>
                <a:endParaRPr lang="zh-CN" altLang="zh-CN"/>
              </a:p>
            </p:txBody>
          </p:sp>
          <p:sp>
            <p:nvSpPr>
              <p:cNvPr id="23" name="Oval 18"/>
              <p:cNvSpPr>
                <a:spLocks noChangeArrowheads="1"/>
              </p:cNvSpPr>
              <p:nvPr/>
            </p:nvSpPr>
            <p:spPr bwMode="auto">
              <a:xfrm>
                <a:off x="2766" y="2215"/>
                <a:ext cx="189" cy="187"/>
              </a:xfrm>
              <a:prstGeom prst="ellipse">
                <a:avLst/>
              </a:prstGeom>
              <a:grpFill/>
              <a:ln w="9525">
                <a:noFill/>
                <a:round/>
                <a:headEnd/>
                <a:tailEnd/>
              </a:ln>
            </p:spPr>
            <p:txBody>
              <a:bodyPr/>
              <a:lstStyle/>
              <a:p>
                <a:endParaRPr lang="zh-CN" altLang="zh-CN"/>
              </a:p>
            </p:txBody>
          </p:sp>
        </p:grpSp>
        <p:grpSp>
          <p:nvGrpSpPr>
            <p:cNvPr id="19" name="Group 32"/>
            <p:cNvGrpSpPr>
              <a:grpSpLocks/>
            </p:cNvGrpSpPr>
            <p:nvPr/>
          </p:nvGrpSpPr>
          <p:grpSpPr bwMode="auto">
            <a:xfrm>
              <a:off x="4789514" y="2406904"/>
              <a:ext cx="882078" cy="1143031"/>
              <a:chOff x="1710" y="2215"/>
              <a:chExt cx="779" cy="1006"/>
            </a:xfrm>
            <a:grpFill/>
          </p:grpSpPr>
          <p:sp>
            <p:nvSpPr>
              <p:cNvPr id="20"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p>
                <a:endParaRPr lang="zh-CN" altLang="zh-CN"/>
              </a:p>
            </p:txBody>
          </p:sp>
          <p:sp>
            <p:nvSpPr>
              <p:cNvPr id="21" name="Oval 20"/>
              <p:cNvSpPr>
                <a:spLocks noChangeArrowheads="1"/>
              </p:cNvSpPr>
              <p:nvPr/>
            </p:nvSpPr>
            <p:spPr bwMode="auto">
              <a:xfrm>
                <a:off x="2001" y="2215"/>
                <a:ext cx="188" cy="187"/>
              </a:xfrm>
              <a:prstGeom prst="ellipse">
                <a:avLst/>
              </a:prstGeom>
              <a:grpFill/>
              <a:ln w="9525">
                <a:noFill/>
                <a:round/>
                <a:headEnd/>
                <a:tailEnd/>
              </a:ln>
            </p:spPr>
            <p:txBody>
              <a:bodyPr/>
              <a:lstStyle/>
              <a:p>
                <a:endParaRPr lang="zh-CN" altLang="zh-CN"/>
              </a:p>
            </p:txBody>
          </p:sp>
        </p:grpSp>
      </p:grpSp>
      <p:grpSp>
        <p:nvGrpSpPr>
          <p:cNvPr id="26" name="组合 25"/>
          <p:cNvGrpSpPr/>
          <p:nvPr/>
        </p:nvGrpSpPr>
        <p:grpSpPr>
          <a:xfrm>
            <a:off x="5371648" y="1871420"/>
            <a:ext cx="1734153" cy="1144530"/>
            <a:chOff x="5227553" y="1511380"/>
            <a:chExt cx="1734153" cy="1144530"/>
          </a:xfrm>
          <a:solidFill>
            <a:schemeClr val="bg1">
              <a:lumMod val="75000"/>
            </a:schemeClr>
          </a:solidFill>
        </p:grpSpPr>
        <p:grpSp>
          <p:nvGrpSpPr>
            <p:cNvPr id="27" name="Group 35"/>
            <p:cNvGrpSpPr>
              <a:grpSpLocks/>
            </p:cNvGrpSpPr>
            <p:nvPr/>
          </p:nvGrpSpPr>
          <p:grpSpPr bwMode="auto">
            <a:xfrm>
              <a:off x="6079628" y="1511380"/>
              <a:ext cx="882078" cy="1144530"/>
              <a:chOff x="2849" y="1428"/>
              <a:chExt cx="779" cy="1007"/>
            </a:xfrm>
            <a:grpFill/>
          </p:grpSpPr>
          <p:sp>
            <p:nvSpPr>
              <p:cNvPr id="31"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p>
                <a:endParaRPr lang="zh-CN" altLang="zh-CN"/>
              </a:p>
            </p:txBody>
          </p:sp>
          <p:sp>
            <p:nvSpPr>
              <p:cNvPr id="32" name="Oval 22"/>
              <p:cNvSpPr>
                <a:spLocks noChangeArrowheads="1"/>
              </p:cNvSpPr>
              <p:nvPr/>
            </p:nvSpPr>
            <p:spPr bwMode="auto">
              <a:xfrm>
                <a:off x="3148" y="1428"/>
                <a:ext cx="189" cy="187"/>
              </a:xfrm>
              <a:prstGeom prst="ellipse">
                <a:avLst/>
              </a:prstGeom>
              <a:grpFill/>
              <a:ln w="9525">
                <a:noFill/>
                <a:round/>
                <a:headEnd/>
                <a:tailEnd/>
              </a:ln>
            </p:spPr>
            <p:txBody>
              <a:bodyPr/>
              <a:lstStyle/>
              <a:p>
                <a:endParaRPr lang="zh-CN" altLang="zh-CN"/>
              </a:p>
            </p:txBody>
          </p:sp>
        </p:grpSp>
        <p:grpSp>
          <p:nvGrpSpPr>
            <p:cNvPr id="28" name="Group 36"/>
            <p:cNvGrpSpPr>
              <a:grpSpLocks/>
            </p:cNvGrpSpPr>
            <p:nvPr/>
          </p:nvGrpSpPr>
          <p:grpSpPr bwMode="auto">
            <a:xfrm>
              <a:off x="5227553" y="1511380"/>
              <a:ext cx="882078" cy="1144530"/>
              <a:chOff x="2097" y="1428"/>
              <a:chExt cx="779" cy="1007"/>
            </a:xfrm>
            <a:grpFill/>
          </p:grpSpPr>
          <p:sp>
            <p:nvSpPr>
              <p:cNvPr id="29"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p>
                <a:endParaRPr lang="zh-CN" altLang="zh-CN"/>
              </a:p>
            </p:txBody>
          </p:sp>
          <p:sp>
            <p:nvSpPr>
              <p:cNvPr id="30" name="Oval 24"/>
              <p:cNvSpPr>
                <a:spLocks noChangeArrowheads="1"/>
              </p:cNvSpPr>
              <p:nvPr/>
            </p:nvSpPr>
            <p:spPr bwMode="auto">
              <a:xfrm>
                <a:off x="2388" y="1428"/>
                <a:ext cx="188" cy="187"/>
              </a:xfrm>
              <a:prstGeom prst="ellipse">
                <a:avLst/>
              </a:prstGeom>
              <a:grpFill/>
              <a:ln w="9525">
                <a:noFill/>
                <a:round/>
                <a:headEnd/>
                <a:tailEnd/>
              </a:ln>
            </p:spPr>
            <p:txBody>
              <a:bodyPr/>
              <a:lstStyle/>
              <a:p>
                <a:endParaRPr lang="zh-CN" altLang="zh-CN"/>
              </a:p>
            </p:txBody>
          </p:sp>
        </p:grpSp>
      </p:grpSp>
      <p:grpSp>
        <p:nvGrpSpPr>
          <p:cNvPr id="33" name="Group 31"/>
          <p:cNvGrpSpPr>
            <a:grpSpLocks/>
          </p:cNvGrpSpPr>
          <p:nvPr/>
        </p:nvGrpSpPr>
        <p:grpSpPr bwMode="auto">
          <a:xfrm>
            <a:off x="5821688" y="978896"/>
            <a:ext cx="865576" cy="1144531"/>
            <a:chOff x="2494" y="642"/>
            <a:chExt cx="765" cy="1007"/>
          </a:xfrm>
          <a:solidFill>
            <a:schemeClr val="tx1">
              <a:lumMod val="95000"/>
              <a:lumOff val="5000"/>
            </a:schemeClr>
          </a:solidFill>
        </p:grpSpPr>
        <p:sp>
          <p:nvSpPr>
            <p:cNvPr id="34"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p>
              <a:endParaRPr lang="zh-CN" altLang="zh-CN"/>
            </a:p>
          </p:txBody>
        </p:sp>
        <p:sp>
          <p:nvSpPr>
            <p:cNvPr id="35" name="Oval 26"/>
            <p:cNvSpPr>
              <a:spLocks noChangeArrowheads="1"/>
            </p:cNvSpPr>
            <p:nvPr/>
          </p:nvSpPr>
          <p:spPr bwMode="auto">
            <a:xfrm>
              <a:off x="2784" y="642"/>
              <a:ext cx="188" cy="187"/>
            </a:xfrm>
            <a:prstGeom prst="ellipse">
              <a:avLst/>
            </a:prstGeom>
            <a:grpFill/>
            <a:ln w="9525">
              <a:noFill/>
              <a:round/>
              <a:headEnd/>
              <a:tailEnd/>
            </a:ln>
          </p:spPr>
          <p:txBody>
            <a:bodyPr/>
            <a:lstStyle/>
            <a:p>
              <a:endParaRPr lang="zh-CN" altLang="zh-CN"/>
            </a:p>
          </p:txBody>
        </p:sp>
      </p:grpSp>
      <p:grpSp>
        <p:nvGrpSpPr>
          <p:cNvPr id="36" name="组合 35"/>
          <p:cNvGrpSpPr/>
          <p:nvPr/>
        </p:nvGrpSpPr>
        <p:grpSpPr>
          <a:xfrm>
            <a:off x="1331640" y="1442597"/>
            <a:ext cx="2628444" cy="546192"/>
            <a:chOff x="5285584" y="1367721"/>
            <a:chExt cx="2628444" cy="546192"/>
          </a:xfrm>
          <a:solidFill>
            <a:schemeClr val="accent1"/>
          </a:solidFill>
        </p:grpSpPr>
        <p:sp>
          <p:nvSpPr>
            <p:cNvPr id="37" name="AutoShape 65"/>
            <p:cNvSpPr>
              <a:spLocks noChangeArrowheads="1"/>
            </p:cNvSpPr>
            <p:nvPr/>
          </p:nvSpPr>
          <p:spPr bwMode="auto">
            <a:xfrm>
              <a:off x="5285584" y="1367721"/>
              <a:ext cx="2628444" cy="546192"/>
            </a:xfrm>
            <a:prstGeom prst="homePlate">
              <a:avLst/>
            </a:prstGeom>
            <a:solidFill>
              <a:schemeClr val="bg1">
                <a:lumMod val="75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38" name="Text Box 66"/>
            <p:cNvSpPr txBox="1">
              <a:spLocks noChangeArrowheads="1"/>
            </p:cNvSpPr>
            <p:nvPr/>
          </p:nvSpPr>
          <p:spPr bwMode="auto">
            <a:xfrm>
              <a:off x="5728292" y="1471539"/>
              <a:ext cx="1569660" cy="369332"/>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单击填加文</a:t>
              </a:r>
              <a:r>
                <a:rPr lang="zh-CN" altLang="en-US" b="1" dirty="0">
                  <a:solidFill>
                    <a:schemeClr val="bg1"/>
                  </a:solidFill>
                  <a:latin typeface="微软雅黑" pitchFamily="34" charset="-122"/>
                  <a:ea typeface="微软雅黑" pitchFamily="34" charset="-122"/>
                </a:rPr>
                <a:t>字</a:t>
              </a:r>
              <a:endParaRPr lang="en-US" altLang="ko-KR" b="1" dirty="0">
                <a:solidFill>
                  <a:schemeClr val="bg1"/>
                </a:solidFill>
                <a:latin typeface="微软雅黑" pitchFamily="34" charset="-122"/>
                <a:ea typeface="微软雅黑" pitchFamily="34" charset="-122"/>
              </a:endParaRPr>
            </a:p>
          </p:txBody>
        </p:sp>
      </p:grpSp>
      <p:grpSp>
        <p:nvGrpSpPr>
          <p:cNvPr id="39" name="组合 38"/>
          <p:cNvGrpSpPr/>
          <p:nvPr/>
        </p:nvGrpSpPr>
        <p:grpSpPr>
          <a:xfrm>
            <a:off x="1331640" y="2199446"/>
            <a:ext cx="2628444" cy="546192"/>
            <a:chOff x="5285584" y="1367721"/>
            <a:chExt cx="2628444" cy="546192"/>
          </a:xfrm>
          <a:solidFill>
            <a:schemeClr val="accent2"/>
          </a:solidFill>
        </p:grpSpPr>
        <p:sp>
          <p:nvSpPr>
            <p:cNvPr id="40" name="AutoShape 65"/>
            <p:cNvSpPr>
              <a:spLocks noChangeArrowheads="1"/>
            </p:cNvSpPr>
            <p:nvPr/>
          </p:nvSpPr>
          <p:spPr bwMode="auto">
            <a:xfrm>
              <a:off x="5285584" y="1367721"/>
              <a:ext cx="2628444" cy="546192"/>
            </a:xfrm>
            <a:prstGeom prst="homePlate">
              <a:avLst/>
            </a:prstGeom>
            <a:solidFill>
              <a:schemeClr val="bg1">
                <a:lumMod val="5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41" name="Text Box 66"/>
            <p:cNvSpPr txBox="1">
              <a:spLocks noChangeArrowheads="1"/>
            </p:cNvSpPr>
            <p:nvPr/>
          </p:nvSpPr>
          <p:spPr bwMode="auto">
            <a:xfrm>
              <a:off x="5728292" y="1471539"/>
              <a:ext cx="1569660" cy="369332"/>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单击填加文</a:t>
              </a:r>
              <a:r>
                <a:rPr lang="zh-CN" altLang="en-US" b="1" dirty="0">
                  <a:solidFill>
                    <a:schemeClr val="bg1"/>
                  </a:solidFill>
                  <a:latin typeface="微软雅黑" pitchFamily="34" charset="-122"/>
                  <a:ea typeface="微软雅黑" pitchFamily="34" charset="-122"/>
                </a:rPr>
                <a:t>字</a:t>
              </a:r>
              <a:endParaRPr lang="en-US" altLang="ko-KR" b="1" dirty="0">
                <a:solidFill>
                  <a:schemeClr val="bg1"/>
                </a:solidFill>
                <a:latin typeface="微软雅黑" pitchFamily="34" charset="-122"/>
                <a:ea typeface="微软雅黑" pitchFamily="34" charset="-122"/>
              </a:endParaRPr>
            </a:p>
          </p:txBody>
        </p:sp>
      </p:grpSp>
      <p:grpSp>
        <p:nvGrpSpPr>
          <p:cNvPr id="42" name="组合 41"/>
          <p:cNvGrpSpPr/>
          <p:nvPr/>
        </p:nvGrpSpPr>
        <p:grpSpPr>
          <a:xfrm>
            <a:off x="1331640" y="2942250"/>
            <a:ext cx="2628444" cy="546192"/>
            <a:chOff x="5285584" y="1367721"/>
            <a:chExt cx="2628444" cy="546192"/>
          </a:xfrm>
          <a:solidFill>
            <a:schemeClr val="accent3"/>
          </a:solidFill>
        </p:grpSpPr>
        <p:sp>
          <p:nvSpPr>
            <p:cNvPr id="43" name="AutoShape 65"/>
            <p:cNvSpPr>
              <a:spLocks noChangeArrowheads="1"/>
            </p:cNvSpPr>
            <p:nvPr/>
          </p:nvSpPr>
          <p:spPr bwMode="auto">
            <a:xfrm>
              <a:off x="5285584" y="1367721"/>
              <a:ext cx="2628444" cy="546192"/>
            </a:xfrm>
            <a:prstGeom prst="homePlate">
              <a:avLst/>
            </a:prstGeom>
            <a:solidFill>
              <a:schemeClr val="bg1">
                <a:lumMod val="75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44" name="Text Box 66"/>
            <p:cNvSpPr txBox="1">
              <a:spLocks noChangeArrowheads="1"/>
            </p:cNvSpPr>
            <p:nvPr/>
          </p:nvSpPr>
          <p:spPr bwMode="auto">
            <a:xfrm>
              <a:off x="5728292" y="1471539"/>
              <a:ext cx="1569660" cy="369332"/>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单击填加文</a:t>
              </a:r>
              <a:r>
                <a:rPr lang="zh-CN" altLang="en-US" b="1" dirty="0">
                  <a:solidFill>
                    <a:schemeClr val="bg1"/>
                  </a:solidFill>
                  <a:latin typeface="微软雅黑" pitchFamily="34" charset="-122"/>
                  <a:ea typeface="微软雅黑" pitchFamily="34" charset="-122"/>
                </a:rPr>
                <a:t>字</a:t>
              </a:r>
              <a:endParaRPr lang="en-US" altLang="ko-KR" b="1" dirty="0">
                <a:solidFill>
                  <a:schemeClr val="bg1"/>
                </a:solidFill>
                <a:latin typeface="微软雅黑" pitchFamily="34" charset="-122"/>
                <a:ea typeface="微软雅黑" pitchFamily="34" charset="-122"/>
              </a:endParaRPr>
            </a:p>
          </p:txBody>
        </p:sp>
      </p:grpSp>
      <p:grpSp>
        <p:nvGrpSpPr>
          <p:cNvPr id="45" name="组合 44"/>
          <p:cNvGrpSpPr/>
          <p:nvPr/>
        </p:nvGrpSpPr>
        <p:grpSpPr>
          <a:xfrm>
            <a:off x="1331640" y="3681742"/>
            <a:ext cx="2628444" cy="546192"/>
            <a:chOff x="5285584" y="1367721"/>
            <a:chExt cx="2628444" cy="546192"/>
          </a:xfrm>
          <a:solidFill>
            <a:schemeClr val="accent5"/>
          </a:solidFill>
        </p:grpSpPr>
        <p:sp>
          <p:nvSpPr>
            <p:cNvPr id="46" name="AutoShape 65"/>
            <p:cNvSpPr>
              <a:spLocks noChangeArrowheads="1"/>
            </p:cNvSpPr>
            <p:nvPr/>
          </p:nvSpPr>
          <p:spPr bwMode="auto">
            <a:xfrm>
              <a:off x="5285584" y="1367721"/>
              <a:ext cx="2628444" cy="546192"/>
            </a:xfrm>
            <a:prstGeom prst="homePlate">
              <a:avLst/>
            </a:prstGeom>
            <a:solidFill>
              <a:schemeClr val="bg1">
                <a:lumMod val="5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47" name="Text Box 66"/>
            <p:cNvSpPr txBox="1">
              <a:spLocks noChangeArrowheads="1"/>
            </p:cNvSpPr>
            <p:nvPr/>
          </p:nvSpPr>
          <p:spPr bwMode="auto">
            <a:xfrm>
              <a:off x="5728292" y="1471539"/>
              <a:ext cx="1569660" cy="369332"/>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smtClean="0">
                  <a:solidFill>
                    <a:schemeClr val="bg1"/>
                  </a:solidFill>
                  <a:latin typeface="微软雅黑" pitchFamily="34" charset="-122"/>
                  <a:ea typeface="微软雅黑" pitchFamily="34" charset="-122"/>
                </a:rPr>
                <a:t>单击填加文</a:t>
              </a:r>
              <a:r>
                <a:rPr lang="zh-CN" altLang="en-US" b="1" dirty="0">
                  <a:solidFill>
                    <a:schemeClr val="bg1"/>
                  </a:solidFill>
                  <a:latin typeface="微软雅黑" pitchFamily="34" charset="-122"/>
                  <a:ea typeface="微软雅黑" pitchFamily="34" charset="-122"/>
                </a:rPr>
                <a:t>字</a:t>
              </a:r>
              <a:endParaRPr lang="en-US" altLang="ko-KR" b="1" dirty="0">
                <a:solidFill>
                  <a:schemeClr val="bg1"/>
                </a:solidFill>
                <a:latin typeface="微软雅黑" pitchFamily="34" charset="-122"/>
                <a:ea typeface="微软雅黑" pitchFamily="34" charset="-122"/>
              </a:endParaRPr>
            </a:p>
          </p:txBody>
        </p:sp>
      </p:grpSp>
      <p:sp>
        <p:nvSpPr>
          <p:cNvPr id="48" name="TextBox 4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375453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0-#ppt_w/2"/>
                                          </p:val>
                                        </p:tav>
                                        <p:tav tm="100000">
                                          <p:val>
                                            <p:strVal val="#ppt_x"/>
                                          </p:val>
                                        </p:tav>
                                      </p:tavLst>
                                    </p:anim>
                                    <p:anim calcmode="lin" valueType="num">
                                      <p:cBhvr additive="base">
                                        <p:cTn id="8" dur="75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0-#ppt_w/2"/>
                                          </p:val>
                                        </p:tav>
                                        <p:tav tm="100000">
                                          <p:val>
                                            <p:strVal val="#ppt_x"/>
                                          </p:val>
                                        </p:tav>
                                      </p:tavLst>
                                    </p:anim>
                                    <p:anim calcmode="lin" valueType="num">
                                      <p:cBhvr additive="base">
                                        <p:cTn id="12" dur="75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0-#ppt_w/2"/>
                                          </p:val>
                                        </p:tav>
                                        <p:tav tm="100000">
                                          <p:val>
                                            <p:strVal val="#ppt_x"/>
                                          </p:val>
                                        </p:tav>
                                      </p:tavLst>
                                    </p:anim>
                                    <p:anim calcmode="lin" valueType="num">
                                      <p:cBhvr additive="base">
                                        <p:cTn id="16" dur="75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0-#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公司前景</a:t>
            </a:r>
          </a:p>
        </p:txBody>
      </p:sp>
      <p:sp>
        <p:nvSpPr>
          <p:cNvPr id="3" name="矩形 2"/>
          <p:cNvSpPr/>
          <p:nvPr/>
        </p:nvSpPr>
        <p:spPr>
          <a:xfrm flipH="1">
            <a:off x="3706528" y="1039490"/>
            <a:ext cx="5063146" cy="355104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87476" y="1039490"/>
            <a:ext cx="3021153" cy="2639569"/>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400" dirty="0">
                <a:solidFill>
                  <a:schemeClr val="tx1">
                    <a:lumMod val="85000"/>
                    <a:lumOff val="15000"/>
                  </a:schemeClr>
                </a:solidFill>
                <a:latin typeface="微软雅黑" pitchFamily="34" charset="-122"/>
                <a:ea typeface="微软雅黑" pitchFamily="34" charset="-122"/>
              </a:rPr>
              <a:t>回顾这一年的工作，在取得成绩的同时，我们也找到了工作中的不足和问题，主要反映于</a:t>
            </a:r>
            <a:r>
              <a:rPr lang="en-US" altLang="zh-CN" sz="1400" dirty="0">
                <a:solidFill>
                  <a:schemeClr val="tx1">
                    <a:lumMod val="85000"/>
                    <a:lumOff val="15000"/>
                  </a:schemeClr>
                </a:solidFill>
                <a:latin typeface="微软雅黑" pitchFamily="34" charset="-122"/>
                <a:ea typeface="微软雅黑" pitchFamily="34" charset="-122"/>
              </a:rPr>
              <a:t>xx</a:t>
            </a:r>
            <a:r>
              <a:rPr lang="zh-CN" altLang="en-US" sz="1400" dirty="0">
                <a:solidFill>
                  <a:schemeClr val="tx1">
                    <a:lumMod val="85000"/>
                    <a:lumOff val="15000"/>
                  </a:schemeClr>
                </a:solidFill>
                <a:latin typeface="微软雅黑" pitchFamily="34" charset="-122"/>
                <a:ea typeface="微软雅黑" pitchFamily="34" charset="-122"/>
              </a:rPr>
              <a:t>及</a:t>
            </a:r>
            <a:r>
              <a:rPr lang="en-US" altLang="zh-CN" sz="1400" dirty="0">
                <a:solidFill>
                  <a:schemeClr val="tx1">
                    <a:lumMod val="85000"/>
                    <a:lumOff val="15000"/>
                  </a:schemeClr>
                </a:solidFill>
                <a:latin typeface="微软雅黑" pitchFamily="34" charset="-122"/>
                <a:ea typeface="微软雅黑" pitchFamily="34" charset="-122"/>
              </a:rPr>
              <a:t>xxx</a:t>
            </a:r>
            <a:r>
              <a:rPr lang="zh-CN" altLang="en-US" sz="1400" dirty="0">
                <a:solidFill>
                  <a:schemeClr val="tx1">
                    <a:lumMod val="85000"/>
                    <a:lumOff val="15000"/>
                  </a:schemeClr>
                </a:solidFill>
                <a:latin typeface="微软雅黑" pitchFamily="34" charset="-122"/>
                <a:ea typeface="微软雅黑" pitchFamily="34" charset="-122"/>
              </a:rPr>
              <a:t>的风格、定型还有待进一步探索，尤其是网上的公司产品库充分体现我们</a:t>
            </a:r>
            <a:r>
              <a:rPr lang="en-US" altLang="zh-CN" sz="1400" dirty="0" err="1">
                <a:solidFill>
                  <a:schemeClr val="tx1">
                    <a:lumMod val="85000"/>
                    <a:lumOff val="15000"/>
                  </a:schemeClr>
                </a:solidFill>
                <a:latin typeface="微软雅黑" pitchFamily="34" charset="-122"/>
                <a:ea typeface="微软雅黑" pitchFamily="34" charset="-122"/>
              </a:rPr>
              <a:t>xxxxx</a:t>
            </a:r>
            <a:r>
              <a:rPr lang="zh-CN" altLang="en-US" sz="1400" dirty="0">
                <a:solidFill>
                  <a:schemeClr val="tx1">
                    <a:lumMod val="85000"/>
                    <a:lumOff val="15000"/>
                  </a:schemeClr>
                </a:solidFill>
                <a:latin typeface="微软雅黑" pitchFamily="34" charset="-122"/>
                <a:ea typeface="微软雅黑" pitchFamily="34" charset="-122"/>
              </a:rPr>
              <a:t>和我们这个平台能为客户提供良好的商机和快捷方便的信息</a:t>
            </a:r>
            <a:r>
              <a:rPr lang="zh-CN" altLang="en-US" sz="1400" dirty="0" smtClean="0">
                <a:solidFill>
                  <a:schemeClr val="tx1">
                    <a:lumMod val="85000"/>
                    <a:lumOff val="15000"/>
                  </a:schemeClr>
                </a:solidFill>
                <a:latin typeface="微软雅黑" pitchFamily="34" charset="-122"/>
                <a:ea typeface="微软雅黑" pitchFamily="34" charset="-122"/>
              </a:rPr>
              <a:t>、更</a:t>
            </a:r>
            <a:r>
              <a:rPr lang="zh-CN" altLang="en-US" sz="1400" dirty="0">
                <a:solidFill>
                  <a:schemeClr val="tx1">
                    <a:lumMod val="85000"/>
                    <a:lumOff val="15000"/>
                  </a:schemeClr>
                </a:solidFill>
                <a:latin typeface="微软雅黑" pitchFamily="34" charset="-122"/>
                <a:ea typeface="微软雅黑" pitchFamily="34" charset="-122"/>
              </a:rPr>
              <a:t>上一个新台阶。</a:t>
            </a:r>
          </a:p>
        </p:txBody>
      </p:sp>
      <p:sp>
        <p:nvSpPr>
          <p:cNvPr id="6" name="TextBox 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803148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stretch>
            <a:fillRect/>
          </a:stretch>
        </p:blipFill>
        <p:spPr>
          <a:xfrm>
            <a:off x="373349" y="362183"/>
            <a:ext cx="1608871" cy="1636273"/>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55259"/>
          <a:stretch/>
        </p:blipFill>
        <p:spPr>
          <a:xfrm rot="10800000">
            <a:off x="0" y="2407537"/>
            <a:ext cx="2171700" cy="2730341"/>
          </a:xfrm>
          <a:prstGeom prst="rect">
            <a:avLst/>
          </a:prstGeom>
        </p:spPr>
      </p:pic>
      <p:grpSp>
        <p:nvGrpSpPr>
          <p:cNvPr id="4" name="组合 48"/>
          <p:cNvGrpSpPr>
            <a:grpSpLocks/>
          </p:cNvGrpSpPr>
          <p:nvPr/>
        </p:nvGrpSpPr>
        <p:grpSpPr bwMode="auto">
          <a:xfrm>
            <a:off x="2755967" y="982200"/>
            <a:ext cx="5143853" cy="560388"/>
            <a:chOff x="0" y="0"/>
            <a:chExt cx="3791553" cy="412624"/>
          </a:xfrm>
          <a:solidFill>
            <a:schemeClr val="tx1">
              <a:lumMod val="50000"/>
              <a:lumOff val="50000"/>
            </a:schemeClr>
          </a:solidFill>
        </p:grpSpPr>
        <p:sp>
          <p:nvSpPr>
            <p:cNvPr id="5" name="圆角矩形 72"/>
            <p:cNvSpPr>
              <a:spLocks noChangeArrowheads="1"/>
            </p:cNvSpPr>
            <p:nvPr/>
          </p:nvSpPr>
          <p:spPr bwMode="auto">
            <a:xfrm>
              <a:off x="0" y="0"/>
              <a:ext cx="3791553" cy="412624"/>
            </a:xfrm>
            <a:prstGeom prst="roundRect">
              <a:avLst>
                <a:gd name="adj" fmla="val 16667"/>
              </a:avLst>
            </a:prstGeom>
            <a:grp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6" name="矩形 73"/>
            <p:cNvSpPr>
              <a:spLocks noChangeArrowheads="1"/>
            </p:cNvSpPr>
            <p:nvPr/>
          </p:nvSpPr>
          <p:spPr bwMode="auto">
            <a:xfrm>
              <a:off x="543220" y="69298"/>
              <a:ext cx="2971908" cy="294608"/>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Arial"/>
                  <a:ea typeface="微软雅黑"/>
                  <a:cs typeface="+mn-ea"/>
                  <a:sym typeface="+mn-lt"/>
                </a:rPr>
                <a:t>第一部分：单击此处添加文字标题</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grpSp>
        <p:nvGrpSpPr>
          <p:cNvPr id="7" name="组合 74"/>
          <p:cNvGrpSpPr>
            <a:grpSpLocks/>
          </p:cNvGrpSpPr>
          <p:nvPr/>
        </p:nvGrpSpPr>
        <p:grpSpPr bwMode="auto">
          <a:xfrm>
            <a:off x="2755967" y="1866438"/>
            <a:ext cx="5143853" cy="560387"/>
            <a:chOff x="0" y="0"/>
            <a:chExt cx="4123615" cy="412624"/>
          </a:xfrm>
          <a:solidFill>
            <a:schemeClr val="tx1">
              <a:lumMod val="50000"/>
              <a:lumOff val="50000"/>
            </a:schemeClr>
          </a:solidFill>
        </p:grpSpPr>
        <p:sp>
          <p:nvSpPr>
            <p:cNvPr id="8" name="圆角矩形 75"/>
            <p:cNvSpPr>
              <a:spLocks noChangeArrowheads="1"/>
            </p:cNvSpPr>
            <p:nvPr/>
          </p:nvSpPr>
          <p:spPr bwMode="auto">
            <a:xfrm>
              <a:off x="0" y="0"/>
              <a:ext cx="4123615" cy="412624"/>
            </a:xfrm>
            <a:prstGeom prst="roundRect">
              <a:avLst>
                <a:gd name="adj" fmla="val 16667"/>
              </a:avLst>
            </a:prstGeom>
            <a:grp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9" name="矩形 76"/>
            <p:cNvSpPr>
              <a:spLocks noChangeArrowheads="1"/>
            </p:cNvSpPr>
            <p:nvPr/>
          </p:nvSpPr>
          <p:spPr bwMode="auto">
            <a:xfrm>
              <a:off x="575853" y="70265"/>
              <a:ext cx="3232186" cy="2946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defTabSz="914400">
                <a:defRPr/>
              </a:pPr>
              <a:r>
                <a:rPr lang="zh-CN" altLang="en-US" sz="2000" b="1" dirty="0" smtClean="0">
                  <a:solidFill>
                    <a:prstClr val="white"/>
                  </a:solidFill>
                  <a:cs typeface="+mn-ea"/>
                  <a:sym typeface="+mn-lt"/>
                </a:rPr>
                <a:t>第二部分</a:t>
              </a:r>
              <a:r>
                <a:rPr lang="zh-CN" altLang="en-US" sz="2000" b="1" dirty="0">
                  <a:solidFill>
                    <a:prstClr val="white"/>
                  </a:solidFill>
                  <a:cs typeface="+mn-ea"/>
                  <a:sym typeface="+mn-lt"/>
                </a:rPr>
                <a:t>：单击此处添加文字标题</a:t>
              </a:r>
            </a:p>
          </p:txBody>
        </p:sp>
      </p:grpSp>
      <p:grpSp>
        <p:nvGrpSpPr>
          <p:cNvPr id="10" name="组合 77"/>
          <p:cNvGrpSpPr>
            <a:grpSpLocks/>
          </p:cNvGrpSpPr>
          <p:nvPr/>
        </p:nvGrpSpPr>
        <p:grpSpPr bwMode="auto">
          <a:xfrm>
            <a:off x="2755967" y="3574588"/>
            <a:ext cx="5143853" cy="560387"/>
            <a:chOff x="0" y="0"/>
            <a:chExt cx="3791552" cy="412624"/>
          </a:xfrm>
          <a:solidFill>
            <a:schemeClr val="tx1">
              <a:lumMod val="50000"/>
              <a:lumOff val="50000"/>
            </a:schemeClr>
          </a:solidFill>
        </p:grpSpPr>
        <p:sp>
          <p:nvSpPr>
            <p:cNvPr id="11" name="圆角矩形 78"/>
            <p:cNvSpPr>
              <a:spLocks noChangeArrowheads="1"/>
            </p:cNvSpPr>
            <p:nvPr/>
          </p:nvSpPr>
          <p:spPr bwMode="auto">
            <a:xfrm>
              <a:off x="0" y="0"/>
              <a:ext cx="3791552" cy="412624"/>
            </a:xfrm>
            <a:prstGeom prst="roundRect">
              <a:avLst>
                <a:gd name="adj" fmla="val 16667"/>
              </a:avLst>
            </a:prstGeom>
            <a:grp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12" name="矩形 79"/>
            <p:cNvSpPr>
              <a:spLocks noChangeArrowheads="1"/>
            </p:cNvSpPr>
            <p:nvPr/>
          </p:nvSpPr>
          <p:spPr bwMode="auto">
            <a:xfrm>
              <a:off x="529048" y="70265"/>
              <a:ext cx="2971908" cy="2946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defTabSz="914400">
                <a:defRPr/>
              </a:pPr>
              <a:r>
                <a:rPr lang="zh-CN" altLang="en-US" sz="2000" b="1" dirty="0" smtClean="0">
                  <a:solidFill>
                    <a:prstClr val="white"/>
                  </a:solidFill>
                  <a:cs typeface="+mn-ea"/>
                  <a:sym typeface="+mn-lt"/>
                </a:rPr>
                <a:t>第四部分</a:t>
              </a:r>
              <a:r>
                <a:rPr lang="zh-CN" altLang="en-US" sz="2000" b="1" dirty="0">
                  <a:solidFill>
                    <a:prstClr val="white"/>
                  </a:solidFill>
                  <a:cs typeface="+mn-ea"/>
                  <a:sym typeface="+mn-lt"/>
                </a:rPr>
                <a:t>：单击此处添加文字标题</a:t>
              </a:r>
            </a:p>
          </p:txBody>
        </p:sp>
      </p:grpSp>
      <p:grpSp>
        <p:nvGrpSpPr>
          <p:cNvPr id="13" name="组合 80"/>
          <p:cNvGrpSpPr>
            <a:grpSpLocks/>
          </p:cNvGrpSpPr>
          <p:nvPr/>
        </p:nvGrpSpPr>
        <p:grpSpPr bwMode="auto">
          <a:xfrm>
            <a:off x="2755967" y="2710988"/>
            <a:ext cx="5143853" cy="560387"/>
            <a:chOff x="0" y="0"/>
            <a:chExt cx="3791552" cy="412624"/>
          </a:xfrm>
          <a:solidFill>
            <a:schemeClr val="tx1">
              <a:lumMod val="50000"/>
              <a:lumOff val="50000"/>
            </a:schemeClr>
          </a:solidFill>
        </p:grpSpPr>
        <p:sp>
          <p:nvSpPr>
            <p:cNvPr id="14" name="圆角矩形 81"/>
            <p:cNvSpPr>
              <a:spLocks noChangeArrowheads="1"/>
            </p:cNvSpPr>
            <p:nvPr/>
          </p:nvSpPr>
          <p:spPr bwMode="auto">
            <a:xfrm>
              <a:off x="0" y="0"/>
              <a:ext cx="3791552" cy="412624"/>
            </a:xfrm>
            <a:prstGeom prst="roundRect">
              <a:avLst>
                <a:gd name="adj" fmla="val 16667"/>
              </a:avLst>
            </a:prstGeom>
            <a:grp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15" name="矩形 82"/>
            <p:cNvSpPr>
              <a:spLocks noChangeArrowheads="1"/>
            </p:cNvSpPr>
            <p:nvPr/>
          </p:nvSpPr>
          <p:spPr bwMode="auto">
            <a:xfrm>
              <a:off x="529048" y="70265"/>
              <a:ext cx="2971908" cy="2946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defTabSz="914400">
                <a:defRPr/>
              </a:pPr>
              <a:r>
                <a:rPr lang="zh-CN" altLang="en-US" sz="2000" b="1" dirty="0" smtClean="0">
                  <a:solidFill>
                    <a:prstClr val="white"/>
                  </a:solidFill>
                  <a:cs typeface="+mn-ea"/>
                  <a:sym typeface="+mn-lt"/>
                </a:rPr>
                <a:t>第三部分</a:t>
              </a:r>
              <a:r>
                <a:rPr lang="zh-CN" altLang="en-US" sz="2000" b="1" dirty="0">
                  <a:solidFill>
                    <a:prstClr val="white"/>
                  </a:solidFill>
                  <a:cs typeface="+mn-ea"/>
                  <a:sym typeface="+mn-lt"/>
                </a:rPr>
                <a:t>：单击此处添加文字标题</a:t>
              </a:r>
            </a:p>
          </p:txBody>
        </p:sp>
      </p:grpSp>
      <p:sp>
        <p:nvSpPr>
          <p:cNvPr id="16" name="圆角矩形 10"/>
          <p:cNvSpPr>
            <a:spLocks noChangeArrowheads="1"/>
          </p:cNvSpPr>
          <p:nvPr/>
        </p:nvSpPr>
        <p:spPr bwMode="auto">
          <a:xfrm>
            <a:off x="2086042" y="9822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solidFill>
            <a:schemeClr val="tx1">
              <a:lumMod val="95000"/>
              <a:lumOff val="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17" name="圆角矩形 10"/>
          <p:cNvSpPr>
            <a:spLocks noChangeArrowheads="1"/>
          </p:cNvSpPr>
          <p:nvPr/>
        </p:nvSpPr>
        <p:spPr bwMode="auto">
          <a:xfrm>
            <a:off x="2086042" y="18664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solidFill>
            <a:schemeClr val="tx1">
              <a:lumMod val="95000"/>
              <a:lumOff val="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solidFill>
                <a:effectLst/>
                <a:uLnTx/>
                <a:uFillTx/>
                <a:latin typeface="Arial"/>
                <a:ea typeface="微软雅黑"/>
                <a:cs typeface="+mn-ea"/>
                <a:sym typeface="+mn-lt"/>
              </a:rPr>
              <a:t>2.</a:t>
            </a:r>
            <a:endParaRPr kumimoji="0" lang="zh-CN" altLang="en-US"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18" name="圆角矩形 10"/>
          <p:cNvSpPr>
            <a:spLocks noChangeArrowheads="1"/>
          </p:cNvSpPr>
          <p:nvPr/>
        </p:nvSpPr>
        <p:spPr bwMode="auto">
          <a:xfrm>
            <a:off x="2086042" y="3574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solidFill>
            <a:schemeClr val="tx1">
              <a:lumMod val="95000"/>
              <a:lumOff val="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solidFill>
                <a:effectLst/>
                <a:uLnTx/>
                <a:uFillTx/>
                <a:latin typeface="Arial"/>
                <a:ea typeface="微软雅黑"/>
                <a:cs typeface="+mn-ea"/>
                <a:sym typeface="+mn-lt"/>
              </a:rPr>
              <a:t>4.</a:t>
            </a:r>
            <a:endParaRPr kumimoji="0" lang="zh-CN" altLang="en-US"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19" name="圆角矩形 10"/>
          <p:cNvSpPr>
            <a:spLocks noChangeArrowheads="1"/>
          </p:cNvSpPr>
          <p:nvPr/>
        </p:nvSpPr>
        <p:spPr bwMode="auto">
          <a:xfrm>
            <a:off x="2086042" y="27109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solidFill>
            <a:schemeClr val="tx1">
              <a:lumMod val="95000"/>
              <a:lumOff val="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FFFFFF"/>
                </a:solidFill>
                <a:effectLst/>
                <a:uLnTx/>
                <a:uFillTx/>
                <a:latin typeface="Arial"/>
                <a:ea typeface="微软雅黑"/>
                <a:cs typeface="+mn-ea"/>
                <a:sym typeface="+mn-lt"/>
              </a:rPr>
              <a:t>3.</a:t>
            </a:r>
            <a:endParaRPr kumimoji="0" lang="zh-CN" altLang="en-US"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22" name="矩形 24"/>
          <p:cNvSpPr>
            <a:spLocks noChangeArrowheads="1"/>
          </p:cNvSpPr>
          <p:nvPr/>
        </p:nvSpPr>
        <p:spPr bwMode="auto">
          <a:xfrm>
            <a:off x="477171" y="846820"/>
            <a:ext cx="1344215" cy="613694"/>
          </a:xfrm>
          <a:prstGeom prst="rect">
            <a:avLst/>
          </a:prstGeom>
          <a:noFill/>
          <a:ln>
            <a:noFill/>
          </a:ln>
        </p:spPr>
        <p:txBody>
          <a:bodyPr lIns="68580" tIns="34290" rIns="68580" bIns="3429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rtl="0" eaLnBrk="1" fontAlgn="auto" latinLnBrk="0" hangingPunct="1">
              <a:lnSpc>
                <a:spcPct val="122000"/>
              </a:lnSpc>
              <a:spcBef>
                <a:spcPts val="0"/>
              </a:spcBef>
              <a:spcAft>
                <a:spcPts val="0"/>
              </a:spcAft>
              <a:buClrTx/>
              <a:buSzTx/>
              <a:buFontTx/>
              <a:buNone/>
              <a:tabLst/>
              <a:defRPr/>
            </a:pPr>
            <a:r>
              <a:rPr kumimoji="0" lang="zh-CN" altLang="en-US" sz="1800" b="1"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目录页 </a:t>
            </a:r>
            <a:r>
              <a:rPr kumimoji="0" lang="en-US" altLang="zh-CN" sz="1800" b="1"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rPr>
              <a:t> </a:t>
            </a:r>
            <a:endParaRPr kumimoji="0" lang="zh-CN" altLang="en-US" sz="1800" b="1"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微软雅黑" pitchFamily="34" charset="-122"/>
            </a:endParaRPr>
          </a:p>
          <a:p>
            <a:pPr marL="0" marR="0" lvl="0" indent="0" algn="ctr" defTabSz="914400" rtl="0" eaLnBrk="1" fontAlgn="auto" latinLnBrk="0" hangingPunct="1">
              <a:lnSpc>
                <a:spcPct val="122000"/>
              </a:lnSpc>
              <a:spcBef>
                <a:spcPts val="0"/>
              </a:spcBef>
              <a:spcAft>
                <a:spcPts val="0"/>
              </a:spcAft>
              <a:buClrTx/>
              <a:buSzTx/>
              <a:buFontTx/>
              <a:buNone/>
              <a:tabLst/>
              <a:defRPr/>
            </a:pPr>
            <a:r>
              <a:rPr kumimoji="0" lang="en-US" altLang="zh-CN" sz="1100" b="1" u="none" strike="noStrike" kern="1200" cap="none" spc="0" normalizeH="0" baseline="0" noProof="0" dirty="0">
                <a:ln>
                  <a:noFill/>
                </a:ln>
                <a:solidFill>
                  <a:prstClr val="white"/>
                </a:solidFill>
                <a:effectLst/>
                <a:uLnTx/>
                <a:uFillTx/>
                <a:latin typeface="微软雅黑 Light" pitchFamily="2" charset="-122"/>
                <a:ea typeface="微软雅黑 Light" pitchFamily="2" charset="-122"/>
                <a:cs typeface="+mn-cs"/>
                <a:sym typeface="微软雅黑 Light" pitchFamily="2" charset="-122"/>
              </a:rPr>
              <a:t>CONTENTS PAGE </a:t>
            </a:r>
            <a:endParaRPr kumimoji="0" lang="zh-CN" altLang="en-US" sz="1100" b="1" u="none" strike="noStrike" kern="1200" cap="none" spc="0" normalizeH="0" baseline="0" noProof="0" dirty="0">
              <a:ln>
                <a:noFill/>
              </a:ln>
              <a:solidFill>
                <a:prstClr val="white"/>
              </a:solidFill>
              <a:effectLst/>
              <a:uLnTx/>
              <a:uFillTx/>
              <a:latin typeface="微软雅黑 Light" pitchFamily="2" charset="-122"/>
              <a:ea typeface="微软雅黑 Light" pitchFamily="2" charset="-122"/>
              <a:cs typeface="+mn-cs"/>
              <a:sym typeface="微软雅黑 Light" pitchFamily="2" charset="-122"/>
            </a:endParaRPr>
          </a:p>
        </p:txBody>
      </p:sp>
    </p:spTree>
    <p:extLst>
      <p:ext uri="{BB962C8B-B14F-4D97-AF65-F5344CB8AC3E}">
        <p14:creationId xmlns:p14="http://schemas.microsoft.com/office/powerpoint/2010/main" val="942058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0-#ppt_w/2"/>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0-#ppt_w/2"/>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0-#ppt_w/2"/>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0-#ppt_w/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ppt_x</p:attrName>
                                        </p:attrNameLst>
                                      </p:cBhvr>
                                      <p:tavLst>
                                        <p:tav tm="0">
                                          <p:val>
                                            <p:strVal val="0-#ppt_w/2"/>
                                          </p:val>
                                        </p:tav>
                                        <p:tav tm="100000">
                                          <p:val>
                                            <p:strVal val="#ppt_x"/>
                                          </p:val>
                                        </p:tav>
                                      </p:tavLst>
                                    </p:anim>
                                    <p:anim calcmode="lin" valueType="num">
                                      <p:cBhvr>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8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0-#ppt_w/2"/>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8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0-#ppt_w/2"/>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1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0-#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autoUpdateAnimBg="0"/>
      <p:bldP spid="17" grpId="0" bldLvl="0" animBg="1" autoUpdateAnimBg="0"/>
      <p:bldP spid="18" grpId="0" bldLvl="0" animBg="1" autoUpdateAnimBg="0"/>
      <p:bldP spid="19"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产品前景分析</a:t>
            </a:r>
          </a:p>
        </p:txBody>
      </p:sp>
      <p:sp>
        <p:nvSpPr>
          <p:cNvPr id="3" name="Freeform 471"/>
          <p:cNvSpPr>
            <a:spLocks/>
          </p:cNvSpPr>
          <p:nvPr/>
        </p:nvSpPr>
        <p:spPr bwMode="auto">
          <a:xfrm rot="1215897">
            <a:off x="1786306" y="3199689"/>
            <a:ext cx="1128815" cy="88900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chemeClr val="bg1">
              <a:lumMod val="50000"/>
            </a:schemeClr>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nvGrpSpPr>
          <p:cNvPr id="4" name="组合 3"/>
          <p:cNvGrpSpPr/>
          <p:nvPr/>
        </p:nvGrpSpPr>
        <p:grpSpPr>
          <a:xfrm>
            <a:off x="1506341" y="848677"/>
            <a:ext cx="6522043" cy="3581703"/>
            <a:chOff x="1497187" y="785788"/>
            <a:chExt cx="6934200" cy="3760788"/>
          </a:xfrm>
          <a:solidFill>
            <a:schemeClr val="bg1">
              <a:lumMod val="50000"/>
            </a:schemeClr>
          </a:solidFill>
        </p:grpSpPr>
        <p:grpSp>
          <p:nvGrpSpPr>
            <p:cNvPr id="5" name="Group 193"/>
            <p:cNvGrpSpPr>
              <a:grpSpLocks/>
            </p:cNvGrpSpPr>
            <p:nvPr/>
          </p:nvGrpSpPr>
          <p:grpSpPr bwMode="auto">
            <a:xfrm>
              <a:off x="2900537" y="1047726"/>
              <a:ext cx="4716462" cy="3221037"/>
              <a:chOff x="1655" y="1509"/>
              <a:chExt cx="2971" cy="2029"/>
            </a:xfrm>
            <a:grpFill/>
          </p:grpSpPr>
          <p:sp>
            <p:nvSpPr>
              <p:cNvPr id="216" name="Line 41"/>
              <p:cNvSpPr>
                <a:spLocks noChangeShapeType="1"/>
              </p:cNvSpPr>
              <p:nvPr/>
            </p:nvSpPr>
            <p:spPr bwMode="auto">
              <a:xfrm flipV="1">
                <a:off x="1655" y="3504"/>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7" name="Line 42"/>
              <p:cNvSpPr>
                <a:spLocks noChangeShapeType="1"/>
              </p:cNvSpPr>
              <p:nvPr/>
            </p:nvSpPr>
            <p:spPr bwMode="auto">
              <a:xfrm flipV="1">
                <a:off x="1655" y="343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8" name="Line 43"/>
              <p:cNvSpPr>
                <a:spLocks noChangeShapeType="1"/>
              </p:cNvSpPr>
              <p:nvPr/>
            </p:nvSpPr>
            <p:spPr bwMode="auto">
              <a:xfrm flipV="1">
                <a:off x="1655" y="336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9" name="Line 44"/>
              <p:cNvSpPr>
                <a:spLocks noChangeShapeType="1"/>
              </p:cNvSpPr>
              <p:nvPr/>
            </p:nvSpPr>
            <p:spPr bwMode="auto">
              <a:xfrm flipV="1">
                <a:off x="1655" y="329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0" name="Line 45"/>
              <p:cNvSpPr>
                <a:spLocks noChangeShapeType="1"/>
              </p:cNvSpPr>
              <p:nvPr/>
            </p:nvSpPr>
            <p:spPr bwMode="auto">
              <a:xfrm flipV="1">
                <a:off x="1655" y="322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1" name="Line 46"/>
              <p:cNvSpPr>
                <a:spLocks noChangeShapeType="1"/>
              </p:cNvSpPr>
              <p:nvPr/>
            </p:nvSpPr>
            <p:spPr bwMode="auto">
              <a:xfrm flipV="1">
                <a:off x="1655" y="3160"/>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2" name="Line 47"/>
              <p:cNvSpPr>
                <a:spLocks noChangeShapeType="1"/>
              </p:cNvSpPr>
              <p:nvPr/>
            </p:nvSpPr>
            <p:spPr bwMode="auto">
              <a:xfrm flipV="1">
                <a:off x="1655" y="309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3" name="Line 48"/>
              <p:cNvSpPr>
                <a:spLocks noChangeShapeType="1"/>
              </p:cNvSpPr>
              <p:nvPr/>
            </p:nvSpPr>
            <p:spPr bwMode="auto">
              <a:xfrm flipV="1">
                <a:off x="1655" y="302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4" name="Line 49"/>
              <p:cNvSpPr>
                <a:spLocks noChangeShapeType="1"/>
              </p:cNvSpPr>
              <p:nvPr/>
            </p:nvSpPr>
            <p:spPr bwMode="auto">
              <a:xfrm flipV="1">
                <a:off x="1655" y="295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5" name="Line 50"/>
              <p:cNvSpPr>
                <a:spLocks noChangeShapeType="1"/>
              </p:cNvSpPr>
              <p:nvPr/>
            </p:nvSpPr>
            <p:spPr bwMode="auto">
              <a:xfrm flipV="1">
                <a:off x="1655" y="288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6" name="Line 51"/>
              <p:cNvSpPr>
                <a:spLocks noChangeShapeType="1"/>
              </p:cNvSpPr>
              <p:nvPr/>
            </p:nvSpPr>
            <p:spPr bwMode="auto">
              <a:xfrm flipV="1">
                <a:off x="1655" y="281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7" name="Line 52"/>
              <p:cNvSpPr>
                <a:spLocks noChangeShapeType="1"/>
              </p:cNvSpPr>
              <p:nvPr/>
            </p:nvSpPr>
            <p:spPr bwMode="auto">
              <a:xfrm flipV="1">
                <a:off x="1655" y="274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8" name="Line 53"/>
              <p:cNvSpPr>
                <a:spLocks noChangeShapeType="1"/>
              </p:cNvSpPr>
              <p:nvPr/>
            </p:nvSpPr>
            <p:spPr bwMode="auto">
              <a:xfrm flipV="1">
                <a:off x="1655" y="267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9" name="Line 54"/>
              <p:cNvSpPr>
                <a:spLocks noChangeShapeType="1"/>
              </p:cNvSpPr>
              <p:nvPr/>
            </p:nvSpPr>
            <p:spPr bwMode="auto">
              <a:xfrm flipV="1">
                <a:off x="1655" y="2610"/>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0" name="Line 55"/>
              <p:cNvSpPr>
                <a:spLocks noChangeShapeType="1"/>
              </p:cNvSpPr>
              <p:nvPr/>
            </p:nvSpPr>
            <p:spPr bwMode="auto">
              <a:xfrm flipV="1">
                <a:off x="1655" y="254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1" name="Line 56"/>
              <p:cNvSpPr>
                <a:spLocks noChangeShapeType="1"/>
              </p:cNvSpPr>
              <p:nvPr/>
            </p:nvSpPr>
            <p:spPr bwMode="auto">
              <a:xfrm flipV="1">
                <a:off x="1655" y="247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2" name="Line 57"/>
              <p:cNvSpPr>
                <a:spLocks noChangeShapeType="1"/>
              </p:cNvSpPr>
              <p:nvPr/>
            </p:nvSpPr>
            <p:spPr bwMode="auto">
              <a:xfrm flipV="1">
                <a:off x="1655" y="2403"/>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3" name="Line 58"/>
              <p:cNvSpPr>
                <a:spLocks noChangeShapeType="1"/>
              </p:cNvSpPr>
              <p:nvPr/>
            </p:nvSpPr>
            <p:spPr bwMode="auto">
              <a:xfrm flipV="1">
                <a:off x="1655" y="233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4" name="Line 59"/>
              <p:cNvSpPr>
                <a:spLocks noChangeShapeType="1"/>
              </p:cNvSpPr>
              <p:nvPr/>
            </p:nvSpPr>
            <p:spPr bwMode="auto">
              <a:xfrm flipV="1">
                <a:off x="1655" y="226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5" name="Line 60"/>
              <p:cNvSpPr>
                <a:spLocks noChangeShapeType="1"/>
              </p:cNvSpPr>
              <p:nvPr/>
            </p:nvSpPr>
            <p:spPr bwMode="auto">
              <a:xfrm flipV="1">
                <a:off x="1655" y="2196"/>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6" name="Line 61"/>
              <p:cNvSpPr>
                <a:spLocks noChangeShapeType="1"/>
              </p:cNvSpPr>
              <p:nvPr/>
            </p:nvSpPr>
            <p:spPr bwMode="auto">
              <a:xfrm flipV="1">
                <a:off x="1655" y="212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7" name="Line 62"/>
              <p:cNvSpPr>
                <a:spLocks noChangeShapeType="1"/>
              </p:cNvSpPr>
              <p:nvPr/>
            </p:nvSpPr>
            <p:spPr bwMode="auto">
              <a:xfrm flipV="1">
                <a:off x="1655" y="2059"/>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8" name="Line 63"/>
              <p:cNvSpPr>
                <a:spLocks noChangeShapeType="1"/>
              </p:cNvSpPr>
              <p:nvPr/>
            </p:nvSpPr>
            <p:spPr bwMode="auto">
              <a:xfrm flipV="1">
                <a:off x="1655" y="199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9" name="Line 64"/>
              <p:cNvSpPr>
                <a:spLocks noChangeShapeType="1"/>
              </p:cNvSpPr>
              <p:nvPr/>
            </p:nvSpPr>
            <p:spPr bwMode="auto">
              <a:xfrm flipV="1">
                <a:off x="1655" y="192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0" name="Line 65"/>
              <p:cNvSpPr>
                <a:spLocks noChangeShapeType="1"/>
              </p:cNvSpPr>
              <p:nvPr/>
            </p:nvSpPr>
            <p:spPr bwMode="auto">
              <a:xfrm flipV="1">
                <a:off x="1655" y="185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1" name="Line 66"/>
              <p:cNvSpPr>
                <a:spLocks noChangeShapeType="1"/>
              </p:cNvSpPr>
              <p:nvPr/>
            </p:nvSpPr>
            <p:spPr bwMode="auto">
              <a:xfrm flipV="1">
                <a:off x="1655" y="178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2" name="Line 67"/>
              <p:cNvSpPr>
                <a:spLocks noChangeShapeType="1"/>
              </p:cNvSpPr>
              <p:nvPr/>
            </p:nvSpPr>
            <p:spPr bwMode="auto">
              <a:xfrm flipV="1">
                <a:off x="1655" y="171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3" name="Line 68"/>
              <p:cNvSpPr>
                <a:spLocks noChangeShapeType="1"/>
              </p:cNvSpPr>
              <p:nvPr/>
            </p:nvSpPr>
            <p:spPr bwMode="auto">
              <a:xfrm flipV="1">
                <a:off x="1655" y="164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4" name="Line 69"/>
              <p:cNvSpPr>
                <a:spLocks noChangeShapeType="1"/>
              </p:cNvSpPr>
              <p:nvPr/>
            </p:nvSpPr>
            <p:spPr bwMode="auto">
              <a:xfrm flipV="1">
                <a:off x="1655" y="1577"/>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5" name="Line 70"/>
              <p:cNvSpPr>
                <a:spLocks noChangeShapeType="1"/>
              </p:cNvSpPr>
              <p:nvPr/>
            </p:nvSpPr>
            <p:spPr bwMode="auto">
              <a:xfrm flipV="1">
                <a:off x="1655" y="150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6" name="Line 71"/>
              <p:cNvSpPr>
                <a:spLocks noChangeShapeType="1"/>
              </p:cNvSpPr>
              <p:nvPr/>
            </p:nvSpPr>
            <p:spPr bwMode="auto">
              <a:xfrm flipV="1">
                <a:off x="2399" y="3504"/>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7" name="Line 72"/>
              <p:cNvSpPr>
                <a:spLocks noChangeShapeType="1"/>
              </p:cNvSpPr>
              <p:nvPr/>
            </p:nvSpPr>
            <p:spPr bwMode="auto">
              <a:xfrm flipV="1">
                <a:off x="2399" y="343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8" name="Line 73"/>
              <p:cNvSpPr>
                <a:spLocks noChangeShapeType="1"/>
              </p:cNvSpPr>
              <p:nvPr/>
            </p:nvSpPr>
            <p:spPr bwMode="auto">
              <a:xfrm flipV="1">
                <a:off x="2399" y="336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9" name="Line 74"/>
              <p:cNvSpPr>
                <a:spLocks noChangeShapeType="1"/>
              </p:cNvSpPr>
              <p:nvPr/>
            </p:nvSpPr>
            <p:spPr bwMode="auto">
              <a:xfrm flipV="1">
                <a:off x="2399" y="329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0" name="Line 75"/>
              <p:cNvSpPr>
                <a:spLocks noChangeShapeType="1"/>
              </p:cNvSpPr>
              <p:nvPr/>
            </p:nvSpPr>
            <p:spPr bwMode="auto">
              <a:xfrm flipV="1">
                <a:off x="2399" y="322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1" name="Line 76"/>
              <p:cNvSpPr>
                <a:spLocks noChangeShapeType="1"/>
              </p:cNvSpPr>
              <p:nvPr/>
            </p:nvSpPr>
            <p:spPr bwMode="auto">
              <a:xfrm flipV="1">
                <a:off x="2399" y="3160"/>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2" name="Line 77"/>
              <p:cNvSpPr>
                <a:spLocks noChangeShapeType="1"/>
              </p:cNvSpPr>
              <p:nvPr/>
            </p:nvSpPr>
            <p:spPr bwMode="auto">
              <a:xfrm flipV="1">
                <a:off x="2399" y="309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3" name="Line 78"/>
              <p:cNvSpPr>
                <a:spLocks noChangeShapeType="1"/>
              </p:cNvSpPr>
              <p:nvPr/>
            </p:nvSpPr>
            <p:spPr bwMode="auto">
              <a:xfrm flipV="1">
                <a:off x="2399" y="302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4" name="Line 79"/>
              <p:cNvSpPr>
                <a:spLocks noChangeShapeType="1"/>
              </p:cNvSpPr>
              <p:nvPr/>
            </p:nvSpPr>
            <p:spPr bwMode="auto">
              <a:xfrm flipV="1">
                <a:off x="2399" y="295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5" name="Line 80"/>
              <p:cNvSpPr>
                <a:spLocks noChangeShapeType="1"/>
              </p:cNvSpPr>
              <p:nvPr/>
            </p:nvSpPr>
            <p:spPr bwMode="auto">
              <a:xfrm flipV="1">
                <a:off x="2399" y="288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6" name="Line 81"/>
              <p:cNvSpPr>
                <a:spLocks noChangeShapeType="1"/>
              </p:cNvSpPr>
              <p:nvPr/>
            </p:nvSpPr>
            <p:spPr bwMode="auto">
              <a:xfrm flipV="1">
                <a:off x="2399" y="281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7" name="Line 82"/>
              <p:cNvSpPr>
                <a:spLocks noChangeShapeType="1"/>
              </p:cNvSpPr>
              <p:nvPr/>
            </p:nvSpPr>
            <p:spPr bwMode="auto">
              <a:xfrm flipV="1">
                <a:off x="2399" y="274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8" name="Line 83"/>
              <p:cNvSpPr>
                <a:spLocks noChangeShapeType="1"/>
              </p:cNvSpPr>
              <p:nvPr/>
            </p:nvSpPr>
            <p:spPr bwMode="auto">
              <a:xfrm flipV="1">
                <a:off x="2399" y="267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9" name="Line 84"/>
              <p:cNvSpPr>
                <a:spLocks noChangeShapeType="1"/>
              </p:cNvSpPr>
              <p:nvPr/>
            </p:nvSpPr>
            <p:spPr bwMode="auto">
              <a:xfrm flipV="1">
                <a:off x="2399" y="2610"/>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0" name="Line 85"/>
              <p:cNvSpPr>
                <a:spLocks noChangeShapeType="1"/>
              </p:cNvSpPr>
              <p:nvPr/>
            </p:nvSpPr>
            <p:spPr bwMode="auto">
              <a:xfrm flipV="1">
                <a:off x="2399" y="254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1" name="Line 86"/>
              <p:cNvSpPr>
                <a:spLocks noChangeShapeType="1"/>
              </p:cNvSpPr>
              <p:nvPr/>
            </p:nvSpPr>
            <p:spPr bwMode="auto">
              <a:xfrm flipV="1">
                <a:off x="2399" y="247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2" name="Line 87"/>
              <p:cNvSpPr>
                <a:spLocks noChangeShapeType="1"/>
              </p:cNvSpPr>
              <p:nvPr/>
            </p:nvSpPr>
            <p:spPr bwMode="auto">
              <a:xfrm flipV="1">
                <a:off x="2399" y="2403"/>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3" name="Line 88"/>
              <p:cNvSpPr>
                <a:spLocks noChangeShapeType="1"/>
              </p:cNvSpPr>
              <p:nvPr/>
            </p:nvSpPr>
            <p:spPr bwMode="auto">
              <a:xfrm flipV="1">
                <a:off x="2399" y="233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4" name="Line 89"/>
              <p:cNvSpPr>
                <a:spLocks noChangeShapeType="1"/>
              </p:cNvSpPr>
              <p:nvPr/>
            </p:nvSpPr>
            <p:spPr bwMode="auto">
              <a:xfrm flipV="1">
                <a:off x="2399" y="226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5" name="Line 90"/>
              <p:cNvSpPr>
                <a:spLocks noChangeShapeType="1"/>
              </p:cNvSpPr>
              <p:nvPr/>
            </p:nvSpPr>
            <p:spPr bwMode="auto">
              <a:xfrm flipV="1">
                <a:off x="2399" y="2196"/>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6" name="Line 91"/>
              <p:cNvSpPr>
                <a:spLocks noChangeShapeType="1"/>
              </p:cNvSpPr>
              <p:nvPr/>
            </p:nvSpPr>
            <p:spPr bwMode="auto">
              <a:xfrm flipV="1">
                <a:off x="2399" y="212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7" name="Line 92"/>
              <p:cNvSpPr>
                <a:spLocks noChangeShapeType="1"/>
              </p:cNvSpPr>
              <p:nvPr/>
            </p:nvSpPr>
            <p:spPr bwMode="auto">
              <a:xfrm flipV="1">
                <a:off x="2399" y="2059"/>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8" name="Line 93"/>
              <p:cNvSpPr>
                <a:spLocks noChangeShapeType="1"/>
              </p:cNvSpPr>
              <p:nvPr/>
            </p:nvSpPr>
            <p:spPr bwMode="auto">
              <a:xfrm flipV="1">
                <a:off x="2399" y="199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9" name="Line 94"/>
              <p:cNvSpPr>
                <a:spLocks noChangeShapeType="1"/>
              </p:cNvSpPr>
              <p:nvPr/>
            </p:nvSpPr>
            <p:spPr bwMode="auto">
              <a:xfrm flipV="1">
                <a:off x="2399" y="192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0" name="Line 95"/>
              <p:cNvSpPr>
                <a:spLocks noChangeShapeType="1"/>
              </p:cNvSpPr>
              <p:nvPr/>
            </p:nvSpPr>
            <p:spPr bwMode="auto">
              <a:xfrm flipV="1">
                <a:off x="2399" y="185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1" name="Line 96"/>
              <p:cNvSpPr>
                <a:spLocks noChangeShapeType="1"/>
              </p:cNvSpPr>
              <p:nvPr/>
            </p:nvSpPr>
            <p:spPr bwMode="auto">
              <a:xfrm flipV="1">
                <a:off x="2399" y="178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2" name="Line 97"/>
              <p:cNvSpPr>
                <a:spLocks noChangeShapeType="1"/>
              </p:cNvSpPr>
              <p:nvPr/>
            </p:nvSpPr>
            <p:spPr bwMode="auto">
              <a:xfrm flipV="1">
                <a:off x="2399" y="171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3" name="Line 98"/>
              <p:cNvSpPr>
                <a:spLocks noChangeShapeType="1"/>
              </p:cNvSpPr>
              <p:nvPr/>
            </p:nvSpPr>
            <p:spPr bwMode="auto">
              <a:xfrm flipV="1">
                <a:off x="2399" y="164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4" name="Line 99"/>
              <p:cNvSpPr>
                <a:spLocks noChangeShapeType="1"/>
              </p:cNvSpPr>
              <p:nvPr/>
            </p:nvSpPr>
            <p:spPr bwMode="auto">
              <a:xfrm flipV="1">
                <a:off x="2399" y="1577"/>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5" name="Line 100"/>
              <p:cNvSpPr>
                <a:spLocks noChangeShapeType="1"/>
              </p:cNvSpPr>
              <p:nvPr/>
            </p:nvSpPr>
            <p:spPr bwMode="auto">
              <a:xfrm flipV="1">
                <a:off x="2399" y="150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6" name="Line 101"/>
              <p:cNvSpPr>
                <a:spLocks noChangeShapeType="1"/>
              </p:cNvSpPr>
              <p:nvPr/>
            </p:nvSpPr>
            <p:spPr bwMode="auto">
              <a:xfrm flipV="1">
                <a:off x="3137" y="3504"/>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7" name="Line 102"/>
              <p:cNvSpPr>
                <a:spLocks noChangeShapeType="1"/>
              </p:cNvSpPr>
              <p:nvPr/>
            </p:nvSpPr>
            <p:spPr bwMode="auto">
              <a:xfrm flipV="1">
                <a:off x="3137" y="343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8" name="Line 103"/>
              <p:cNvSpPr>
                <a:spLocks noChangeShapeType="1"/>
              </p:cNvSpPr>
              <p:nvPr/>
            </p:nvSpPr>
            <p:spPr bwMode="auto">
              <a:xfrm flipV="1">
                <a:off x="3137" y="336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9" name="Line 104"/>
              <p:cNvSpPr>
                <a:spLocks noChangeShapeType="1"/>
              </p:cNvSpPr>
              <p:nvPr/>
            </p:nvSpPr>
            <p:spPr bwMode="auto">
              <a:xfrm flipV="1">
                <a:off x="3137" y="329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0" name="Line 105"/>
              <p:cNvSpPr>
                <a:spLocks noChangeShapeType="1"/>
              </p:cNvSpPr>
              <p:nvPr/>
            </p:nvSpPr>
            <p:spPr bwMode="auto">
              <a:xfrm flipV="1">
                <a:off x="3137" y="322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1" name="Line 106"/>
              <p:cNvSpPr>
                <a:spLocks noChangeShapeType="1"/>
              </p:cNvSpPr>
              <p:nvPr/>
            </p:nvSpPr>
            <p:spPr bwMode="auto">
              <a:xfrm flipV="1">
                <a:off x="3137" y="3160"/>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2" name="Line 107"/>
              <p:cNvSpPr>
                <a:spLocks noChangeShapeType="1"/>
              </p:cNvSpPr>
              <p:nvPr/>
            </p:nvSpPr>
            <p:spPr bwMode="auto">
              <a:xfrm flipV="1">
                <a:off x="3137" y="309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3" name="Line 108"/>
              <p:cNvSpPr>
                <a:spLocks noChangeShapeType="1"/>
              </p:cNvSpPr>
              <p:nvPr/>
            </p:nvSpPr>
            <p:spPr bwMode="auto">
              <a:xfrm flipV="1">
                <a:off x="3137" y="302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4" name="Line 109"/>
              <p:cNvSpPr>
                <a:spLocks noChangeShapeType="1"/>
              </p:cNvSpPr>
              <p:nvPr/>
            </p:nvSpPr>
            <p:spPr bwMode="auto">
              <a:xfrm flipV="1">
                <a:off x="3137" y="295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5" name="Line 110"/>
              <p:cNvSpPr>
                <a:spLocks noChangeShapeType="1"/>
              </p:cNvSpPr>
              <p:nvPr/>
            </p:nvSpPr>
            <p:spPr bwMode="auto">
              <a:xfrm flipV="1">
                <a:off x="3137" y="288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6" name="Line 111"/>
              <p:cNvSpPr>
                <a:spLocks noChangeShapeType="1"/>
              </p:cNvSpPr>
              <p:nvPr/>
            </p:nvSpPr>
            <p:spPr bwMode="auto">
              <a:xfrm flipV="1">
                <a:off x="3137" y="281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7" name="Line 112"/>
              <p:cNvSpPr>
                <a:spLocks noChangeShapeType="1"/>
              </p:cNvSpPr>
              <p:nvPr/>
            </p:nvSpPr>
            <p:spPr bwMode="auto">
              <a:xfrm flipV="1">
                <a:off x="3137" y="274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8" name="Line 113"/>
              <p:cNvSpPr>
                <a:spLocks noChangeShapeType="1"/>
              </p:cNvSpPr>
              <p:nvPr/>
            </p:nvSpPr>
            <p:spPr bwMode="auto">
              <a:xfrm flipV="1">
                <a:off x="3137" y="267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9" name="Line 114"/>
              <p:cNvSpPr>
                <a:spLocks noChangeShapeType="1"/>
              </p:cNvSpPr>
              <p:nvPr/>
            </p:nvSpPr>
            <p:spPr bwMode="auto">
              <a:xfrm flipV="1">
                <a:off x="3137" y="2610"/>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0" name="Line 115"/>
              <p:cNvSpPr>
                <a:spLocks noChangeShapeType="1"/>
              </p:cNvSpPr>
              <p:nvPr/>
            </p:nvSpPr>
            <p:spPr bwMode="auto">
              <a:xfrm flipV="1">
                <a:off x="3137" y="254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1" name="Line 116"/>
              <p:cNvSpPr>
                <a:spLocks noChangeShapeType="1"/>
              </p:cNvSpPr>
              <p:nvPr/>
            </p:nvSpPr>
            <p:spPr bwMode="auto">
              <a:xfrm flipV="1">
                <a:off x="3137" y="247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2" name="Line 117"/>
              <p:cNvSpPr>
                <a:spLocks noChangeShapeType="1"/>
              </p:cNvSpPr>
              <p:nvPr/>
            </p:nvSpPr>
            <p:spPr bwMode="auto">
              <a:xfrm flipV="1">
                <a:off x="3137" y="2403"/>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3" name="Line 118"/>
              <p:cNvSpPr>
                <a:spLocks noChangeShapeType="1"/>
              </p:cNvSpPr>
              <p:nvPr/>
            </p:nvSpPr>
            <p:spPr bwMode="auto">
              <a:xfrm flipV="1">
                <a:off x="3137" y="233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4" name="Line 119"/>
              <p:cNvSpPr>
                <a:spLocks noChangeShapeType="1"/>
              </p:cNvSpPr>
              <p:nvPr/>
            </p:nvSpPr>
            <p:spPr bwMode="auto">
              <a:xfrm flipV="1">
                <a:off x="3137" y="226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5" name="Line 120"/>
              <p:cNvSpPr>
                <a:spLocks noChangeShapeType="1"/>
              </p:cNvSpPr>
              <p:nvPr/>
            </p:nvSpPr>
            <p:spPr bwMode="auto">
              <a:xfrm flipV="1">
                <a:off x="3137" y="2196"/>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6" name="Line 121"/>
              <p:cNvSpPr>
                <a:spLocks noChangeShapeType="1"/>
              </p:cNvSpPr>
              <p:nvPr/>
            </p:nvSpPr>
            <p:spPr bwMode="auto">
              <a:xfrm flipV="1">
                <a:off x="3137" y="212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7" name="Line 122"/>
              <p:cNvSpPr>
                <a:spLocks noChangeShapeType="1"/>
              </p:cNvSpPr>
              <p:nvPr/>
            </p:nvSpPr>
            <p:spPr bwMode="auto">
              <a:xfrm flipV="1">
                <a:off x="3137" y="2059"/>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8" name="Line 123"/>
              <p:cNvSpPr>
                <a:spLocks noChangeShapeType="1"/>
              </p:cNvSpPr>
              <p:nvPr/>
            </p:nvSpPr>
            <p:spPr bwMode="auto">
              <a:xfrm flipV="1">
                <a:off x="3137" y="199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9" name="Line 124"/>
              <p:cNvSpPr>
                <a:spLocks noChangeShapeType="1"/>
              </p:cNvSpPr>
              <p:nvPr/>
            </p:nvSpPr>
            <p:spPr bwMode="auto">
              <a:xfrm flipV="1">
                <a:off x="3137" y="192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0" name="Line 125"/>
              <p:cNvSpPr>
                <a:spLocks noChangeShapeType="1"/>
              </p:cNvSpPr>
              <p:nvPr/>
            </p:nvSpPr>
            <p:spPr bwMode="auto">
              <a:xfrm flipV="1">
                <a:off x="3137" y="185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1" name="Line 126"/>
              <p:cNvSpPr>
                <a:spLocks noChangeShapeType="1"/>
              </p:cNvSpPr>
              <p:nvPr/>
            </p:nvSpPr>
            <p:spPr bwMode="auto">
              <a:xfrm flipV="1">
                <a:off x="3137" y="178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2" name="Line 127"/>
              <p:cNvSpPr>
                <a:spLocks noChangeShapeType="1"/>
              </p:cNvSpPr>
              <p:nvPr/>
            </p:nvSpPr>
            <p:spPr bwMode="auto">
              <a:xfrm flipV="1">
                <a:off x="3137" y="171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3" name="Line 128"/>
              <p:cNvSpPr>
                <a:spLocks noChangeShapeType="1"/>
              </p:cNvSpPr>
              <p:nvPr/>
            </p:nvSpPr>
            <p:spPr bwMode="auto">
              <a:xfrm flipV="1">
                <a:off x="3137" y="164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4" name="Line 129"/>
              <p:cNvSpPr>
                <a:spLocks noChangeShapeType="1"/>
              </p:cNvSpPr>
              <p:nvPr/>
            </p:nvSpPr>
            <p:spPr bwMode="auto">
              <a:xfrm flipV="1">
                <a:off x="3137" y="1577"/>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5" name="Line 130"/>
              <p:cNvSpPr>
                <a:spLocks noChangeShapeType="1"/>
              </p:cNvSpPr>
              <p:nvPr/>
            </p:nvSpPr>
            <p:spPr bwMode="auto">
              <a:xfrm flipV="1">
                <a:off x="3137" y="150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6" name="Line 131"/>
              <p:cNvSpPr>
                <a:spLocks noChangeShapeType="1"/>
              </p:cNvSpPr>
              <p:nvPr/>
            </p:nvSpPr>
            <p:spPr bwMode="auto">
              <a:xfrm flipV="1">
                <a:off x="3887" y="3504"/>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7" name="Line 132"/>
              <p:cNvSpPr>
                <a:spLocks noChangeShapeType="1"/>
              </p:cNvSpPr>
              <p:nvPr/>
            </p:nvSpPr>
            <p:spPr bwMode="auto">
              <a:xfrm flipV="1">
                <a:off x="3887" y="343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8" name="Line 133"/>
              <p:cNvSpPr>
                <a:spLocks noChangeShapeType="1"/>
              </p:cNvSpPr>
              <p:nvPr/>
            </p:nvSpPr>
            <p:spPr bwMode="auto">
              <a:xfrm flipV="1">
                <a:off x="3887" y="336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9" name="Line 134"/>
              <p:cNvSpPr>
                <a:spLocks noChangeShapeType="1"/>
              </p:cNvSpPr>
              <p:nvPr/>
            </p:nvSpPr>
            <p:spPr bwMode="auto">
              <a:xfrm flipV="1">
                <a:off x="3887" y="329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0" name="Line 135"/>
              <p:cNvSpPr>
                <a:spLocks noChangeShapeType="1"/>
              </p:cNvSpPr>
              <p:nvPr/>
            </p:nvSpPr>
            <p:spPr bwMode="auto">
              <a:xfrm flipV="1">
                <a:off x="3887" y="322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1" name="Line 136"/>
              <p:cNvSpPr>
                <a:spLocks noChangeShapeType="1"/>
              </p:cNvSpPr>
              <p:nvPr/>
            </p:nvSpPr>
            <p:spPr bwMode="auto">
              <a:xfrm flipV="1">
                <a:off x="3887" y="3160"/>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2" name="Line 137"/>
              <p:cNvSpPr>
                <a:spLocks noChangeShapeType="1"/>
              </p:cNvSpPr>
              <p:nvPr/>
            </p:nvSpPr>
            <p:spPr bwMode="auto">
              <a:xfrm flipV="1">
                <a:off x="3887" y="309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3" name="Line 138"/>
              <p:cNvSpPr>
                <a:spLocks noChangeShapeType="1"/>
              </p:cNvSpPr>
              <p:nvPr/>
            </p:nvSpPr>
            <p:spPr bwMode="auto">
              <a:xfrm flipV="1">
                <a:off x="3887" y="302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4" name="Line 139"/>
              <p:cNvSpPr>
                <a:spLocks noChangeShapeType="1"/>
              </p:cNvSpPr>
              <p:nvPr/>
            </p:nvSpPr>
            <p:spPr bwMode="auto">
              <a:xfrm flipV="1">
                <a:off x="3887" y="295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5" name="Line 140"/>
              <p:cNvSpPr>
                <a:spLocks noChangeShapeType="1"/>
              </p:cNvSpPr>
              <p:nvPr/>
            </p:nvSpPr>
            <p:spPr bwMode="auto">
              <a:xfrm flipV="1">
                <a:off x="3887" y="288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6" name="Line 141"/>
              <p:cNvSpPr>
                <a:spLocks noChangeShapeType="1"/>
              </p:cNvSpPr>
              <p:nvPr/>
            </p:nvSpPr>
            <p:spPr bwMode="auto">
              <a:xfrm flipV="1">
                <a:off x="3887" y="281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7" name="Line 142"/>
              <p:cNvSpPr>
                <a:spLocks noChangeShapeType="1"/>
              </p:cNvSpPr>
              <p:nvPr/>
            </p:nvSpPr>
            <p:spPr bwMode="auto">
              <a:xfrm flipV="1">
                <a:off x="3887" y="274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8" name="Line 143"/>
              <p:cNvSpPr>
                <a:spLocks noChangeShapeType="1"/>
              </p:cNvSpPr>
              <p:nvPr/>
            </p:nvSpPr>
            <p:spPr bwMode="auto">
              <a:xfrm flipV="1">
                <a:off x="3887" y="267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9" name="Line 144"/>
              <p:cNvSpPr>
                <a:spLocks noChangeShapeType="1"/>
              </p:cNvSpPr>
              <p:nvPr/>
            </p:nvSpPr>
            <p:spPr bwMode="auto">
              <a:xfrm flipV="1">
                <a:off x="3887" y="2610"/>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0" name="Line 145"/>
              <p:cNvSpPr>
                <a:spLocks noChangeShapeType="1"/>
              </p:cNvSpPr>
              <p:nvPr/>
            </p:nvSpPr>
            <p:spPr bwMode="auto">
              <a:xfrm flipV="1">
                <a:off x="3887" y="254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1" name="Line 146"/>
              <p:cNvSpPr>
                <a:spLocks noChangeShapeType="1"/>
              </p:cNvSpPr>
              <p:nvPr/>
            </p:nvSpPr>
            <p:spPr bwMode="auto">
              <a:xfrm flipV="1">
                <a:off x="3887" y="247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2" name="Line 147"/>
              <p:cNvSpPr>
                <a:spLocks noChangeShapeType="1"/>
              </p:cNvSpPr>
              <p:nvPr/>
            </p:nvSpPr>
            <p:spPr bwMode="auto">
              <a:xfrm flipV="1">
                <a:off x="3887" y="2403"/>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3" name="Line 148"/>
              <p:cNvSpPr>
                <a:spLocks noChangeShapeType="1"/>
              </p:cNvSpPr>
              <p:nvPr/>
            </p:nvSpPr>
            <p:spPr bwMode="auto">
              <a:xfrm flipV="1">
                <a:off x="3887" y="233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4" name="Line 149"/>
              <p:cNvSpPr>
                <a:spLocks noChangeShapeType="1"/>
              </p:cNvSpPr>
              <p:nvPr/>
            </p:nvSpPr>
            <p:spPr bwMode="auto">
              <a:xfrm flipV="1">
                <a:off x="3887" y="226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5" name="Line 150"/>
              <p:cNvSpPr>
                <a:spLocks noChangeShapeType="1"/>
              </p:cNvSpPr>
              <p:nvPr/>
            </p:nvSpPr>
            <p:spPr bwMode="auto">
              <a:xfrm flipV="1">
                <a:off x="3887" y="2196"/>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6" name="Line 151"/>
              <p:cNvSpPr>
                <a:spLocks noChangeShapeType="1"/>
              </p:cNvSpPr>
              <p:nvPr/>
            </p:nvSpPr>
            <p:spPr bwMode="auto">
              <a:xfrm flipV="1">
                <a:off x="3887" y="212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7" name="Line 152"/>
              <p:cNvSpPr>
                <a:spLocks noChangeShapeType="1"/>
              </p:cNvSpPr>
              <p:nvPr/>
            </p:nvSpPr>
            <p:spPr bwMode="auto">
              <a:xfrm flipV="1">
                <a:off x="3887" y="2059"/>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8" name="Line 153"/>
              <p:cNvSpPr>
                <a:spLocks noChangeShapeType="1"/>
              </p:cNvSpPr>
              <p:nvPr/>
            </p:nvSpPr>
            <p:spPr bwMode="auto">
              <a:xfrm flipV="1">
                <a:off x="3887" y="199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9" name="Line 154"/>
              <p:cNvSpPr>
                <a:spLocks noChangeShapeType="1"/>
              </p:cNvSpPr>
              <p:nvPr/>
            </p:nvSpPr>
            <p:spPr bwMode="auto">
              <a:xfrm flipV="1">
                <a:off x="3887" y="192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0" name="Line 155"/>
              <p:cNvSpPr>
                <a:spLocks noChangeShapeType="1"/>
              </p:cNvSpPr>
              <p:nvPr/>
            </p:nvSpPr>
            <p:spPr bwMode="auto">
              <a:xfrm flipV="1">
                <a:off x="3887" y="185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1" name="Line 156"/>
              <p:cNvSpPr>
                <a:spLocks noChangeShapeType="1"/>
              </p:cNvSpPr>
              <p:nvPr/>
            </p:nvSpPr>
            <p:spPr bwMode="auto">
              <a:xfrm flipV="1">
                <a:off x="3887" y="178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2" name="Line 157"/>
              <p:cNvSpPr>
                <a:spLocks noChangeShapeType="1"/>
              </p:cNvSpPr>
              <p:nvPr/>
            </p:nvSpPr>
            <p:spPr bwMode="auto">
              <a:xfrm flipV="1">
                <a:off x="3887" y="171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3" name="Line 158"/>
              <p:cNvSpPr>
                <a:spLocks noChangeShapeType="1"/>
              </p:cNvSpPr>
              <p:nvPr/>
            </p:nvSpPr>
            <p:spPr bwMode="auto">
              <a:xfrm flipV="1">
                <a:off x="3887" y="164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4" name="Line 159"/>
              <p:cNvSpPr>
                <a:spLocks noChangeShapeType="1"/>
              </p:cNvSpPr>
              <p:nvPr/>
            </p:nvSpPr>
            <p:spPr bwMode="auto">
              <a:xfrm flipV="1">
                <a:off x="3887" y="1577"/>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5" name="Line 160"/>
              <p:cNvSpPr>
                <a:spLocks noChangeShapeType="1"/>
              </p:cNvSpPr>
              <p:nvPr/>
            </p:nvSpPr>
            <p:spPr bwMode="auto">
              <a:xfrm flipV="1">
                <a:off x="3887" y="150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6" name="Line 161"/>
              <p:cNvSpPr>
                <a:spLocks noChangeShapeType="1"/>
              </p:cNvSpPr>
              <p:nvPr/>
            </p:nvSpPr>
            <p:spPr bwMode="auto">
              <a:xfrm flipV="1">
                <a:off x="4625" y="3504"/>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7" name="Line 162"/>
              <p:cNvSpPr>
                <a:spLocks noChangeShapeType="1"/>
              </p:cNvSpPr>
              <p:nvPr/>
            </p:nvSpPr>
            <p:spPr bwMode="auto">
              <a:xfrm flipV="1">
                <a:off x="4625" y="343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8" name="Line 163"/>
              <p:cNvSpPr>
                <a:spLocks noChangeShapeType="1"/>
              </p:cNvSpPr>
              <p:nvPr/>
            </p:nvSpPr>
            <p:spPr bwMode="auto">
              <a:xfrm flipV="1">
                <a:off x="4625" y="336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9" name="Line 164"/>
              <p:cNvSpPr>
                <a:spLocks noChangeShapeType="1"/>
              </p:cNvSpPr>
              <p:nvPr/>
            </p:nvSpPr>
            <p:spPr bwMode="auto">
              <a:xfrm flipV="1">
                <a:off x="4625" y="329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0" name="Line 165"/>
              <p:cNvSpPr>
                <a:spLocks noChangeShapeType="1"/>
              </p:cNvSpPr>
              <p:nvPr/>
            </p:nvSpPr>
            <p:spPr bwMode="auto">
              <a:xfrm flipV="1">
                <a:off x="4625" y="322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1" name="Line 166"/>
              <p:cNvSpPr>
                <a:spLocks noChangeShapeType="1"/>
              </p:cNvSpPr>
              <p:nvPr/>
            </p:nvSpPr>
            <p:spPr bwMode="auto">
              <a:xfrm flipV="1">
                <a:off x="4625" y="3160"/>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2" name="Line 167"/>
              <p:cNvSpPr>
                <a:spLocks noChangeShapeType="1"/>
              </p:cNvSpPr>
              <p:nvPr/>
            </p:nvSpPr>
            <p:spPr bwMode="auto">
              <a:xfrm flipV="1">
                <a:off x="4625" y="309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3" name="Line 168"/>
              <p:cNvSpPr>
                <a:spLocks noChangeShapeType="1"/>
              </p:cNvSpPr>
              <p:nvPr/>
            </p:nvSpPr>
            <p:spPr bwMode="auto">
              <a:xfrm flipV="1">
                <a:off x="4625" y="302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4" name="Line 169"/>
              <p:cNvSpPr>
                <a:spLocks noChangeShapeType="1"/>
              </p:cNvSpPr>
              <p:nvPr/>
            </p:nvSpPr>
            <p:spPr bwMode="auto">
              <a:xfrm flipV="1">
                <a:off x="4625" y="295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5" name="Line 170"/>
              <p:cNvSpPr>
                <a:spLocks noChangeShapeType="1"/>
              </p:cNvSpPr>
              <p:nvPr/>
            </p:nvSpPr>
            <p:spPr bwMode="auto">
              <a:xfrm flipV="1">
                <a:off x="4625" y="288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6" name="Line 171"/>
              <p:cNvSpPr>
                <a:spLocks noChangeShapeType="1"/>
              </p:cNvSpPr>
              <p:nvPr/>
            </p:nvSpPr>
            <p:spPr bwMode="auto">
              <a:xfrm flipV="1">
                <a:off x="4625" y="281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7" name="Line 172"/>
              <p:cNvSpPr>
                <a:spLocks noChangeShapeType="1"/>
              </p:cNvSpPr>
              <p:nvPr/>
            </p:nvSpPr>
            <p:spPr bwMode="auto">
              <a:xfrm flipV="1">
                <a:off x="4625" y="2748"/>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8" name="Line 173"/>
              <p:cNvSpPr>
                <a:spLocks noChangeShapeType="1"/>
              </p:cNvSpPr>
              <p:nvPr/>
            </p:nvSpPr>
            <p:spPr bwMode="auto">
              <a:xfrm flipV="1">
                <a:off x="4625" y="267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9" name="Line 174"/>
              <p:cNvSpPr>
                <a:spLocks noChangeShapeType="1"/>
              </p:cNvSpPr>
              <p:nvPr/>
            </p:nvSpPr>
            <p:spPr bwMode="auto">
              <a:xfrm flipV="1">
                <a:off x="4625" y="2610"/>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0" name="Line 175"/>
              <p:cNvSpPr>
                <a:spLocks noChangeShapeType="1"/>
              </p:cNvSpPr>
              <p:nvPr/>
            </p:nvSpPr>
            <p:spPr bwMode="auto">
              <a:xfrm flipV="1">
                <a:off x="4625" y="254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1" name="Line 176"/>
              <p:cNvSpPr>
                <a:spLocks noChangeShapeType="1"/>
              </p:cNvSpPr>
              <p:nvPr/>
            </p:nvSpPr>
            <p:spPr bwMode="auto">
              <a:xfrm flipV="1">
                <a:off x="4625" y="2473"/>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2" name="Line 177"/>
              <p:cNvSpPr>
                <a:spLocks noChangeShapeType="1"/>
              </p:cNvSpPr>
              <p:nvPr/>
            </p:nvSpPr>
            <p:spPr bwMode="auto">
              <a:xfrm flipV="1">
                <a:off x="4625" y="2403"/>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3" name="Line 178"/>
              <p:cNvSpPr>
                <a:spLocks noChangeShapeType="1"/>
              </p:cNvSpPr>
              <p:nvPr/>
            </p:nvSpPr>
            <p:spPr bwMode="auto">
              <a:xfrm flipV="1">
                <a:off x="4625" y="233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4" name="Line 179"/>
              <p:cNvSpPr>
                <a:spLocks noChangeShapeType="1"/>
              </p:cNvSpPr>
              <p:nvPr/>
            </p:nvSpPr>
            <p:spPr bwMode="auto">
              <a:xfrm flipV="1">
                <a:off x="4625" y="2266"/>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5" name="Line 180"/>
              <p:cNvSpPr>
                <a:spLocks noChangeShapeType="1"/>
              </p:cNvSpPr>
              <p:nvPr/>
            </p:nvSpPr>
            <p:spPr bwMode="auto">
              <a:xfrm flipV="1">
                <a:off x="4625" y="2196"/>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6" name="Line 181"/>
              <p:cNvSpPr>
                <a:spLocks noChangeShapeType="1"/>
              </p:cNvSpPr>
              <p:nvPr/>
            </p:nvSpPr>
            <p:spPr bwMode="auto">
              <a:xfrm flipV="1">
                <a:off x="4625" y="2128"/>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7" name="Line 182"/>
              <p:cNvSpPr>
                <a:spLocks noChangeShapeType="1"/>
              </p:cNvSpPr>
              <p:nvPr/>
            </p:nvSpPr>
            <p:spPr bwMode="auto">
              <a:xfrm flipV="1">
                <a:off x="4625" y="2059"/>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8" name="Line 183"/>
              <p:cNvSpPr>
                <a:spLocks noChangeShapeType="1"/>
              </p:cNvSpPr>
              <p:nvPr/>
            </p:nvSpPr>
            <p:spPr bwMode="auto">
              <a:xfrm flipV="1">
                <a:off x="4625" y="1991"/>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9" name="Line 184"/>
              <p:cNvSpPr>
                <a:spLocks noChangeShapeType="1"/>
              </p:cNvSpPr>
              <p:nvPr/>
            </p:nvSpPr>
            <p:spPr bwMode="auto">
              <a:xfrm flipV="1">
                <a:off x="4625" y="1922"/>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0" name="Line 185"/>
              <p:cNvSpPr>
                <a:spLocks noChangeShapeType="1"/>
              </p:cNvSpPr>
              <p:nvPr/>
            </p:nvSpPr>
            <p:spPr bwMode="auto">
              <a:xfrm flipV="1">
                <a:off x="4625" y="185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1" name="Line 186"/>
              <p:cNvSpPr>
                <a:spLocks noChangeShapeType="1"/>
              </p:cNvSpPr>
              <p:nvPr/>
            </p:nvSpPr>
            <p:spPr bwMode="auto">
              <a:xfrm flipV="1">
                <a:off x="4625" y="1784"/>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2" name="Line 187"/>
              <p:cNvSpPr>
                <a:spLocks noChangeShapeType="1"/>
              </p:cNvSpPr>
              <p:nvPr/>
            </p:nvSpPr>
            <p:spPr bwMode="auto">
              <a:xfrm flipV="1">
                <a:off x="4625" y="1715"/>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3" name="Line 188"/>
              <p:cNvSpPr>
                <a:spLocks noChangeShapeType="1"/>
              </p:cNvSpPr>
              <p:nvPr/>
            </p:nvSpPr>
            <p:spPr bwMode="auto">
              <a:xfrm flipV="1">
                <a:off x="4625" y="1647"/>
                <a:ext cx="1" cy="33"/>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4" name="Line 189"/>
              <p:cNvSpPr>
                <a:spLocks noChangeShapeType="1"/>
              </p:cNvSpPr>
              <p:nvPr/>
            </p:nvSpPr>
            <p:spPr bwMode="auto">
              <a:xfrm flipV="1">
                <a:off x="4625" y="1577"/>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5" name="Line 190"/>
              <p:cNvSpPr>
                <a:spLocks noChangeShapeType="1"/>
              </p:cNvSpPr>
              <p:nvPr/>
            </p:nvSpPr>
            <p:spPr bwMode="auto">
              <a:xfrm flipV="1">
                <a:off x="4625" y="1509"/>
                <a:ext cx="1" cy="34"/>
              </a:xfrm>
              <a:prstGeom prst="line">
                <a:avLst/>
              </a:prstGeom>
              <a:grpFill/>
              <a:ln w="9525"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grpSp>
          <p:nvGrpSpPr>
            <p:cNvPr id="6" name="Group 436"/>
            <p:cNvGrpSpPr>
              <a:grpSpLocks/>
            </p:cNvGrpSpPr>
            <p:nvPr/>
          </p:nvGrpSpPr>
          <p:grpSpPr bwMode="auto">
            <a:xfrm>
              <a:off x="1798812" y="1025501"/>
              <a:ext cx="5827712" cy="2589212"/>
              <a:chOff x="961" y="1495"/>
              <a:chExt cx="3671" cy="1631"/>
            </a:xfrm>
            <a:grpFill/>
          </p:grpSpPr>
          <p:sp>
            <p:nvSpPr>
              <p:cNvPr id="8" name="Line 197"/>
              <p:cNvSpPr>
                <a:spLocks noChangeShapeType="1"/>
              </p:cNvSpPr>
              <p:nvPr/>
            </p:nvSpPr>
            <p:spPr bwMode="auto">
              <a:xfrm>
                <a:off x="961"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 name="Line 198"/>
              <p:cNvSpPr>
                <a:spLocks noChangeShapeType="1"/>
              </p:cNvSpPr>
              <p:nvPr/>
            </p:nvSpPr>
            <p:spPr bwMode="auto">
              <a:xfrm>
                <a:off x="1033"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 name="Line 199"/>
              <p:cNvSpPr>
                <a:spLocks noChangeShapeType="1"/>
              </p:cNvSpPr>
              <p:nvPr/>
            </p:nvSpPr>
            <p:spPr bwMode="auto">
              <a:xfrm>
                <a:off x="1104"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 name="Line 200"/>
              <p:cNvSpPr>
                <a:spLocks noChangeShapeType="1"/>
              </p:cNvSpPr>
              <p:nvPr/>
            </p:nvSpPr>
            <p:spPr bwMode="auto">
              <a:xfrm>
                <a:off x="1175"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 name="Line 201"/>
              <p:cNvSpPr>
                <a:spLocks noChangeShapeType="1"/>
              </p:cNvSpPr>
              <p:nvPr/>
            </p:nvSpPr>
            <p:spPr bwMode="auto">
              <a:xfrm>
                <a:off x="1246"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 name="Line 202"/>
              <p:cNvSpPr>
                <a:spLocks noChangeShapeType="1"/>
              </p:cNvSpPr>
              <p:nvPr/>
            </p:nvSpPr>
            <p:spPr bwMode="auto">
              <a:xfrm>
                <a:off x="1319"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 name="Line 203"/>
              <p:cNvSpPr>
                <a:spLocks noChangeShapeType="1"/>
              </p:cNvSpPr>
              <p:nvPr/>
            </p:nvSpPr>
            <p:spPr bwMode="auto">
              <a:xfrm>
                <a:off x="1390"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 name="Line 204"/>
              <p:cNvSpPr>
                <a:spLocks noChangeShapeType="1"/>
              </p:cNvSpPr>
              <p:nvPr/>
            </p:nvSpPr>
            <p:spPr bwMode="auto">
              <a:xfrm>
                <a:off x="1461"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 name="Line 205"/>
              <p:cNvSpPr>
                <a:spLocks noChangeShapeType="1"/>
              </p:cNvSpPr>
              <p:nvPr/>
            </p:nvSpPr>
            <p:spPr bwMode="auto">
              <a:xfrm>
                <a:off x="1532"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 name="Line 206"/>
              <p:cNvSpPr>
                <a:spLocks noChangeShapeType="1"/>
              </p:cNvSpPr>
              <p:nvPr/>
            </p:nvSpPr>
            <p:spPr bwMode="auto">
              <a:xfrm>
                <a:off x="1602"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 name="Line 207"/>
              <p:cNvSpPr>
                <a:spLocks noChangeShapeType="1"/>
              </p:cNvSpPr>
              <p:nvPr/>
            </p:nvSpPr>
            <p:spPr bwMode="auto">
              <a:xfrm>
                <a:off x="1675"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 name="Line 208"/>
              <p:cNvSpPr>
                <a:spLocks noChangeShapeType="1"/>
              </p:cNvSpPr>
              <p:nvPr/>
            </p:nvSpPr>
            <p:spPr bwMode="auto">
              <a:xfrm>
                <a:off x="1746"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 name="Line 209"/>
              <p:cNvSpPr>
                <a:spLocks noChangeShapeType="1"/>
              </p:cNvSpPr>
              <p:nvPr/>
            </p:nvSpPr>
            <p:spPr bwMode="auto">
              <a:xfrm>
                <a:off x="1817"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 name="Line 210"/>
              <p:cNvSpPr>
                <a:spLocks noChangeShapeType="1"/>
              </p:cNvSpPr>
              <p:nvPr/>
            </p:nvSpPr>
            <p:spPr bwMode="auto">
              <a:xfrm>
                <a:off x="1888"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 name="Line 211"/>
              <p:cNvSpPr>
                <a:spLocks noChangeShapeType="1"/>
              </p:cNvSpPr>
              <p:nvPr/>
            </p:nvSpPr>
            <p:spPr bwMode="auto">
              <a:xfrm>
                <a:off x="1960"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 name="Line 212"/>
              <p:cNvSpPr>
                <a:spLocks noChangeShapeType="1"/>
              </p:cNvSpPr>
              <p:nvPr/>
            </p:nvSpPr>
            <p:spPr bwMode="auto">
              <a:xfrm>
                <a:off x="2031"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 name="Line 213"/>
              <p:cNvSpPr>
                <a:spLocks noChangeShapeType="1"/>
              </p:cNvSpPr>
              <p:nvPr/>
            </p:nvSpPr>
            <p:spPr bwMode="auto">
              <a:xfrm>
                <a:off x="2102"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 name="Line 214"/>
              <p:cNvSpPr>
                <a:spLocks noChangeShapeType="1"/>
              </p:cNvSpPr>
              <p:nvPr/>
            </p:nvSpPr>
            <p:spPr bwMode="auto">
              <a:xfrm>
                <a:off x="2173"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 name="Line 215"/>
              <p:cNvSpPr>
                <a:spLocks noChangeShapeType="1"/>
              </p:cNvSpPr>
              <p:nvPr/>
            </p:nvSpPr>
            <p:spPr bwMode="auto">
              <a:xfrm>
                <a:off x="2244"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 name="Line 216"/>
              <p:cNvSpPr>
                <a:spLocks noChangeShapeType="1"/>
              </p:cNvSpPr>
              <p:nvPr/>
            </p:nvSpPr>
            <p:spPr bwMode="auto">
              <a:xfrm>
                <a:off x="2316"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 name="Line 217"/>
              <p:cNvSpPr>
                <a:spLocks noChangeShapeType="1"/>
              </p:cNvSpPr>
              <p:nvPr/>
            </p:nvSpPr>
            <p:spPr bwMode="auto">
              <a:xfrm>
                <a:off x="2387"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 name="Line 218"/>
              <p:cNvSpPr>
                <a:spLocks noChangeShapeType="1"/>
              </p:cNvSpPr>
              <p:nvPr/>
            </p:nvSpPr>
            <p:spPr bwMode="auto">
              <a:xfrm>
                <a:off x="2458"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 name="Line 219"/>
              <p:cNvSpPr>
                <a:spLocks noChangeShapeType="1"/>
              </p:cNvSpPr>
              <p:nvPr/>
            </p:nvSpPr>
            <p:spPr bwMode="auto">
              <a:xfrm>
                <a:off x="2529"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 name="Line 220"/>
              <p:cNvSpPr>
                <a:spLocks noChangeShapeType="1"/>
              </p:cNvSpPr>
              <p:nvPr/>
            </p:nvSpPr>
            <p:spPr bwMode="auto">
              <a:xfrm>
                <a:off x="2602"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 name="Line 221"/>
              <p:cNvSpPr>
                <a:spLocks noChangeShapeType="1"/>
              </p:cNvSpPr>
              <p:nvPr/>
            </p:nvSpPr>
            <p:spPr bwMode="auto">
              <a:xfrm>
                <a:off x="2673"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 name="Line 222"/>
              <p:cNvSpPr>
                <a:spLocks noChangeShapeType="1"/>
              </p:cNvSpPr>
              <p:nvPr/>
            </p:nvSpPr>
            <p:spPr bwMode="auto">
              <a:xfrm>
                <a:off x="2744"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 name="Line 223"/>
              <p:cNvSpPr>
                <a:spLocks noChangeShapeType="1"/>
              </p:cNvSpPr>
              <p:nvPr/>
            </p:nvSpPr>
            <p:spPr bwMode="auto">
              <a:xfrm>
                <a:off x="2814"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 name="Line 224"/>
              <p:cNvSpPr>
                <a:spLocks noChangeShapeType="1"/>
              </p:cNvSpPr>
              <p:nvPr/>
            </p:nvSpPr>
            <p:spPr bwMode="auto">
              <a:xfrm>
                <a:off x="2887"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 name="Line 225"/>
              <p:cNvSpPr>
                <a:spLocks noChangeShapeType="1"/>
              </p:cNvSpPr>
              <p:nvPr/>
            </p:nvSpPr>
            <p:spPr bwMode="auto">
              <a:xfrm>
                <a:off x="2958"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7" name="Line 226"/>
              <p:cNvSpPr>
                <a:spLocks noChangeShapeType="1"/>
              </p:cNvSpPr>
              <p:nvPr/>
            </p:nvSpPr>
            <p:spPr bwMode="auto">
              <a:xfrm>
                <a:off x="3029"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8" name="Line 227"/>
              <p:cNvSpPr>
                <a:spLocks noChangeShapeType="1"/>
              </p:cNvSpPr>
              <p:nvPr/>
            </p:nvSpPr>
            <p:spPr bwMode="auto">
              <a:xfrm>
                <a:off x="3100"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9" name="Line 228"/>
              <p:cNvSpPr>
                <a:spLocks noChangeShapeType="1"/>
              </p:cNvSpPr>
              <p:nvPr/>
            </p:nvSpPr>
            <p:spPr bwMode="auto">
              <a:xfrm>
                <a:off x="3171"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0" name="Line 229"/>
              <p:cNvSpPr>
                <a:spLocks noChangeShapeType="1"/>
              </p:cNvSpPr>
              <p:nvPr/>
            </p:nvSpPr>
            <p:spPr bwMode="auto">
              <a:xfrm>
                <a:off x="3243"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1" name="Line 230"/>
              <p:cNvSpPr>
                <a:spLocks noChangeShapeType="1"/>
              </p:cNvSpPr>
              <p:nvPr/>
            </p:nvSpPr>
            <p:spPr bwMode="auto">
              <a:xfrm>
                <a:off x="3314"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2" name="Line 231"/>
              <p:cNvSpPr>
                <a:spLocks noChangeShapeType="1"/>
              </p:cNvSpPr>
              <p:nvPr/>
            </p:nvSpPr>
            <p:spPr bwMode="auto">
              <a:xfrm>
                <a:off x="3385"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3" name="Line 232"/>
              <p:cNvSpPr>
                <a:spLocks noChangeShapeType="1"/>
              </p:cNvSpPr>
              <p:nvPr/>
            </p:nvSpPr>
            <p:spPr bwMode="auto">
              <a:xfrm>
                <a:off x="3456"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4" name="Line 233"/>
              <p:cNvSpPr>
                <a:spLocks noChangeShapeType="1"/>
              </p:cNvSpPr>
              <p:nvPr/>
            </p:nvSpPr>
            <p:spPr bwMode="auto">
              <a:xfrm>
                <a:off x="3528"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5" name="Line 234"/>
              <p:cNvSpPr>
                <a:spLocks noChangeShapeType="1"/>
              </p:cNvSpPr>
              <p:nvPr/>
            </p:nvSpPr>
            <p:spPr bwMode="auto">
              <a:xfrm>
                <a:off x="3599"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6" name="Line 235"/>
              <p:cNvSpPr>
                <a:spLocks noChangeShapeType="1"/>
              </p:cNvSpPr>
              <p:nvPr/>
            </p:nvSpPr>
            <p:spPr bwMode="auto">
              <a:xfrm>
                <a:off x="3670"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7" name="Line 236"/>
              <p:cNvSpPr>
                <a:spLocks noChangeShapeType="1"/>
              </p:cNvSpPr>
              <p:nvPr/>
            </p:nvSpPr>
            <p:spPr bwMode="auto">
              <a:xfrm>
                <a:off x="3741"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8" name="Line 237"/>
              <p:cNvSpPr>
                <a:spLocks noChangeShapeType="1"/>
              </p:cNvSpPr>
              <p:nvPr/>
            </p:nvSpPr>
            <p:spPr bwMode="auto">
              <a:xfrm>
                <a:off x="3812"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9" name="Line 238"/>
              <p:cNvSpPr>
                <a:spLocks noChangeShapeType="1"/>
              </p:cNvSpPr>
              <p:nvPr/>
            </p:nvSpPr>
            <p:spPr bwMode="auto">
              <a:xfrm>
                <a:off x="3885"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0" name="Line 239"/>
              <p:cNvSpPr>
                <a:spLocks noChangeShapeType="1"/>
              </p:cNvSpPr>
              <p:nvPr/>
            </p:nvSpPr>
            <p:spPr bwMode="auto">
              <a:xfrm>
                <a:off x="3955"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1" name="Line 240"/>
              <p:cNvSpPr>
                <a:spLocks noChangeShapeType="1"/>
              </p:cNvSpPr>
              <p:nvPr/>
            </p:nvSpPr>
            <p:spPr bwMode="auto">
              <a:xfrm>
                <a:off x="4026"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2" name="Line 241"/>
              <p:cNvSpPr>
                <a:spLocks noChangeShapeType="1"/>
              </p:cNvSpPr>
              <p:nvPr/>
            </p:nvSpPr>
            <p:spPr bwMode="auto">
              <a:xfrm>
                <a:off x="4097"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3" name="Line 242"/>
              <p:cNvSpPr>
                <a:spLocks noChangeShapeType="1"/>
              </p:cNvSpPr>
              <p:nvPr/>
            </p:nvSpPr>
            <p:spPr bwMode="auto">
              <a:xfrm>
                <a:off x="4170"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4" name="Line 243"/>
              <p:cNvSpPr>
                <a:spLocks noChangeShapeType="1"/>
              </p:cNvSpPr>
              <p:nvPr/>
            </p:nvSpPr>
            <p:spPr bwMode="auto">
              <a:xfrm>
                <a:off x="4241"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5" name="Line 244"/>
              <p:cNvSpPr>
                <a:spLocks noChangeShapeType="1"/>
              </p:cNvSpPr>
              <p:nvPr/>
            </p:nvSpPr>
            <p:spPr bwMode="auto">
              <a:xfrm>
                <a:off x="4312"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6" name="Line 245"/>
              <p:cNvSpPr>
                <a:spLocks noChangeShapeType="1"/>
              </p:cNvSpPr>
              <p:nvPr/>
            </p:nvSpPr>
            <p:spPr bwMode="auto">
              <a:xfrm>
                <a:off x="4383"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7" name="Line 246"/>
              <p:cNvSpPr>
                <a:spLocks noChangeShapeType="1"/>
              </p:cNvSpPr>
              <p:nvPr/>
            </p:nvSpPr>
            <p:spPr bwMode="auto">
              <a:xfrm>
                <a:off x="4455" y="149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8" name="Line 247"/>
              <p:cNvSpPr>
                <a:spLocks noChangeShapeType="1"/>
              </p:cNvSpPr>
              <p:nvPr/>
            </p:nvSpPr>
            <p:spPr bwMode="auto">
              <a:xfrm>
                <a:off x="4526"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9" name="Line 248"/>
              <p:cNvSpPr>
                <a:spLocks noChangeShapeType="1"/>
              </p:cNvSpPr>
              <p:nvPr/>
            </p:nvSpPr>
            <p:spPr bwMode="auto">
              <a:xfrm>
                <a:off x="4597" y="149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0" name="Line 256"/>
              <p:cNvSpPr>
                <a:spLocks noChangeShapeType="1"/>
              </p:cNvSpPr>
              <p:nvPr/>
            </p:nvSpPr>
            <p:spPr bwMode="auto">
              <a:xfrm>
                <a:off x="961"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1" name="Line 257"/>
              <p:cNvSpPr>
                <a:spLocks noChangeShapeType="1"/>
              </p:cNvSpPr>
              <p:nvPr/>
            </p:nvSpPr>
            <p:spPr bwMode="auto">
              <a:xfrm>
                <a:off x="1033"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2" name="Line 258"/>
              <p:cNvSpPr>
                <a:spLocks noChangeShapeType="1"/>
              </p:cNvSpPr>
              <p:nvPr/>
            </p:nvSpPr>
            <p:spPr bwMode="auto">
              <a:xfrm>
                <a:off x="1104"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3" name="Line 259"/>
              <p:cNvSpPr>
                <a:spLocks noChangeShapeType="1"/>
              </p:cNvSpPr>
              <p:nvPr/>
            </p:nvSpPr>
            <p:spPr bwMode="auto">
              <a:xfrm>
                <a:off x="1175"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4" name="Line 260"/>
              <p:cNvSpPr>
                <a:spLocks noChangeShapeType="1"/>
              </p:cNvSpPr>
              <p:nvPr/>
            </p:nvSpPr>
            <p:spPr bwMode="auto">
              <a:xfrm>
                <a:off x="1246"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5" name="Line 261"/>
              <p:cNvSpPr>
                <a:spLocks noChangeShapeType="1"/>
              </p:cNvSpPr>
              <p:nvPr/>
            </p:nvSpPr>
            <p:spPr bwMode="auto">
              <a:xfrm>
                <a:off x="1319"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6" name="Line 262"/>
              <p:cNvSpPr>
                <a:spLocks noChangeShapeType="1"/>
              </p:cNvSpPr>
              <p:nvPr/>
            </p:nvSpPr>
            <p:spPr bwMode="auto">
              <a:xfrm>
                <a:off x="1390"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7" name="Line 263"/>
              <p:cNvSpPr>
                <a:spLocks noChangeShapeType="1"/>
              </p:cNvSpPr>
              <p:nvPr/>
            </p:nvSpPr>
            <p:spPr bwMode="auto">
              <a:xfrm>
                <a:off x="1461"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8" name="Line 264"/>
              <p:cNvSpPr>
                <a:spLocks noChangeShapeType="1"/>
              </p:cNvSpPr>
              <p:nvPr/>
            </p:nvSpPr>
            <p:spPr bwMode="auto">
              <a:xfrm>
                <a:off x="1532"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9" name="Line 265"/>
              <p:cNvSpPr>
                <a:spLocks noChangeShapeType="1"/>
              </p:cNvSpPr>
              <p:nvPr/>
            </p:nvSpPr>
            <p:spPr bwMode="auto">
              <a:xfrm>
                <a:off x="1602"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0" name="Line 266"/>
              <p:cNvSpPr>
                <a:spLocks noChangeShapeType="1"/>
              </p:cNvSpPr>
              <p:nvPr/>
            </p:nvSpPr>
            <p:spPr bwMode="auto">
              <a:xfrm>
                <a:off x="1675"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1" name="Line 267"/>
              <p:cNvSpPr>
                <a:spLocks noChangeShapeType="1"/>
              </p:cNvSpPr>
              <p:nvPr/>
            </p:nvSpPr>
            <p:spPr bwMode="auto">
              <a:xfrm>
                <a:off x="1746"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2" name="Line 268"/>
              <p:cNvSpPr>
                <a:spLocks noChangeShapeType="1"/>
              </p:cNvSpPr>
              <p:nvPr/>
            </p:nvSpPr>
            <p:spPr bwMode="auto">
              <a:xfrm>
                <a:off x="1817"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3" name="Line 269"/>
              <p:cNvSpPr>
                <a:spLocks noChangeShapeType="1"/>
              </p:cNvSpPr>
              <p:nvPr/>
            </p:nvSpPr>
            <p:spPr bwMode="auto">
              <a:xfrm>
                <a:off x="1888"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4" name="Line 270"/>
              <p:cNvSpPr>
                <a:spLocks noChangeShapeType="1"/>
              </p:cNvSpPr>
              <p:nvPr/>
            </p:nvSpPr>
            <p:spPr bwMode="auto">
              <a:xfrm>
                <a:off x="1960"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5" name="Line 271"/>
              <p:cNvSpPr>
                <a:spLocks noChangeShapeType="1"/>
              </p:cNvSpPr>
              <p:nvPr/>
            </p:nvSpPr>
            <p:spPr bwMode="auto">
              <a:xfrm>
                <a:off x="2031"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6" name="Line 272"/>
              <p:cNvSpPr>
                <a:spLocks noChangeShapeType="1"/>
              </p:cNvSpPr>
              <p:nvPr/>
            </p:nvSpPr>
            <p:spPr bwMode="auto">
              <a:xfrm>
                <a:off x="2102"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7" name="Line 273"/>
              <p:cNvSpPr>
                <a:spLocks noChangeShapeType="1"/>
              </p:cNvSpPr>
              <p:nvPr/>
            </p:nvSpPr>
            <p:spPr bwMode="auto">
              <a:xfrm>
                <a:off x="2173"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8" name="Line 274"/>
              <p:cNvSpPr>
                <a:spLocks noChangeShapeType="1"/>
              </p:cNvSpPr>
              <p:nvPr/>
            </p:nvSpPr>
            <p:spPr bwMode="auto">
              <a:xfrm>
                <a:off x="2244"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9" name="Line 275"/>
              <p:cNvSpPr>
                <a:spLocks noChangeShapeType="1"/>
              </p:cNvSpPr>
              <p:nvPr/>
            </p:nvSpPr>
            <p:spPr bwMode="auto">
              <a:xfrm>
                <a:off x="2316"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0" name="Line 276"/>
              <p:cNvSpPr>
                <a:spLocks noChangeShapeType="1"/>
              </p:cNvSpPr>
              <p:nvPr/>
            </p:nvSpPr>
            <p:spPr bwMode="auto">
              <a:xfrm>
                <a:off x="2387"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1" name="Line 277"/>
              <p:cNvSpPr>
                <a:spLocks noChangeShapeType="1"/>
              </p:cNvSpPr>
              <p:nvPr/>
            </p:nvSpPr>
            <p:spPr bwMode="auto">
              <a:xfrm>
                <a:off x="2458"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2" name="Line 278"/>
              <p:cNvSpPr>
                <a:spLocks noChangeShapeType="1"/>
              </p:cNvSpPr>
              <p:nvPr/>
            </p:nvSpPr>
            <p:spPr bwMode="auto">
              <a:xfrm>
                <a:off x="2529"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3" name="Line 279"/>
              <p:cNvSpPr>
                <a:spLocks noChangeShapeType="1"/>
              </p:cNvSpPr>
              <p:nvPr/>
            </p:nvSpPr>
            <p:spPr bwMode="auto">
              <a:xfrm>
                <a:off x="2602"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4" name="Line 280"/>
              <p:cNvSpPr>
                <a:spLocks noChangeShapeType="1"/>
              </p:cNvSpPr>
              <p:nvPr/>
            </p:nvSpPr>
            <p:spPr bwMode="auto">
              <a:xfrm>
                <a:off x="2673"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5" name="Line 281"/>
              <p:cNvSpPr>
                <a:spLocks noChangeShapeType="1"/>
              </p:cNvSpPr>
              <p:nvPr/>
            </p:nvSpPr>
            <p:spPr bwMode="auto">
              <a:xfrm>
                <a:off x="2744"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6" name="Line 282"/>
              <p:cNvSpPr>
                <a:spLocks noChangeShapeType="1"/>
              </p:cNvSpPr>
              <p:nvPr/>
            </p:nvSpPr>
            <p:spPr bwMode="auto">
              <a:xfrm>
                <a:off x="2814"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7" name="Line 283"/>
              <p:cNvSpPr>
                <a:spLocks noChangeShapeType="1"/>
              </p:cNvSpPr>
              <p:nvPr/>
            </p:nvSpPr>
            <p:spPr bwMode="auto">
              <a:xfrm>
                <a:off x="2887"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8" name="Line 284"/>
              <p:cNvSpPr>
                <a:spLocks noChangeShapeType="1"/>
              </p:cNvSpPr>
              <p:nvPr/>
            </p:nvSpPr>
            <p:spPr bwMode="auto">
              <a:xfrm>
                <a:off x="2958"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9" name="Line 285"/>
              <p:cNvSpPr>
                <a:spLocks noChangeShapeType="1"/>
              </p:cNvSpPr>
              <p:nvPr/>
            </p:nvSpPr>
            <p:spPr bwMode="auto">
              <a:xfrm>
                <a:off x="3029"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0" name="Line 286"/>
              <p:cNvSpPr>
                <a:spLocks noChangeShapeType="1"/>
              </p:cNvSpPr>
              <p:nvPr/>
            </p:nvSpPr>
            <p:spPr bwMode="auto">
              <a:xfrm>
                <a:off x="3100"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1" name="Line 287"/>
              <p:cNvSpPr>
                <a:spLocks noChangeShapeType="1"/>
              </p:cNvSpPr>
              <p:nvPr/>
            </p:nvSpPr>
            <p:spPr bwMode="auto">
              <a:xfrm>
                <a:off x="3171"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2" name="Line 288"/>
              <p:cNvSpPr>
                <a:spLocks noChangeShapeType="1"/>
              </p:cNvSpPr>
              <p:nvPr/>
            </p:nvSpPr>
            <p:spPr bwMode="auto">
              <a:xfrm>
                <a:off x="3243"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3" name="Line 289"/>
              <p:cNvSpPr>
                <a:spLocks noChangeShapeType="1"/>
              </p:cNvSpPr>
              <p:nvPr/>
            </p:nvSpPr>
            <p:spPr bwMode="auto">
              <a:xfrm>
                <a:off x="3314"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4" name="Line 290"/>
              <p:cNvSpPr>
                <a:spLocks noChangeShapeType="1"/>
              </p:cNvSpPr>
              <p:nvPr/>
            </p:nvSpPr>
            <p:spPr bwMode="auto">
              <a:xfrm>
                <a:off x="3385"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5" name="Line 291"/>
              <p:cNvSpPr>
                <a:spLocks noChangeShapeType="1"/>
              </p:cNvSpPr>
              <p:nvPr/>
            </p:nvSpPr>
            <p:spPr bwMode="auto">
              <a:xfrm>
                <a:off x="3456"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6" name="Line 292"/>
              <p:cNvSpPr>
                <a:spLocks noChangeShapeType="1"/>
              </p:cNvSpPr>
              <p:nvPr/>
            </p:nvSpPr>
            <p:spPr bwMode="auto">
              <a:xfrm>
                <a:off x="3528"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7" name="Line 293"/>
              <p:cNvSpPr>
                <a:spLocks noChangeShapeType="1"/>
              </p:cNvSpPr>
              <p:nvPr/>
            </p:nvSpPr>
            <p:spPr bwMode="auto">
              <a:xfrm>
                <a:off x="3599"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8" name="Line 294"/>
              <p:cNvSpPr>
                <a:spLocks noChangeShapeType="1"/>
              </p:cNvSpPr>
              <p:nvPr/>
            </p:nvSpPr>
            <p:spPr bwMode="auto">
              <a:xfrm>
                <a:off x="3670"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9" name="Line 295"/>
              <p:cNvSpPr>
                <a:spLocks noChangeShapeType="1"/>
              </p:cNvSpPr>
              <p:nvPr/>
            </p:nvSpPr>
            <p:spPr bwMode="auto">
              <a:xfrm>
                <a:off x="3741"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0" name="Line 296"/>
              <p:cNvSpPr>
                <a:spLocks noChangeShapeType="1"/>
              </p:cNvSpPr>
              <p:nvPr/>
            </p:nvSpPr>
            <p:spPr bwMode="auto">
              <a:xfrm>
                <a:off x="3812"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1" name="Line 297"/>
              <p:cNvSpPr>
                <a:spLocks noChangeShapeType="1"/>
              </p:cNvSpPr>
              <p:nvPr/>
            </p:nvSpPr>
            <p:spPr bwMode="auto">
              <a:xfrm>
                <a:off x="3885"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2" name="Line 298"/>
              <p:cNvSpPr>
                <a:spLocks noChangeShapeType="1"/>
              </p:cNvSpPr>
              <p:nvPr/>
            </p:nvSpPr>
            <p:spPr bwMode="auto">
              <a:xfrm>
                <a:off x="3955"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3" name="Line 299"/>
              <p:cNvSpPr>
                <a:spLocks noChangeShapeType="1"/>
              </p:cNvSpPr>
              <p:nvPr/>
            </p:nvSpPr>
            <p:spPr bwMode="auto">
              <a:xfrm>
                <a:off x="4026"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4" name="Line 300"/>
              <p:cNvSpPr>
                <a:spLocks noChangeShapeType="1"/>
              </p:cNvSpPr>
              <p:nvPr/>
            </p:nvSpPr>
            <p:spPr bwMode="auto">
              <a:xfrm>
                <a:off x="4097"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5" name="Line 301"/>
              <p:cNvSpPr>
                <a:spLocks noChangeShapeType="1"/>
              </p:cNvSpPr>
              <p:nvPr/>
            </p:nvSpPr>
            <p:spPr bwMode="auto">
              <a:xfrm>
                <a:off x="4170"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6" name="Line 302"/>
              <p:cNvSpPr>
                <a:spLocks noChangeShapeType="1"/>
              </p:cNvSpPr>
              <p:nvPr/>
            </p:nvSpPr>
            <p:spPr bwMode="auto">
              <a:xfrm>
                <a:off x="4241"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7" name="Line 303"/>
              <p:cNvSpPr>
                <a:spLocks noChangeShapeType="1"/>
              </p:cNvSpPr>
              <p:nvPr/>
            </p:nvSpPr>
            <p:spPr bwMode="auto">
              <a:xfrm>
                <a:off x="4312"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8" name="Line 304"/>
              <p:cNvSpPr>
                <a:spLocks noChangeShapeType="1"/>
              </p:cNvSpPr>
              <p:nvPr/>
            </p:nvSpPr>
            <p:spPr bwMode="auto">
              <a:xfrm>
                <a:off x="4383"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9" name="Line 305"/>
              <p:cNvSpPr>
                <a:spLocks noChangeShapeType="1"/>
              </p:cNvSpPr>
              <p:nvPr/>
            </p:nvSpPr>
            <p:spPr bwMode="auto">
              <a:xfrm>
                <a:off x="4455" y="2039"/>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0" name="Line 306"/>
              <p:cNvSpPr>
                <a:spLocks noChangeShapeType="1"/>
              </p:cNvSpPr>
              <p:nvPr/>
            </p:nvSpPr>
            <p:spPr bwMode="auto">
              <a:xfrm>
                <a:off x="4526"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1" name="Line 307"/>
              <p:cNvSpPr>
                <a:spLocks noChangeShapeType="1"/>
              </p:cNvSpPr>
              <p:nvPr/>
            </p:nvSpPr>
            <p:spPr bwMode="auto">
              <a:xfrm>
                <a:off x="4597" y="2039"/>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2" name="Line 315"/>
              <p:cNvSpPr>
                <a:spLocks noChangeShapeType="1"/>
              </p:cNvSpPr>
              <p:nvPr/>
            </p:nvSpPr>
            <p:spPr bwMode="auto">
              <a:xfrm>
                <a:off x="961"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3" name="Line 316"/>
              <p:cNvSpPr>
                <a:spLocks noChangeShapeType="1"/>
              </p:cNvSpPr>
              <p:nvPr/>
            </p:nvSpPr>
            <p:spPr bwMode="auto">
              <a:xfrm>
                <a:off x="1033"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4" name="Line 317"/>
              <p:cNvSpPr>
                <a:spLocks noChangeShapeType="1"/>
              </p:cNvSpPr>
              <p:nvPr/>
            </p:nvSpPr>
            <p:spPr bwMode="auto">
              <a:xfrm>
                <a:off x="1104"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5" name="Line 318"/>
              <p:cNvSpPr>
                <a:spLocks noChangeShapeType="1"/>
              </p:cNvSpPr>
              <p:nvPr/>
            </p:nvSpPr>
            <p:spPr bwMode="auto">
              <a:xfrm>
                <a:off x="1175"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6" name="Line 319"/>
              <p:cNvSpPr>
                <a:spLocks noChangeShapeType="1"/>
              </p:cNvSpPr>
              <p:nvPr/>
            </p:nvSpPr>
            <p:spPr bwMode="auto">
              <a:xfrm>
                <a:off x="1246"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7" name="Line 320"/>
              <p:cNvSpPr>
                <a:spLocks noChangeShapeType="1"/>
              </p:cNvSpPr>
              <p:nvPr/>
            </p:nvSpPr>
            <p:spPr bwMode="auto">
              <a:xfrm>
                <a:off x="1319"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8" name="Line 321"/>
              <p:cNvSpPr>
                <a:spLocks noChangeShapeType="1"/>
              </p:cNvSpPr>
              <p:nvPr/>
            </p:nvSpPr>
            <p:spPr bwMode="auto">
              <a:xfrm>
                <a:off x="1390"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9" name="Line 322"/>
              <p:cNvSpPr>
                <a:spLocks noChangeShapeType="1"/>
              </p:cNvSpPr>
              <p:nvPr/>
            </p:nvSpPr>
            <p:spPr bwMode="auto">
              <a:xfrm>
                <a:off x="1461"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0" name="Line 323"/>
              <p:cNvSpPr>
                <a:spLocks noChangeShapeType="1"/>
              </p:cNvSpPr>
              <p:nvPr/>
            </p:nvSpPr>
            <p:spPr bwMode="auto">
              <a:xfrm>
                <a:off x="1532"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1" name="Line 324"/>
              <p:cNvSpPr>
                <a:spLocks noChangeShapeType="1"/>
              </p:cNvSpPr>
              <p:nvPr/>
            </p:nvSpPr>
            <p:spPr bwMode="auto">
              <a:xfrm>
                <a:off x="1602"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2" name="Line 325"/>
              <p:cNvSpPr>
                <a:spLocks noChangeShapeType="1"/>
              </p:cNvSpPr>
              <p:nvPr/>
            </p:nvSpPr>
            <p:spPr bwMode="auto">
              <a:xfrm>
                <a:off x="1675"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3" name="Line 326"/>
              <p:cNvSpPr>
                <a:spLocks noChangeShapeType="1"/>
              </p:cNvSpPr>
              <p:nvPr/>
            </p:nvSpPr>
            <p:spPr bwMode="auto">
              <a:xfrm>
                <a:off x="1746"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4" name="Line 327"/>
              <p:cNvSpPr>
                <a:spLocks noChangeShapeType="1"/>
              </p:cNvSpPr>
              <p:nvPr/>
            </p:nvSpPr>
            <p:spPr bwMode="auto">
              <a:xfrm>
                <a:off x="1817"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5" name="Line 328"/>
              <p:cNvSpPr>
                <a:spLocks noChangeShapeType="1"/>
              </p:cNvSpPr>
              <p:nvPr/>
            </p:nvSpPr>
            <p:spPr bwMode="auto">
              <a:xfrm>
                <a:off x="1888"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6" name="Line 329"/>
              <p:cNvSpPr>
                <a:spLocks noChangeShapeType="1"/>
              </p:cNvSpPr>
              <p:nvPr/>
            </p:nvSpPr>
            <p:spPr bwMode="auto">
              <a:xfrm>
                <a:off x="1960"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7" name="Line 330"/>
              <p:cNvSpPr>
                <a:spLocks noChangeShapeType="1"/>
              </p:cNvSpPr>
              <p:nvPr/>
            </p:nvSpPr>
            <p:spPr bwMode="auto">
              <a:xfrm>
                <a:off x="2031"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8" name="Line 331"/>
              <p:cNvSpPr>
                <a:spLocks noChangeShapeType="1"/>
              </p:cNvSpPr>
              <p:nvPr/>
            </p:nvSpPr>
            <p:spPr bwMode="auto">
              <a:xfrm>
                <a:off x="2102"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9" name="Line 332"/>
              <p:cNvSpPr>
                <a:spLocks noChangeShapeType="1"/>
              </p:cNvSpPr>
              <p:nvPr/>
            </p:nvSpPr>
            <p:spPr bwMode="auto">
              <a:xfrm>
                <a:off x="2173"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0" name="Line 333"/>
              <p:cNvSpPr>
                <a:spLocks noChangeShapeType="1"/>
              </p:cNvSpPr>
              <p:nvPr/>
            </p:nvSpPr>
            <p:spPr bwMode="auto">
              <a:xfrm>
                <a:off x="2244"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1" name="Line 334"/>
              <p:cNvSpPr>
                <a:spLocks noChangeShapeType="1"/>
              </p:cNvSpPr>
              <p:nvPr/>
            </p:nvSpPr>
            <p:spPr bwMode="auto">
              <a:xfrm>
                <a:off x="2316"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2" name="Line 335"/>
              <p:cNvSpPr>
                <a:spLocks noChangeShapeType="1"/>
              </p:cNvSpPr>
              <p:nvPr/>
            </p:nvSpPr>
            <p:spPr bwMode="auto">
              <a:xfrm>
                <a:off x="2387"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3" name="Line 336"/>
              <p:cNvSpPr>
                <a:spLocks noChangeShapeType="1"/>
              </p:cNvSpPr>
              <p:nvPr/>
            </p:nvSpPr>
            <p:spPr bwMode="auto">
              <a:xfrm>
                <a:off x="2458"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4" name="Line 337"/>
              <p:cNvSpPr>
                <a:spLocks noChangeShapeType="1"/>
              </p:cNvSpPr>
              <p:nvPr/>
            </p:nvSpPr>
            <p:spPr bwMode="auto">
              <a:xfrm>
                <a:off x="2529"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5" name="Line 338"/>
              <p:cNvSpPr>
                <a:spLocks noChangeShapeType="1"/>
              </p:cNvSpPr>
              <p:nvPr/>
            </p:nvSpPr>
            <p:spPr bwMode="auto">
              <a:xfrm>
                <a:off x="2602"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6" name="Line 339"/>
              <p:cNvSpPr>
                <a:spLocks noChangeShapeType="1"/>
              </p:cNvSpPr>
              <p:nvPr/>
            </p:nvSpPr>
            <p:spPr bwMode="auto">
              <a:xfrm>
                <a:off x="2673"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7" name="Line 340"/>
              <p:cNvSpPr>
                <a:spLocks noChangeShapeType="1"/>
              </p:cNvSpPr>
              <p:nvPr/>
            </p:nvSpPr>
            <p:spPr bwMode="auto">
              <a:xfrm>
                <a:off x="2744"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8" name="Line 341"/>
              <p:cNvSpPr>
                <a:spLocks noChangeShapeType="1"/>
              </p:cNvSpPr>
              <p:nvPr/>
            </p:nvSpPr>
            <p:spPr bwMode="auto">
              <a:xfrm>
                <a:off x="2814"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9" name="Line 342"/>
              <p:cNvSpPr>
                <a:spLocks noChangeShapeType="1"/>
              </p:cNvSpPr>
              <p:nvPr/>
            </p:nvSpPr>
            <p:spPr bwMode="auto">
              <a:xfrm>
                <a:off x="2887"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0" name="Line 343"/>
              <p:cNvSpPr>
                <a:spLocks noChangeShapeType="1"/>
              </p:cNvSpPr>
              <p:nvPr/>
            </p:nvSpPr>
            <p:spPr bwMode="auto">
              <a:xfrm>
                <a:off x="2958"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1" name="Line 344"/>
              <p:cNvSpPr>
                <a:spLocks noChangeShapeType="1"/>
              </p:cNvSpPr>
              <p:nvPr/>
            </p:nvSpPr>
            <p:spPr bwMode="auto">
              <a:xfrm>
                <a:off x="3029"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2" name="Line 345"/>
              <p:cNvSpPr>
                <a:spLocks noChangeShapeType="1"/>
              </p:cNvSpPr>
              <p:nvPr/>
            </p:nvSpPr>
            <p:spPr bwMode="auto">
              <a:xfrm>
                <a:off x="3100"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3" name="Line 346"/>
              <p:cNvSpPr>
                <a:spLocks noChangeShapeType="1"/>
              </p:cNvSpPr>
              <p:nvPr/>
            </p:nvSpPr>
            <p:spPr bwMode="auto">
              <a:xfrm>
                <a:off x="3171"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4" name="Line 347"/>
              <p:cNvSpPr>
                <a:spLocks noChangeShapeType="1"/>
              </p:cNvSpPr>
              <p:nvPr/>
            </p:nvSpPr>
            <p:spPr bwMode="auto">
              <a:xfrm>
                <a:off x="3243"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5" name="Line 348"/>
              <p:cNvSpPr>
                <a:spLocks noChangeShapeType="1"/>
              </p:cNvSpPr>
              <p:nvPr/>
            </p:nvSpPr>
            <p:spPr bwMode="auto">
              <a:xfrm>
                <a:off x="3314"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6" name="Line 349"/>
              <p:cNvSpPr>
                <a:spLocks noChangeShapeType="1"/>
              </p:cNvSpPr>
              <p:nvPr/>
            </p:nvSpPr>
            <p:spPr bwMode="auto">
              <a:xfrm>
                <a:off x="3385"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7" name="Line 350"/>
              <p:cNvSpPr>
                <a:spLocks noChangeShapeType="1"/>
              </p:cNvSpPr>
              <p:nvPr/>
            </p:nvSpPr>
            <p:spPr bwMode="auto">
              <a:xfrm>
                <a:off x="3456"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8" name="Line 351"/>
              <p:cNvSpPr>
                <a:spLocks noChangeShapeType="1"/>
              </p:cNvSpPr>
              <p:nvPr/>
            </p:nvSpPr>
            <p:spPr bwMode="auto">
              <a:xfrm>
                <a:off x="3528"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9" name="Line 352"/>
              <p:cNvSpPr>
                <a:spLocks noChangeShapeType="1"/>
              </p:cNvSpPr>
              <p:nvPr/>
            </p:nvSpPr>
            <p:spPr bwMode="auto">
              <a:xfrm>
                <a:off x="3599"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0" name="Line 353"/>
              <p:cNvSpPr>
                <a:spLocks noChangeShapeType="1"/>
              </p:cNvSpPr>
              <p:nvPr/>
            </p:nvSpPr>
            <p:spPr bwMode="auto">
              <a:xfrm>
                <a:off x="3670"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1" name="Line 354"/>
              <p:cNvSpPr>
                <a:spLocks noChangeShapeType="1"/>
              </p:cNvSpPr>
              <p:nvPr/>
            </p:nvSpPr>
            <p:spPr bwMode="auto">
              <a:xfrm>
                <a:off x="3741"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2" name="Line 355"/>
              <p:cNvSpPr>
                <a:spLocks noChangeShapeType="1"/>
              </p:cNvSpPr>
              <p:nvPr/>
            </p:nvSpPr>
            <p:spPr bwMode="auto">
              <a:xfrm>
                <a:off x="3812"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3" name="Line 356"/>
              <p:cNvSpPr>
                <a:spLocks noChangeShapeType="1"/>
              </p:cNvSpPr>
              <p:nvPr/>
            </p:nvSpPr>
            <p:spPr bwMode="auto">
              <a:xfrm>
                <a:off x="3885"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4" name="Line 357"/>
              <p:cNvSpPr>
                <a:spLocks noChangeShapeType="1"/>
              </p:cNvSpPr>
              <p:nvPr/>
            </p:nvSpPr>
            <p:spPr bwMode="auto">
              <a:xfrm>
                <a:off x="3955"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5" name="Line 358"/>
              <p:cNvSpPr>
                <a:spLocks noChangeShapeType="1"/>
              </p:cNvSpPr>
              <p:nvPr/>
            </p:nvSpPr>
            <p:spPr bwMode="auto">
              <a:xfrm>
                <a:off x="4026"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6" name="Line 359"/>
              <p:cNvSpPr>
                <a:spLocks noChangeShapeType="1"/>
              </p:cNvSpPr>
              <p:nvPr/>
            </p:nvSpPr>
            <p:spPr bwMode="auto">
              <a:xfrm>
                <a:off x="4097"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7" name="Line 360"/>
              <p:cNvSpPr>
                <a:spLocks noChangeShapeType="1"/>
              </p:cNvSpPr>
              <p:nvPr/>
            </p:nvSpPr>
            <p:spPr bwMode="auto">
              <a:xfrm>
                <a:off x="4170"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8" name="Line 361"/>
              <p:cNvSpPr>
                <a:spLocks noChangeShapeType="1"/>
              </p:cNvSpPr>
              <p:nvPr/>
            </p:nvSpPr>
            <p:spPr bwMode="auto">
              <a:xfrm>
                <a:off x="4241"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9" name="Line 362"/>
              <p:cNvSpPr>
                <a:spLocks noChangeShapeType="1"/>
              </p:cNvSpPr>
              <p:nvPr/>
            </p:nvSpPr>
            <p:spPr bwMode="auto">
              <a:xfrm>
                <a:off x="4312"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0" name="Line 363"/>
              <p:cNvSpPr>
                <a:spLocks noChangeShapeType="1"/>
              </p:cNvSpPr>
              <p:nvPr/>
            </p:nvSpPr>
            <p:spPr bwMode="auto">
              <a:xfrm>
                <a:off x="4383"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1" name="Line 364"/>
              <p:cNvSpPr>
                <a:spLocks noChangeShapeType="1"/>
              </p:cNvSpPr>
              <p:nvPr/>
            </p:nvSpPr>
            <p:spPr bwMode="auto">
              <a:xfrm>
                <a:off x="4455" y="2578"/>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2" name="Line 365"/>
              <p:cNvSpPr>
                <a:spLocks noChangeShapeType="1"/>
              </p:cNvSpPr>
              <p:nvPr/>
            </p:nvSpPr>
            <p:spPr bwMode="auto">
              <a:xfrm>
                <a:off x="4526"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3" name="Line 366"/>
              <p:cNvSpPr>
                <a:spLocks noChangeShapeType="1"/>
              </p:cNvSpPr>
              <p:nvPr/>
            </p:nvSpPr>
            <p:spPr bwMode="auto">
              <a:xfrm>
                <a:off x="4597" y="2578"/>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4" name="Line 374"/>
              <p:cNvSpPr>
                <a:spLocks noChangeShapeType="1"/>
              </p:cNvSpPr>
              <p:nvPr/>
            </p:nvSpPr>
            <p:spPr bwMode="auto">
              <a:xfrm>
                <a:off x="961"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5" name="Line 375"/>
              <p:cNvSpPr>
                <a:spLocks noChangeShapeType="1"/>
              </p:cNvSpPr>
              <p:nvPr/>
            </p:nvSpPr>
            <p:spPr bwMode="auto">
              <a:xfrm>
                <a:off x="1033"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6" name="Line 376"/>
              <p:cNvSpPr>
                <a:spLocks noChangeShapeType="1"/>
              </p:cNvSpPr>
              <p:nvPr/>
            </p:nvSpPr>
            <p:spPr bwMode="auto">
              <a:xfrm>
                <a:off x="1104"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7" name="Line 377"/>
              <p:cNvSpPr>
                <a:spLocks noChangeShapeType="1"/>
              </p:cNvSpPr>
              <p:nvPr/>
            </p:nvSpPr>
            <p:spPr bwMode="auto">
              <a:xfrm>
                <a:off x="1175"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8" name="Line 378"/>
              <p:cNvSpPr>
                <a:spLocks noChangeShapeType="1"/>
              </p:cNvSpPr>
              <p:nvPr/>
            </p:nvSpPr>
            <p:spPr bwMode="auto">
              <a:xfrm>
                <a:off x="1246"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9" name="Line 379"/>
              <p:cNvSpPr>
                <a:spLocks noChangeShapeType="1"/>
              </p:cNvSpPr>
              <p:nvPr/>
            </p:nvSpPr>
            <p:spPr bwMode="auto">
              <a:xfrm>
                <a:off x="1319"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0" name="Line 380"/>
              <p:cNvSpPr>
                <a:spLocks noChangeShapeType="1"/>
              </p:cNvSpPr>
              <p:nvPr/>
            </p:nvSpPr>
            <p:spPr bwMode="auto">
              <a:xfrm>
                <a:off x="1390"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1" name="Line 381"/>
              <p:cNvSpPr>
                <a:spLocks noChangeShapeType="1"/>
              </p:cNvSpPr>
              <p:nvPr/>
            </p:nvSpPr>
            <p:spPr bwMode="auto">
              <a:xfrm>
                <a:off x="1461"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2" name="Line 382"/>
              <p:cNvSpPr>
                <a:spLocks noChangeShapeType="1"/>
              </p:cNvSpPr>
              <p:nvPr/>
            </p:nvSpPr>
            <p:spPr bwMode="auto">
              <a:xfrm>
                <a:off x="1532"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3" name="Line 383"/>
              <p:cNvSpPr>
                <a:spLocks noChangeShapeType="1"/>
              </p:cNvSpPr>
              <p:nvPr/>
            </p:nvSpPr>
            <p:spPr bwMode="auto">
              <a:xfrm>
                <a:off x="1602"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4" name="Line 384"/>
              <p:cNvSpPr>
                <a:spLocks noChangeShapeType="1"/>
              </p:cNvSpPr>
              <p:nvPr/>
            </p:nvSpPr>
            <p:spPr bwMode="auto">
              <a:xfrm>
                <a:off x="1675"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5" name="Line 385"/>
              <p:cNvSpPr>
                <a:spLocks noChangeShapeType="1"/>
              </p:cNvSpPr>
              <p:nvPr/>
            </p:nvSpPr>
            <p:spPr bwMode="auto">
              <a:xfrm>
                <a:off x="1746"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6" name="Line 386"/>
              <p:cNvSpPr>
                <a:spLocks noChangeShapeType="1"/>
              </p:cNvSpPr>
              <p:nvPr/>
            </p:nvSpPr>
            <p:spPr bwMode="auto">
              <a:xfrm>
                <a:off x="1817"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7" name="Line 387"/>
              <p:cNvSpPr>
                <a:spLocks noChangeShapeType="1"/>
              </p:cNvSpPr>
              <p:nvPr/>
            </p:nvSpPr>
            <p:spPr bwMode="auto">
              <a:xfrm>
                <a:off x="1888"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8" name="Line 388"/>
              <p:cNvSpPr>
                <a:spLocks noChangeShapeType="1"/>
              </p:cNvSpPr>
              <p:nvPr/>
            </p:nvSpPr>
            <p:spPr bwMode="auto">
              <a:xfrm>
                <a:off x="1960"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9" name="Line 389"/>
              <p:cNvSpPr>
                <a:spLocks noChangeShapeType="1"/>
              </p:cNvSpPr>
              <p:nvPr/>
            </p:nvSpPr>
            <p:spPr bwMode="auto">
              <a:xfrm>
                <a:off x="2031"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0" name="Line 390"/>
              <p:cNvSpPr>
                <a:spLocks noChangeShapeType="1"/>
              </p:cNvSpPr>
              <p:nvPr/>
            </p:nvSpPr>
            <p:spPr bwMode="auto">
              <a:xfrm>
                <a:off x="2102"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1" name="Line 391"/>
              <p:cNvSpPr>
                <a:spLocks noChangeShapeType="1"/>
              </p:cNvSpPr>
              <p:nvPr/>
            </p:nvSpPr>
            <p:spPr bwMode="auto">
              <a:xfrm>
                <a:off x="2173"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2" name="Line 392"/>
              <p:cNvSpPr>
                <a:spLocks noChangeShapeType="1"/>
              </p:cNvSpPr>
              <p:nvPr/>
            </p:nvSpPr>
            <p:spPr bwMode="auto">
              <a:xfrm>
                <a:off x="2244" y="3125"/>
                <a:ext cx="35"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3" name="Line 393"/>
              <p:cNvSpPr>
                <a:spLocks noChangeShapeType="1"/>
              </p:cNvSpPr>
              <p:nvPr/>
            </p:nvSpPr>
            <p:spPr bwMode="auto">
              <a:xfrm>
                <a:off x="2316"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4" name="Line 394"/>
              <p:cNvSpPr>
                <a:spLocks noChangeShapeType="1"/>
              </p:cNvSpPr>
              <p:nvPr/>
            </p:nvSpPr>
            <p:spPr bwMode="auto">
              <a:xfrm>
                <a:off x="2387"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5" name="Line 395"/>
              <p:cNvSpPr>
                <a:spLocks noChangeShapeType="1"/>
              </p:cNvSpPr>
              <p:nvPr/>
            </p:nvSpPr>
            <p:spPr bwMode="auto">
              <a:xfrm>
                <a:off x="2458"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6" name="Line 396"/>
              <p:cNvSpPr>
                <a:spLocks noChangeShapeType="1"/>
              </p:cNvSpPr>
              <p:nvPr/>
            </p:nvSpPr>
            <p:spPr bwMode="auto">
              <a:xfrm>
                <a:off x="2529" y="3125"/>
                <a:ext cx="36" cy="1"/>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7" name="Line 398"/>
              <p:cNvSpPr>
                <a:spLocks noChangeShapeType="1"/>
              </p:cNvSpPr>
              <p:nvPr/>
            </p:nvSpPr>
            <p:spPr bwMode="auto">
              <a:xfrm>
                <a:off x="2602"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8" name="Line 399"/>
              <p:cNvSpPr>
                <a:spLocks noChangeShapeType="1"/>
              </p:cNvSpPr>
              <p:nvPr/>
            </p:nvSpPr>
            <p:spPr bwMode="auto">
              <a:xfrm>
                <a:off x="2673"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9" name="Line 400"/>
              <p:cNvSpPr>
                <a:spLocks noChangeShapeType="1"/>
              </p:cNvSpPr>
              <p:nvPr/>
            </p:nvSpPr>
            <p:spPr bwMode="auto">
              <a:xfrm>
                <a:off x="2744"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0" name="Line 401"/>
              <p:cNvSpPr>
                <a:spLocks noChangeShapeType="1"/>
              </p:cNvSpPr>
              <p:nvPr/>
            </p:nvSpPr>
            <p:spPr bwMode="auto">
              <a:xfrm>
                <a:off x="2815"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1" name="Line 402"/>
              <p:cNvSpPr>
                <a:spLocks noChangeShapeType="1"/>
              </p:cNvSpPr>
              <p:nvPr/>
            </p:nvSpPr>
            <p:spPr bwMode="auto">
              <a:xfrm>
                <a:off x="2887"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2" name="Line 403"/>
              <p:cNvSpPr>
                <a:spLocks noChangeShapeType="1"/>
              </p:cNvSpPr>
              <p:nvPr/>
            </p:nvSpPr>
            <p:spPr bwMode="auto">
              <a:xfrm>
                <a:off x="2958"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3" name="Line 404"/>
              <p:cNvSpPr>
                <a:spLocks noChangeShapeType="1"/>
              </p:cNvSpPr>
              <p:nvPr/>
            </p:nvSpPr>
            <p:spPr bwMode="auto">
              <a:xfrm>
                <a:off x="3029"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4" name="Line 405"/>
              <p:cNvSpPr>
                <a:spLocks noChangeShapeType="1"/>
              </p:cNvSpPr>
              <p:nvPr/>
            </p:nvSpPr>
            <p:spPr bwMode="auto">
              <a:xfrm>
                <a:off x="3100"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5" name="Line 406"/>
              <p:cNvSpPr>
                <a:spLocks noChangeShapeType="1"/>
              </p:cNvSpPr>
              <p:nvPr/>
            </p:nvSpPr>
            <p:spPr bwMode="auto">
              <a:xfrm>
                <a:off x="3171"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6" name="Line 407"/>
              <p:cNvSpPr>
                <a:spLocks noChangeShapeType="1"/>
              </p:cNvSpPr>
              <p:nvPr/>
            </p:nvSpPr>
            <p:spPr bwMode="auto">
              <a:xfrm>
                <a:off x="3243"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7" name="Line 408"/>
              <p:cNvSpPr>
                <a:spLocks noChangeShapeType="1"/>
              </p:cNvSpPr>
              <p:nvPr/>
            </p:nvSpPr>
            <p:spPr bwMode="auto">
              <a:xfrm>
                <a:off x="3314"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8" name="Line 409"/>
              <p:cNvSpPr>
                <a:spLocks noChangeShapeType="1"/>
              </p:cNvSpPr>
              <p:nvPr/>
            </p:nvSpPr>
            <p:spPr bwMode="auto">
              <a:xfrm>
                <a:off x="3385"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9" name="Line 410"/>
              <p:cNvSpPr>
                <a:spLocks noChangeShapeType="1"/>
              </p:cNvSpPr>
              <p:nvPr/>
            </p:nvSpPr>
            <p:spPr bwMode="auto">
              <a:xfrm>
                <a:off x="3456"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0" name="Line 411"/>
              <p:cNvSpPr>
                <a:spLocks noChangeShapeType="1"/>
              </p:cNvSpPr>
              <p:nvPr/>
            </p:nvSpPr>
            <p:spPr bwMode="auto">
              <a:xfrm>
                <a:off x="3528"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1" name="Line 412"/>
              <p:cNvSpPr>
                <a:spLocks noChangeShapeType="1"/>
              </p:cNvSpPr>
              <p:nvPr/>
            </p:nvSpPr>
            <p:spPr bwMode="auto">
              <a:xfrm>
                <a:off x="3599"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2" name="Line 413"/>
              <p:cNvSpPr>
                <a:spLocks noChangeShapeType="1"/>
              </p:cNvSpPr>
              <p:nvPr/>
            </p:nvSpPr>
            <p:spPr bwMode="auto">
              <a:xfrm>
                <a:off x="3670"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3" name="Line 414"/>
              <p:cNvSpPr>
                <a:spLocks noChangeShapeType="1"/>
              </p:cNvSpPr>
              <p:nvPr/>
            </p:nvSpPr>
            <p:spPr bwMode="auto">
              <a:xfrm>
                <a:off x="3741"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4" name="Line 415"/>
              <p:cNvSpPr>
                <a:spLocks noChangeShapeType="1"/>
              </p:cNvSpPr>
              <p:nvPr/>
            </p:nvSpPr>
            <p:spPr bwMode="auto">
              <a:xfrm>
                <a:off x="3812"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5" name="Line 416"/>
              <p:cNvSpPr>
                <a:spLocks noChangeShapeType="1"/>
              </p:cNvSpPr>
              <p:nvPr/>
            </p:nvSpPr>
            <p:spPr bwMode="auto">
              <a:xfrm>
                <a:off x="3884"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6" name="Line 417"/>
              <p:cNvSpPr>
                <a:spLocks noChangeShapeType="1"/>
              </p:cNvSpPr>
              <p:nvPr/>
            </p:nvSpPr>
            <p:spPr bwMode="auto">
              <a:xfrm>
                <a:off x="3955"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7" name="Line 418"/>
              <p:cNvSpPr>
                <a:spLocks noChangeShapeType="1"/>
              </p:cNvSpPr>
              <p:nvPr/>
            </p:nvSpPr>
            <p:spPr bwMode="auto">
              <a:xfrm>
                <a:off x="4026"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8" name="Line 419"/>
              <p:cNvSpPr>
                <a:spLocks noChangeShapeType="1"/>
              </p:cNvSpPr>
              <p:nvPr/>
            </p:nvSpPr>
            <p:spPr bwMode="auto">
              <a:xfrm>
                <a:off x="4097"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9" name="Line 420"/>
              <p:cNvSpPr>
                <a:spLocks noChangeShapeType="1"/>
              </p:cNvSpPr>
              <p:nvPr/>
            </p:nvSpPr>
            <p:spPr bwMode="auto">
              <a:xfrm>
                <a:off x="4170"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0" name="Line 421"/>
              <p:cNvSpPr>
                <a:spLocks noChangeShapeType="1"/>
              </p:cNvSpPr>
              <p:nvPr/>
            </p:nvSpPr>
            <p:spPr bwMode="auto">
              <a:xfrm>
                <a:off x="4241"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1" name="Line 422"/>
              <p:cNvSpPr>
                <a:spLocks noChangeShapeType="1"/>
              </p:cNvSpPr>
              <p:nvPr/>
            </p:nvSpPr>
            <p:spPr bwMode="auto">
              <a:xfrm>
                <a:off x="4311"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2" name="Line 423"/>
              <p:cNvSpPr>
                <a:spLocks noChangeShapeType="1"/>
              </p:cNvSpPr>
              <p:nvPr/>
            </p:nvSpPr>
            <p:spPr bwMode="auto">
              <a:xfrm>
                <a:off x="4382" y="3126"/>
                <a:ext cx="36"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3" name="Line 424"/>
              <p:cNvSpPr>
                <a:spLocks noChangeShapeType="1"/>
              </p:cNvSpPr>
              <p:nvPr/>
            </p:nvSpPr>
            <p:spPr bwMode="auto">
              <a:xfrm>
                <a:off x="4455"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4" name="Line 425"/>
              <p:cNvSpPr>
                <a:spLocks noChangeShapeType="1"/>
              </p:cNvSpPr>
              <p:nvPr/>
            </p:nvSpPr>
            <p:spPr bwMode="auto">
              <a:xfrm>
                <a:off x="4526"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5" name="Line 426"/>
              <p:cNvSpPr>
                <a:spLocks noChangeShapeType="1"/>
              </p:cNvSpPr>
              <p:nvPr/>
            </p:nvSpPr>
            <p:spPr bwMode="auto">
              <a:xfrm>
                <a:off x="4597" y="3126"/>
                <a:ext cx="35" cy="0"/>
              </a:xfrm>
              <a:prstGeom prst="line">
                <a:avLst/>
              </a:prstGeom>
              <a:grpFill/>
              <a:ln w="12700" cap="rnd">
                <a:solidFill>
                  <a:schemeClr val="bg1">
                    <a:lumMod val="85000"/>
                  </a:schemeClr>
                </a:solidFill>
                <a:round/>
                <a:headEnd/>
                <a:tailEnd/>
              </a:ln>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sp>
          <p:nvSpPr>
            <p:cNvPr id="7"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grpFill/>
            <a:ln>
              <a:solidFill>
                <a:schemeClr val="bg1">
                  <a:lumMod val="85000"/>
                </a:schemeClr>
              </a:solidFill>
            </a:ln>
            <a:extLst/>
          </p:spPr>
          <p:txBody>
            <a:bodyPr/>
            <a:lstStyle/>
            <a:p>
              <a:pPr>
                <a:defRPr/>
              </a:pPr>
              <a:endParaRPr lang="zh-CN" altLang="zh-CN" kern="0">
                <a:solidFill>
                  <a:schemeClr val="accent2">
                    <a:lumMod val="50000"/>
                  </a:schemeClr>
                </a:solidFill>
                <a:latin typeface="微软雅黑" pitchFamily="34" charset="-122"/>
                <a:ea typeface="微软雅黑" pitchFamily="34" charset="-122"/>
              </a:endParaRPr>
            </a:p>
          </p:txBody>
        </p:sp>
      </p:grpSp>
      <p:sp>
        <p:nvSpPr>
          <p:cNvPr id="366" name="Freeform 472"/>
          <p:cNvSpPr>
            <a:spLocks/>
          </p:cNvSpPr>
          <p:nvPr/>
        </p:nvSpPr>
        <p:spPr bwMode="auto">
          <a:xfrm>
            <a:off x="2818812" y="2619117"/>
            <a:ext cx="1130309" cy="887488"/>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chemeClr val="bg1">
              <a:lumMod val="50000"/>
            </a:schemeClr>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67" name="Freeform 473"/>
          <p:cNvSpPr>
            <a:spLocks/>
          </p:cNvSpPr>
          <p:nvPr/>
        </p:nvSpPr>
        <p:spPr bwMode="auto">
          <a:xfrm>
            <a:off x="3913286" y="1891895"/>
            <a:ext cx="2162069" cy="807357"/>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chemeClr val="bg1">
              <a:lumMod val="50000"/>
            </a:schemeClr>
          </a:solidFill>
          <a:ln>
            <a:noFill/>
          </a:ln>
          <a:extLst/>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68" name="Text Box 437"/>
          <p:cNvSpPr txBox="1">
            <a:spLocks noChangeArrowheads="1"/>
          </p:cNvSpPr>
          <p:nvPr/>
        </p:nvSpPr>
        <p:spPr bwMode="auto">
          <a:xfrm rot="16200000">
            <a:off x="-224289" y="2625817"/>
            <a:ext cx="2910416" cy="35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solidFill>
                  <a:schemeClr val="bg1">
                    <a:lumMod val="50000"/>
                  </a:schemeClr>
                </a:solidFill>
                <a:latin typeface="微软雅黑" pitchFamily="34" charset="-122"/>
                <a:ea typeface="微软雅黑" pitchFamily="34" charset="-122"/>
              </a:rPr>
              <a:t>单击此处添加文本</a:t>
            </a:r>
            <a:endParaRPr lang="en-US" altLang="ko-KR" sz="2600" kern="0" dirty="0">
              <a:solidFill>
                <a:schemeClr val="bg1">
                  <a:lumMod val="50000"/>
                </a:schemeClr>
              </a:solidFill>
              <a:latin typeface="微软雅黑" pitchFamily="34" charset="-122"/>
              <a:ea typeface="微软雅黑" pitchFamily="34" charset="-122"/>
            </a:endParaRPr>
          </a:p>
        </p:txBody>
      </p:sp>
      <p:grpSp>
        <p:nvGrpSpPr>
          <p:cNvPr id="369" name="Group 456"/>
          <p:cNvGrpSpPr>
            <a:grpSpLocks/>
          </p:cNvGrpSpPr>
          <p:nvPr/>
        </p:nvGrpSpPr>
        <p:grpSpPr bwMode="auto">
          <a:xfrm>
            <a:off x="2585887" y="3297966"/>
            <a:ext cx="421066" cy="426357"/>
            <a:chOff x="2561" y="1793"/>
            <a:chExt cx="406" cy="406"/>
          </a:xfrm>
          <a:solidFill>
            <a:schemeClr val="tx1">
              <a:lumMod val="95000"/>
              <a:lumOff val="5000"/>
            </a:schemeClr>
          </a:solidFill>
        </p:grpSpPr>
        <p:sp>
          <p:nvSpPr>
            <p:cNvPr id="370" name="Oval 454"/>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71" name="Oval 455"/>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72" name="组合 371"/>
          <p:cNvGrpSpPr/>
          <p:nvPr/>
        </p:nvGrpSpPr>
        <p:grpSpPr>
          <a:xfrm>
            <a:off x="1405385" y="4435252"/>
            <a:ext cx="6226402" cy="332398"/>
            <a:chOff x="1349549" y="4398938"/>
            <a:chExt cx="6619875" cy="349018"/>
          </a:xfrm>
        </p:grpSpPr>
        <p:sp>
          <p:nvSpPr>
            <p:cNvPr id="373" name="Text Box 438"/>
            <p:cNvSpPr txBox="1">
              <a:spLocks noChangeArrowheads="1"/>
            </p:cNvSpPr>
            <p:nvPr/>
          </p:nvSpPr>
          <p:spPr bwMode="auto">
            <a:xfrm>
              <a:off x="134954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65000"/>
                      <a:lumOff val="35000"/>
                    </a:schemeClr>
                  </a:solidFill>
                  <a:latin typeface="微软雅黑" pitchFamily="34" charset="-122"/>
                  <a:ea typeface="微软雅黑" pitchFamily="34" charset="-122"/>
                </a:rPr>
                <a:t>20</a:t>
              </a:r>
              <a:r>
                <a:rPr lang="en-US" altLang="ko-KR" sz="1500" kern="0" baseline="0" dirty="0" smtClean="0">
                  <a:solidFill>
                    <a:schemeClr val="tx1">
                      <a:lumMod val="65000"/>
                      <a:lumOff val="35000"/>
                    </a:schemeClr>
                  </a:solidFill>
                  <a:latin typeface="微软雅黑" pitchFamily="34" charset="-122"/>
                  <a:ea typeface="微软雅黑" pitchFamily="34" charset="-122"/>
                </a:rPr>
                <a:t>10</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4" name="Text Box 439"/>
            <p:cNvSpPr txBox="1">
              <a:spLocks noChangeArrowheads="1"/>
            </p:cNvSpPr>
            <p:nvPr/>
          </p:nvSpPr>
          <p:spPr bwMode="auto">
            <a:xfrm>
              <a:off x="254970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a:t>
              </a:r>
              <a:r>
                <a:rPr lang="en-US" altLang="ko-KR" sz="1500" kern="0" baseline="0" dirty="0" smtClean="0">
                  <a:solidFill>
                    <a:schemeClr val="tx1">
                      <a:lumMod val="65000"/>
                      <a:lumOff val="35000"/>
                    </a:schemeClr>
                  </a:solidFill>
                  <a:latin typeface="微软雅黑" pitchFamily="34" charset="-122"/>
                  <a:ea typeface="微软雅黑" pitchFamily="34" charset="-122"/>
                </a:rPr>
                <a:t>11</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5" name="Text Box 440"/>
            <p:cNvSpPr txBox="1">
              <a:spLocks noChangeArrowheads="1"/>
            </p:cNvSpPr>
            <p:nvPr/>
          </p:nvSpPr>
          <p:spPr bwMode="auto">
            <a:xfrm>
              <a:off x="371175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a:t>
              </a:r>
              <a:r>
                <a:rPr lang="en-US" altLang="ko-KR" sz="1500" kern="0" baseline="0" dirty="0" smtClean="0">
                  <a:solidFill>
                    <a:schemeClr val="tx1">
                      <a:lumMod val="65000"/>
                      <a:lumOff val="35000"/>
                    </a:schemeClr>
                  </a:solidFill>
                  <a:latin typeface="微软雅黑" pitchFamily="34" charset="-122"/>
                  <a:ea typeface="微软雅黑" pitchFamily="34" charset="-122"/>
                </a:rPr>
                <a:t>012</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6" name="Text Box 441"/>
            <p:cNvSpPr txBox="1">
              <a:spLocks noChangeArrowheads="1"/>
            </p:cNvSpPr>
            <p:nvPr/>
          </p:nvSpPr>
          <p:spPr bwMode="auto">
            <a:xfrm>
              <a:off x="49118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a:t>
              </a:r>
              <a:r>
                <a:rPr lang="en-US" altLang="ko-KR" sz="1500" kern="0" baseline="0" dirty="0" smtClean="0">
                  <a:solidFill>
                    <a:schemeClr val="tx1">
                      <a:lumMod val="65000"/>
                      <a:lumOff val="35000"/>
                    </a:schemeClr>
                  </a:solidFill>
                  <a:latin typeface="微软雅黑" pitchFamily="34" charset="-122"/>
                  <a:ea typeface="微软雅黑" pitchFamily="34" charset="-122"/>
                </a:rPr>
                <a:t>13</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7" name="Text Box 442"/>
            <p:cNvSpPr txBox="1">
              <a:spLocks noChangeArrowheads="1"/>
            </p:cNvSpPr>
            <p:nvPr/>
          </p:nvSpPr>
          <p:spPr bwMode="auto">
            <a:xfrm>
              <a:off x="60929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smtClean="0">
                  <a:solidFill>
                    <a:schemeClr val="tx1">
                      <a:lumMod val="65000"/>
                      <a:lumOff val="35000"/>
                    </a:schemeClr>
                  </a:solidFill>
                  <a:latin typeface="微软雅黑" pitchFamily="34" charset="-122"/>
                  <a:ea typeface="微软雅黑" pitchFamily="34" charset="-122"/>
                </a:rPr>
                <a:t>201</a:t>
              </a:r>
              <a:r>
                <a:rPr lang="en-US" altLang="ko-KR" sz="1500" kern="0" baseline="0" dirty="0">
                  <a:solidFill>
                    <a:schemeClr val="tx1">
                      <a:lumMod val="65000"/>
                      <a:lumOff val="35000"/>
                    </a:schemeClr>
                  </a:solidFill>
                  <a:latin typeface="微软雅黑" pitchFamily="34" charset="-122"/>
                  <a:ea typeface="微软雅黑" pitchFamily="34" charset="-122"/>
                </a:rPr>
                <a:t>4</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8" name="Text Box 457"/>
            <p:cNvSpPr txBox="1">
              <a:spLocks noChangeArrowheads="1"/>
            </p:cNvSpPr>
            <p:nvPr/>
          </p:nvSpPr>
          <p:spPr bwMode="auto">
            <a:xfrm>
              <a:off x="7207423"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en-US" altLang="ko-KR" sz="1500" kern="0" baseline="0" dirty="0" smtClean="0">
                  <a:solidFill>
                    <a:schemeClr val="tx1">
                      <a:lumMod val="65000"/>
                      <a:lumOff val="35000"/>
                    </a:schemeClr>
                  </a:solidFill>
                  <a:latin typeface="微软雅黑" pitchFamily="34" charset="-122"/>
                  <a:ea typeface="微软雅黑" pitchFamily="34" charset="-122"/>
                </a:rPr>
                <a:t>20XX</a:t>
              </a:r>
              <a:endParaRPr lang="en-US" altLang="ko-KR" sz="1000" b="0" kern="0" dirty="0">
                <a:solidFill>
                  <a:schemeClr val="tx1">
                    <a:lumMod val="65000"/>
                    <a:lumOff val="35000"/>
                  </a:schemeClr>
                </a:solidFill>
                <a:latin typeface="微软雅黑" pitchFamily="34" charset="-122"/>
                <a:ea typeface="微软雅黑" pitchFamily="34" charset="-122"/>
              </a:endParaRPr>
            </a:p>
          </p:txBody>
        </p:sp>
      </p:grpSp>
      <p:grpSp>
        <p:nvGrpSpPr>
          <p:cNvPr id="379" name="Group 458"/>
          <p:cNvGrpSpPr>
            <a:grpSpLocks/>
          </p:cNvGrpSpPr>
          <p:nvPr/>
        </p:nvGrpSpPr>
        <p:grpSpPr bwMode="auto">
          <a:xfrm>
            <a:off x="3732619" y="2481537"/>
            <a:ext cx="421066" cy="426357"/>
            <a:chOff x="2561" y="1793"/>
            <a:chExt cx="406" cy="406"/>
          </a:xfrm>
          <a:solidFill>
            <a:schemeClr val="tx1">
              <a:lumMod val="95000"/>
              <a:lumOff val="5000"/>
            </a:schemeClr>
          </a:solidFill>
        </p:grpSpPr>
        <p:sp>
          <p:nvSpPr>
            <p:cNvPr id="380" name="Oval 459"/>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1" name="Oval 460"/>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2" name="Group 479"/>
          <p:cNvGrpSpPr>
            <a:grpSpLocks/>
          </p:cNvGrpSpPr>
          <p:nvPr/>
        </p:nvGrpSpPr>
        <p:grpSpPr bwMode="auto">
          <a:xfrm>
            <a:off x="6000699" y="1081510"/>
            <a:ext cx="1521511" cy="943429"/>
            <a:chOff x="3781" y="1498"/>
            <a:chExt cx="1019" cy="624"/>
          </a:xfrm>
          <a:solidFill>
            <a:schemeClr val="bg1">
              <a:lumMod val="50000"/>
            </a:schemeClr>
          </a:solidFill>
        </p:grpSpPr>
        <p:sp>
          <p:nvSpPr>
            <p:cNvPr id="383"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4" name="AutoShape 478"/>
            <p:cNvSpPr>
              <a:spLocks noChangeArrowheads="1"/>
            </p:cNvSpPr>
            <p:nvPr/>
          </p:nvSpPr>
          <p:spPr bwMode="auto">
            <a:xfrm rot="-2093221">
              <a:off x="4368" y="1498"/>
              <a:ext cx="432" cy="96"/>
            </a:xfrm>
            <a:prstGeom prst="homePlate">
              <a:avLst>
                <a:gd name="adj" fmla="val 216625"/>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5" name="组合 384"/>
          <p:cNvGrpSpPr/>
          <p:nvPr/>
        </p:nvGrpSpPr>
        <p:grpSpPr>
          <a:xfrm>
            <a:off x="5766276" y="1465534"/>
            <a:ext cx="931714" cy="798286"/>
            <a:chOff x="6026324" y="1433488"/>
            <a:chExt cx="990593" cy="838200"/>
          </a:xfrm>
          <a:solidFill>
            <a:schemeClr val="tx1">
              <a:lumMod val="95000"/>
              <a:lumOff val="5000"/>
            </a:schemeClr>
          </a:solidFill>
        </p:grpSpPr>
        <p:sp>
          <p:nvSpPr>
            <p:cNvPr id="386" name="Oval 462"/>
            <p:cNvSpPr>
              <a:spLocks noChangeArrowheads="1"/>
            </p:cNvSpPr>
            <p:nvPr/>
          </p:nvSpPr>
          <p:spPr bwMode="auto">
            <a:xfrm>
              <a:off x="6026324" y="1433488"/>
              <a:ext cx="838200" cy="838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7" name="Text Box 476"/>
            <p:cNvSpPr txBox="1">
              <a:spLocks noChangeArrowheads="1"/>
            </p:cNvSpPr>
            <p:nvPr/>
          </p:nvSpPr>
          <p:spPr bwMode="auto">
            <a:xfrm>
              <a:off x="6058069" y="1662088"/>
              <a:ext cx="958848" cy="420116"/>
            </a:xfrm>
            <a:prstGeom prst="rect">
              <a:avLst/>
            </a:prstGeom>
            <a:noFill/>
            <a:ln>
              <a:noFill/>
            </a:ln>
            <a:extLst>
              <a:ext uri="{91240B29-F687-4F45-9708-019B960494DF}">
                <a14:hiddenLine xmlns:a14="http://schemas.microsoft.com/office/drawing/2010/main" w="0" algn="ctr">
                  <a:solidFill>
                    <a:srgbClr val="000000"/>
                  </a:solidFill>
                  <a:miter lim="800000"/>
                  <a:headEnd/>
                  <a:tailEnd/>
                </a14:hiddenLine>
              </a:ext>
            </a:extLst>
          </p:spPr>
          <p:txBody>
            <a:bodyPr wrap="square">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2000" kern="0" baseline="0" dirty="0">
                  <a:solidFill>
                    <a:schemeClr val="bg1"/>
                  </a:solidFill>
                  <a:latin typeface="微软雅黑" pitchFamily="34" charset="-122"/>
                  <a:ea typeface="微软雅黑" pitchFamily="34" charset="-122"/>
                </a:rPr>
                <a:t>98%</a:t>
              </a:r>
              <a:endParaRPr lang="en-US" altLang="ko-KR" sz="1500" kern="0" dirty="0">
                <a:solidFill>
                  <a:schemeClr val="bg1"/>
                </a:solidFill>
                <a:latin typeface="微软雅黑" pitchFamily="34" charset="-122"/>
                <a:ea typeface="微软雅黑" pitchFamily="34" charset="-122"/>
              </a:endParaRPr>
            </a:p>
          </p:txBody>
        </p:sp>
      </p:grpSp>
      <p:grpSp>
        <p:nvGrpSpPr>
          <p:cNvPr id="388" name="组合 387"/>
          <p:cNvGrpSpPr/>
          <p:nvPr/>
        </p:nvGrpSpPr>
        <p:grpSpPr>
          <a:xfrm>
            <a:off x="3152509" y="3417071"/>
            <a:ext cx="1831359" cy="455942"/>
            <a:chOff x="3196010" y="3268872"/>
            <a:chExt cx="2089039" cy="520095"/>
          </a:xfrm>
        </p:grpSpPr>
        <p:sp>
          <p:nvSpPr>
            <p:cNvPr id="389" name="矩形标注 388"/>
            <p:cNvSpPr/>
            <p:nvPr/>
          </p:nvSpPr>
          <p:spPr>
            <a:xfrm>
              <a:off x="3303877" y="3268872"/>
              <a:ext cx="1836996" cy="520095"/>
            </a:xfrm>
            <a:prstGeom prst="wedgeRectCallout">
              <a:avLst>
                <a:gd name="adj1" fmla="val -63228"/>
                <a:gd name="adj2" fmla="val -1933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0" name="矩形​​ 16"/>
            <p:cNvSpPr>
              <a:spLocks noChangeArrowheads="1"/>
            </p:cNvSpPr>
            <p:nvPr/>
          </p:nvSpPr>
          <p:spPr bwMode="auto">
            <a:xfrm>
              <a:off x="3196010" y="3297617"/>
              <a:ext cx="2089039"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smtClean="0">
                  <a:solidFill>
                    <a:schemeClr val="bg1"/>
                  </a:solidFill>
                  <a:latin typeface="微软雅黑" pitchFamily="34" charset="-122"/>
                  <a:ea typeface="微软雅黑" pitchFamily="34" charset="-122"/>
                  <a:cs typeface="Arial Unicode MS" pitchFamily="34" charset="-122"/>
                </a:rPr>
                <a:t>点击填加文字</a:t>
              </a:r>
              <a:endParaRPr lang="zh-CN" altLang="en-US" sz="1700" b="1" kern="0" dirty="0">
                <a:solidFill>
                  <a:schemeClr val="bg1"/>
                </a:solidFill>
                <a:latin typeface="微软雅黑" pitchFamily="34" charset="-122"/>
                <a:ea typeface="微软雅黑" pitchFamily="34" charset="-122"/>
                <a:cs typeface="Arial Unicode MS" pitchFamily="34" charset="-122"/>
              </a:endParaRPr>
            </a:p>
          </p:txBody>
        </p:sp>
      </p:grpSp>
      <p:grpSp>
        <p:nvGrpSpPr>
          <p:cNvPr id="391" name="组合 390"/>
          <p:cNvGrpSpPr/>
          <p:nvPr/>
        </p:nvGrpSpPr>
        <p:grpSpPr>
          <a:xfrm>
            <a:off x="2864530" y="1593677"/>
            <a:ext cx="1811872" cy="479136"/>
            <a:chOff x="2644833" y="1448745"/>
            <a:chExt cx="2066808" cy="546552"/>
          </a:xfrm>
        </p:grpSpPr>
        <p:sp>
          <p:nvSpPr>
            <p:cNvPr id="392" name="矩形标注 391"/>
            <p:cNvSpPr/>
            <p:nvPr/>
          </p:nvSpPr>
          <p:spPr>
            <a:xfrm>
              <a:off x="2805771" y="1448745"/>
              <a:ext cx="1796812" cy="546552"/>
            </a:xfrm>
            <a:prstGeom prst="wedgeRectCallout">
              <a:avLst>
                <a:gd name="adj1" fmla="val -3257"/>
                <a:gd name="adj2" fmla="val 10737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3" name="矩形​​ 16"/>
            <p:cNvSpPr>
              <a:spLocks noChangeArrowheads="1"/>
            </p:cNvSpPr>
            <p:nvPr/>
          </p:nvSpPr>
          <p:spPr bwMode="auto">
            <a:xfrm>
              <a:off x="2644833" y="1506941"/>
              <a:ext cx="2066808"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smtClean="0">
                  <a:solidFill>
                    <a:schemeClr val="bg1"/>
                  </a:solidFill>
                  <a:latin typeface="微软雅黑" pitchFamily="34" charset="-122"/>
                  <a:ea typeface="微软雅黑" pitchFamily="34" charset="-122"/>
                  <a:cs typeface="Arial Unicode MS" pitchFamily="34" charset="-122"/>
                </a:rPr>
                <a:t>点击填加文字</a:t>
              </a:r>
              <a:endParaRPr lang="zh-CN" altLang="en-US" sz="1700" b="1" kern="0" dirty="0">
                <a:solidFill>
                  <a:schemeClr val="bg1"/>
                </a:solidFill>
                <a:latin typeface="微软雅黑" pitchFamily="34" charset="-122"/>
                <a:ea typeface="微软雅黑" pitchFamily="34" charset="-122"/>
                <a:cs typeface="Arial Unicode MS" pitchFamily="34" charset="-122"/>
              </a:endParaRPr>
            </a:p>
          </p:txBody>
        </p:sp>
      </p:grpSp>
      <p:grpSp>
        <p:nvGrpSpPr>
          <p:cNvPr id="394" name="组合 393"/>
          <p:cNvGrpSpPr/>
          <p:nvPr/>
        </p:nvGrpSpPr>
        <p:grpSpPr>
          <a:xfrm>
            <a:off x="5993633" y="2640354"/>
            <a:ext cx="1811871" cy="433847"/>
            <a:chOff x="5765264" y="2491219"/>
            <a:chExt cx="2066808" cy="494891"/>
          </a:xfrm>
        </p:grpSpPr>
        <p:sp>
          <p:nvSpPr>
            <p:cNvPr id="395" name="矩形标注 394"/>
            <p:cNvSpPr/>
            <p:nvPr/>
          </p:nvSpPr>
          <p:spPr>
            <a:xfrm>
              <a:off x="5878571" y="2491219"/>
              <a:ext cx="1809510" cy="494891"/>
            </a:xfrm>
            <a:prstGeom prst="wedgeRectCallout">
              <a:avLst>
                <a:gd name="adj1" fmla="val -33387"/>
                <a:gd name="adj2" fmla="val -10872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6" name="矩形​​ 16"/>
            <p:cNvSpPr>
              <a:spLocks noChangeArrowheads="1"/>
            </p:cNvSpPr>
            <p:nvPr/>
          </p:nvSpPr>
          <p:spPr bwMode="auto">
            <a:xfrm>
              <a:off x="5765264" y="2536791"/>
              <a:ext cx="2066808"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smtClean="0">
                  <a:solidFill>
                    <a:schemeClr val="bg1"/>
                  </a:solidFill>
                  <a:latin typeface="微软雅黑" pitchFamily="34" charset="-122"/>
                  <a:ea typeface="微软雅黑" pitchFamily="34" charset="-122"/>
                  <a:cs typeface="Arial Unicode MS" pitchFamily="34" charset="-122"/>
                </a:rPr>
                <a:t>点击填加文字</a:t>
              </a:r>
              <a:endParaRPr lang="zh-CN" altLang="en-US" sz="1700" b="1" kern="0" dirty="0">
                <a:solidFill>
                  <a:schemeClr val="bg1"/>
                </a:solidFill>
                <a:latin typeface="微软雅黑" pitchFamily="34" charset="-122"/>
                <a:ea typeface="微软雅黑" pitchFamily="34" charset="-122"/>
                <a:cs typeface="Arial Unicode MS" pitchFamily="34" charset="-122"/>
              </a:endParaRPr>
            </a:p>
          </p:txBody>
        </p:sp>
      </p:grpSp>
      <p:sp>
        <p:nvSpPr>
          <p:cNvPr id="397" name="TextBox 39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6078701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2"/>
                                        </p:tgtEl>
                                        <p:attrNameLst>
                                          <p:attrName>style.visibility</p:attrName>
                                        </p:attrNameLst>
                                      </p:cBhvr>
                                      <p:to>
                                        <p:strVal val="visible"/>
                                      </p:to>
                                    </p:set>
                                    <p:animEffect transition="in" filter="fade">
                                      <p:cBhvr>
                                        <p:cTn id="11" dur="500"/>
                                        <p:tgtEl>
                                          <p:spTgt spid="372"/>
                                        </p:tgtEl>
                                      </p:cBhvr>
                                    </p:animEffect>
                                    <p:anim calcmode="lin" valueType="num">
                                      <p:cBhvr>
                                        <p:cTn id="12" dur="500" fill="hold"/>
                                        <p:tgtEl>
                                          <p:spTgt spid="372"/>
                                        </p:tgtEl>
                                        <p:attrNameLst>
                                          <p:attrName>ppt_x</p:attrName>
                                        </p:attrNameLst>
                                      </p:cBhvr>
                                      <p:tavLst>
                                        <p:tav tm="0">
                                          <p:val>
                                            <p:strVal val="#ppt_x"/>
                                          </p:val>
                                        </p:tav>
                                        <p:tav tm="100000">
                                          <p:val>
                                            <p:strVal val="#ppt_x"/>
                                          </p:val>
                                        </p:tav>
                                      </p:tavLst>
                                    </p:anim>
                                    <p:anim calcmode="lin" valueType="num">
                                      <p:cBhvr>
                                        <p:cTn id="13" dur="500" fill="hold"/>
                                        <p:tgtEl>
                                          <p:spTgt spid="372"/>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68"/>
                                        </p:tgtEl>
                                        <p:attrNameLst>
                                          <p:attrName>style.visibility</p:attrName>
                                        </p:attrNameLst>
                                      </p:cBhvr>
                                      <p:to>
                                        <p:strVal val="visible"/>
                                      </p:to>
                                    </p:set>
                                    <p:anim calcmode="lin" valueType="num">
                                      <p:cBhvr additive="base">
                                        <p:cTn id="16" dur="500" fill="hold"/>
                                        <p:tgtEl>
                                          <p:spTgt spid="368"/>
                                        </p:tgtEl>
                                        <p:attrNameLst>
                                          <p:attrName>ppt_x</p:attrName>
                                        </p:attrNameLst>
                                      </p:cBhvr>
                                      <p:tavLst>
                                        <p:tav tm="0">
                                          <p:val>
                                            <p:strVal val="0-#ppt_w/2"/>
                                          </p:val>
                                        </p:tav>
                                        <p:tav tm="100000">
                                          <p:val>
                                            <p:strVal val="#ppt_x"/>
                                          </p:val>
                                        </p:tav>
                                      </p:tavLst>
                                    </p:anim>
                                    <p:anim calcmode="lin" valueType="num">
                                      <p:cBhvr additive="base">
                                        <p:cTn id="17" dur="500" fill="hold"/>
                                        <p:tgtEl>
                                          <p:spTgt spid="36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
                                        <p:tgtEl>
                                          <p:spTgt spid="3"/>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369"/>
                                        </p:tgtEl>
                                        <p:attrNameLst>
                                          <p:attrName>style.visibility</p:attrName>
                                        </p:attrNameLst>
                                      </p:cBhvr>
                                      <p:to>
                                        <p:strVal val="visible"/>
                                      </p:to>
                                    </p:set>
                                    <p:animEffect transition="in" filter="fade">
                                      <p:cBhvr>
                                        <p:cTn id="25" dur="300"/>
                                        <p:tgtEl>
                                          <p:spTgt spid="36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6"/>
                                        </p:tgtEl>
                                        <p:attrNameLst>
                                          <p:attrName>style.visibility</p:attrName>
                                        </p:attrNameLst>
                                      </p:cBhvr>
                                      <p:to>
                                        <p:strVal val="visible"/>
                                      </p:to>
                                    </p:set>
                                    <p:animEffect transition="in" filter="wipe(left)">
                                      <p:cBhvr>
                                        <p:cTn id="28" dur="300"/>
                                        <p:tgtEl>
                                          <p:spTgt spid="366"/>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379"/>
                                        </p:tgtEl>
                                        <p:attrNameLst>
                                          <p:attrName>style.visibility</p:attrName>
                                        </p:attrNameLst>
                                      </p:cBhvr>
                                      <p:to>
                                        <p:strVal val="visible"/>
                                      </p:to>
                                    </p:set>
                                    <p:animEffect transition="in" filter="fade">
                                      <p:cBhvr>
                                        <p:cTn id="32" dur="300"/>
                                        <p:tgtEl>
                                          <p:spTgt spid="37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7"/>
                                        </p:tgtEl>
                                        <p:attrNameLst>
                                          <p:attrName>style.visibility</p:attrName>
                                        </p:attrNameLst>
                                      </p:cBhvr>
                                      <p:to>
                                        <p:strVal val="visible"/>
                                      </p:to>
                                    </p:set>
                                    <p:animEffect transition="in" filter="wipe(left)">
                                      <p:cBhvr>
                                        <p:cTn id="35" dur="300"/>
                                        <p:tgtEl>
                                          <p:spTgt spid="367"/>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85"/>
                                        </p:tgtEl>
                                        <p:attrNameLst>
                                          <p:attrName>style.visibility</p:attrName>
                                        </p:attrNameLst>
                                      </p:cBhvr>
                                      <p:to>
                                        <p:strVal val="visible"/>
                                      </p:to>
                                    </p:set>
                                    <p:animEffect transition="in" filter="fade">
                                      <p:cBhvr>
                                        <p:cTn id="39" dur="300"/>
                                        <p:tgtEl>
                                          <p:spTgt spid="385"/>
                                        </p:tgtEl>
                                      </p:cBhvr>
                                    </p:animEffect>
                                  </p:childTnLst>
                                </p:cTn>
                              </p:par>
                              <p:par>
                                <p:cTn id="40" presetID="22" presetClass="entr" presetSubtype="8" fill="hold" nodeType="withEffect">
                                  <p:stCondLst>
                                    <p:cond delay="0"/>
                                  </p:stCondLst>
                                  <p:childTnLst>
                                    <p:set>
                                      <p:cBhvr>
                                        <p:cTn id="41" dur="1" fill="hold">
                                          <p:stCondLst>
                                            <p:cond delay="0"/>
                                          </p:stCondLst>
                                        </p:cTn>
                                        <p:tgtEl>
                                          <p:spTgt spid="382"/>
                                        </p:tgtEl>
                                        <p:attrNameLst>
                                          <p:attrName>style.visibility</p:attrName>
                                        </p:attrNameLst>
                                      </p:cBhvr>
                                      <p:to>
                                        <p:strVal val="visible"/>
                                      </p:to>
                                    </p:set>
                                    <p:animEffect transition="in" filter="wipe(left)">
                                      <p:cBhvr>
                                        <p:cTn id="42" dur="300"/>
                                        <p:tgtEl>
                                          <p:spTgt spid="382"/>
                                        </p:tgtEl>
                                      </p:cBhvr>
                                    </p:animEffect>
                                  </p:childTnLst>
                                </p:cTn>
                              </p:par>
                            </p:childTnLst>
                          </p:cTn>
                        </p:par>
                        <p:par>
                          <p:cTn id="43" fill="hold">
                            <p:stCondLst>
                              <p:cond delay="2200"/>
                            </p:stCondLst>
                            <p:childTnLst>
                              <p:par>
                                <p:cTn id="44" presetID="10" presetClass="entr" presetSubtype="0" fill="hold" nodeType="afterEffect">
                                  <p:stCondLst>
                                    <p:cond delay="0"/>
                                  </p:stCondLst>
                                  <p:childTnLst>
                                    <p:set>
                                      <p:cBhvr>
                                        <p:cTn id="45" dur="1" fill="hold">
                                          <p:stCondLst>
                                            <p:cond delay="0"/>
                                          </p:stCondLst>
                                        </p:cTn>
                                        <p:tgtEl>
                                          <p:spTgt spid="388"/>
                                        </p:tgtEl>
                                        <p:attrNameLst>
                                          <p:attrName>style.visibility</p:attrName>
                                        </p:attrNameLst>
                                      </p:cBhvr>
                                      <p:to>
                                        <p:strVal val="visible"/>
                                      </p:to>
                                    </p:set>
                                    <p:animEffect transition="in" filter="fade">
                                      <p:cBhvr>
                                        <p:cTn id="46" dur="500"/>
                                        <p:tgtEl>
                                          <p:spTgt spid="388"/>
                                        </p:tgtEl>
                                      </p:cBhvr>
                                    </p:animEffect>
                                  </p:childTnLst>
                                </p:cTn>
                              </p:par>
                            </p:childTnLst>
                          </p:cTn>
                        </p:par>
                        <p:par>
                          <p:cTn id="47" fill="hold">
                            <p:stCondLst>
                              <p:cond delay="2700"/>
                            </p:stCondLst>
                            <p:childTnLst>
                              <p:par>
                                <p:cTn id="48" presetID="10" presetClass="entr" presetSubtype="0" fill="hold" nodeType="afterEffect">
                                  <p:stCondLst>
                                    <p:cond delay="0"/>
                                  </p:stCondLst>
                                  <p:childTnLst>
                                    <p:set>
                                      <p:cBhvr>
                                        <p:cTn id="49" dur="1" fill="hold">
                                          <p:stCondLst>
                                            <p:cond delay="0"/>
                                          </p:stCondLst>
                                        </p:cTn>
                                        <p:tgtEl>
                                          <p:spTgt spid="391"/>
                                        </p:tgtEl>
                                        <p:attrNameLst>
                                          <p:attrName>style.visibility</p:attrName>
                                        </p:attrNameLst>
                                      </p:cBhvr>
                                      <p:to>
                                        <p:strVal val="visible"/>
                                      </p:to>
                                    </p:set>
                                    <p:animEffect transition="in" filter="fade">
                                      <p:cBhvr>
                                        <p:cTn id="50" dur="500"/>
                                        <p:tgtEl>
                                          <p:spTgt spid="391"/>
                                        </p:tgtEl>
                                      </p:cBhvr>
                                    </p:animEffect>
                                  </p:childTnLst>
                                </p:cTn>
                              </p:par>
                            </p:childTnLst>
                          </p:cTn>
                        </p:par>
                        <p:par>
                          <p:cTn id="51" fill="hold">
                            <p:stCondLst>
                              <p:cond delay="3200"/>
                            </p:stCondLst>
                            <p:childTnLst>
                              <p:par>
                                <p:cTn id="52" presetID="10" presetClass="entr" presetSubtype="0" fill="hold" nodeType="afterEffect">
                                  <p:stCondLst>
                                    <p:cond delay="0"/>
                                  </p:stCondLst>
                                  <p:childTnLst>
                                    <p:set>
                                      <p:cBhvr>
                                        <p:cTn id="53" dur="1" fill="hold">
                                          <p:stCondLst>
                                            <p:cond delay="0"/>
                                          </p:stCondLst>
                                        </p:cTn>
                                        <p:tgtEl>
                                          <p:spTgt spid="394"/>
                                        </p:tgtEl>
                                        <p:attrNameLst>
                                          <p:attrName>style.visibility</p:attrName>
                                        </p:attrNameLst>
                                      </p:cBhvr>
                                      <p:to>
                                        <p:strVal val="visible"/>
                                      </p:to>
                                    </p:set>
                                    <p:animEffect transition="in" filter="fade">
                                      <p:cBhvr>
                                        <p:cTn id="54" dur="500"/>
                                        <p:tgtEl>
                                          <p:spTgt spid="394"/>
                                        </p:tgtEl>
                                      </p:cBhvr>
                                    </p:animEffect>
                                  </p:childTnLst>
                                </p:cTn>
                              </p:par>
                            </p:childTnLst>
                          </p:cTn>
                        </p:par>
                        <p:par>
                          <p:cTn id="55" fill="hold">
                            <p:stCondLst>
                              <p:cond delay="3700"/>
                            </p:stCondLst>
                            <p:childTnLst>
                              <p:par>
                                <p:cTn id="56" presetID="10" presetClass="entr" presetSubtype="0" fill="hold" grpId="0" nodeType="afterEffect">
                                  <p:stCondLst>
                                    <p:cond delay="0"/>
                                  </p:stCondLst>
                                  <p:childTnLst>
                                    <p:set>
                                      <p:cBhvr>
                                        <p:cTn id="57" dur="1" fill="hold">
                                          <p:stCondLst>
                                            <p:cond delay="0"/>
                                          </p:stCondLst>
                                        </p:cTn>
                                        <p:tgtEl>
                                          <p:spTgt spid="397"/>
                                        </p:tgtEl>
                                        <p:attrNameLst>
                                          <p:attrName>style.visibility</p:attrName>
                                        </p:attrNameLst>
                                      </p:cBhvr>
                                      <p:to>
                                        <p:strVal val="visible"/>
                                      </p:to>
                                    </p:set>
                                    <p:animEffect transition="in" filter="fade">
                                      <p:cBhvr>
                                        <p:cTn id="58" dur="5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66" grpId="0" animBg="1"/>
      <p:bldP spid="367" grpId="0" animBg="1"/>
      <p:bldP spid="368" grpId="0"/>
      <p:bldP spid="3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产品前景分析</a:t>
            </a:r>
          </a:p>
        </p:txBody>
      </p:sp>
      <p:grpSp>
        <p:nvGrpSpPr>
          <p:cNvPr id="3" name="组合 2"/>
          <p:cNvGrpSpPr/>
          <p:nvPr/>
        </p:nvGrpSpPr>
        <p:grpSpPr>
          <a:xfrm>
            <a:off x="1111977" y="2531142"/>
            <a:ext cx="6947570" cy="1987154"/>
            <a:chOff x="1097462" y="2569315"/>
            <a:chExt cx="6947571" cy="1987154"/>
          </a:xfrm>
        </p:grpSpPr>
        <p:grpSp>
          <p:nvGrpSpPr>
            <p:cNvPr id="4" name="组合 3"/>
            <p:cNvGrpSpPr/>
            <p:nvPr/>
          </p:nvGrpSpPr>
          <p:grpSpPr>
            <a:xfrm>
              <a:off x="1097462" y="2569315"/>
              <a:ext cx="6769962" cy="1585034"/>
              <a:chOff x="1039405" y="2438687"/>
              <a:chExt cx="6769962" cy="1585034"/>
            </a:xfrm>
          </p:grpSpPr>
          <p:grpSp>
            <p:nvGrpSpPr>
              <p:cNvPr id="10" name="组合 9"/>
              <p:cNvGrpSpPr/>
              <p:nvPr/>
            </p:nvGrpSpPr>
            <p:grpSpPr>
              <a:xfrm>
                <a:off x="1540164" y="2611462"/>
                <a:ext cx="6254544" cy="533400"/>
                <a:chOff x="1540164" y="2611462"/>
                <a:chExt cx="6254544" cy="533400"/>
              </a:xfrm>
            </p:grpSpPr>
            <p:cxnSp>
              <p:nvCxnSpPr>
                <p:cNvPr id="21" name="直接连接符 20"/>
                <p:cNvCxnSpPr/>
                <p:nvPr/>
              </p:nvCxnSpPr>
              <p:spPr>
                <a:xfrm>
                  <a:off x="1540164" y="3144862"/>
                  <a:ext cx="62545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40164" y="2878162"/>
                  <a:ext cx="62545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40164" y="2611462"/>
                  <a:ext cx="62545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1540163" y="2599426"/>
                <a:ext cx="6269204" cy="1382024"/>
                <a:chOff x="2622771" y="2467744"/>
                <a:chExt cx="4493608" cy="990600"/>
              </a:xfrm>
            </p:grpSpPr>
            <p:sp>
              <p:nvSpPr>
                <p:cNvPr id="18" name="任意多边形 17"/>
                <p:cNvSpPr/>
                <p:nvPr/>
              </p:nvSpPr>
              <p:spPr>
                <a:xfrm>
                  <a:off x="2622771" y="2467744"/>
                  <a:ext cx="4493608" cy="990600"/>
                </a:xfrm>
                <a:custGeom>
                  <a:avLst/>
                  <a:gdLst>
                    <a:gd name="connsiteX0" fmla="*/ 0 w 4483100"/>
                    <a:gd name="connsiteY0" fmla="*/ 952500 h 990600"/>
                    <a:gd name="connsiteX1" fmla="*/ 0 w 4483100"/>
                    <a:gd name="connsiteY1" fmla="*/ 596900 h 990600"/>
                    <a:gd name="connsiteX2" fmla="*/ 3022600 w 4483100"/>
                    <a:gd name="connsiteY2" fmla="*/ 393700 h 990600"/>
                    <a:gd name="connsiteX3" fmla="*/ 4483100 w 4483100"/>
                    <a:gd name="connsiteY3" fmla="*/ 0 h 990600"/>
                    <a:gd name="connsiteX4" fmla="*/ 4483100 w 4483100"/>
                    <a:gd name="connsiteY4" fmla="*/ 990600 h 990600"/>
                    <a:gd name="connsiteX5" fmla="*/ 0 w 4483100"/>
                    <a:gd name="connsiteY5" fmla="*/ 952500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3100" h="990600">
                      <a:moveTo>
                        <a:pt x="0" y="952500"/>
                      </a:moveTo>
                      <a:lnTo>
                        <a:pt x="0" y="596900"/>
                      </a:lnTo>
                      <a:lnTo>
                        <a:pt x="3022600" y="393700"/>
                      </a:lnTo>
                      <a:lnTo>
                        <a:pt x="4483100" y="0"/>
                      </a:lnTo>
                      <a:lnTo>
                        <a:pt x="4483100" y="990600"/>
                      </a:lnTo>
                      <a:lnTo>
                        <a:pt x="0" y="95250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9" name="任意多边形 18"/>
                <p:cNvSpPr/>
                <p:nvPr/>
              </p:nvSpPr>
              <p:spPr>
                <a:xfrm>
                  <a:off x="2622771" y="2886844"/>
                  <a:ext cx="4493608" cy="571500"/>
                </a:xfrm>
                <a:custGeom>
                  <a:avLst/>
                  <a:gdLst>
                    <a:gd name="connsiteX0" fmla="*/ 0 w 4483100"/>
                    <a:gd name="connsiteY0" fmla="*/ 571500 h 571500"/>
                    <a:gd name="connsiteX1" fmla="*/ 0 w 4483100"/>
                    <a:gd name="connsiteY1" fmla="*/ 304800 h 571500"/>
                    <a:gd name="connsiteX2" fmla="*/ 1562100 w 4483100"/>
                    <a:gd name="connsiteY2" fmla="*/ 177800 h 571500"/>
                    <a:gd name="connsiteX3" fmla="*/ 3035300 w 4483100"/>
                    <a:gd name="connsiteY3" fmla="*/ 203200 h 571500"/>
                    <a:gd name="connsiteX4" fmla="*/ 4483100 w 4483100"/>
                    <a:gd name="connsiteY4" fmla="*/ 0 h 571500"/>
                    <a:gd name="connsiteX5" fmla="*/ 4483100 w 4483100"/>
                    <a:gd name="connsiteY5" fmla="*/ 558800 h 571500"/>
                    <a:gd name="connsiteX6" fmla="*/ 0 w 4483100"/>
                    <a:gd name="connsiteY6"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3100" h="571500">
                      <a:moveTo>
                        <a:pt x="0" y="571500"/>
                      </a:moveTo>
                      <a:lnTo>
                        <a:pt x="0" y="304800"/>
                      </a:lnTo>
                      <a:lnTo>
                        <a:pt x="1562100" y="177800"/>
                      </a:lnTo>
                      <a:lnTo>
                        <a:pt x="3035300" y="203200"/>
                      </a:lnTo>
                      <a:lnTo>
                        <a:pt x="4483100" y="0"/>
                      </a:lnTo>
                      <a:lnTo>
                        <a:pt x="4483100" y="558800"/>
                      </a:lnTo>
                      <a:lnTo>
                        <a:pt x="0" y="57150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0" name="任意多边形 19"/>
                <p:cNvSpPr/>
                <p:nvPr/>
              </p:nvSpPr>
              <p:spPr>
                <a:xfrm>
                  <a:off x="2622771" y="3191644"/>
                  <a:ext cx="4493608" cy="266700"/>
                </a:xfrm>
                <a:custGeom>
                  <a:avLst/>
                  <a:gdLst>
                    <a:gd name="connsiteX0" fmla="*/ 0 w 4470400"/>
                    <a:gd name="connsiteY0" fmla="*/ 266700 h 266700"/>
                    <a:gd name="connsiteX1" fmla="*/ 0 w 4470400"/>
                    <a:gd name="connsiteY1" fmla="*/ 76200 h 266700"/>
                    <a:gd name="connsiteX2" fmla="*/ 3009900 w 4470400"/>
                    <a:gd name="connsiteY2" fmla="*/ 0 h 266700"/>
                    <a:gd name="connsiteX3" fmla="*/ 4470400 w 4470400"/>
                    <a:gd name="connsiteY3" fmla="*/ 152400 h 266700"/>
                    <a:gd name="connsiteX4" fmla="*/ 4470400 w 4470400"/>
                    <a:gd name="connsiteY4" fmla="*/ 266700 h 266700"/>
                    <a:gd name="connsiteX5" fmla="*/ 0 w 4470400"/>
                    <a:gd name="connsiteY5"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0400" h="266700">
                      <a:moveTo>
                        <a:pt x="0" y="266700"/>
                      </a:moveTo>
                      <a:lnTo>
                        <a:pt x="0" y="76200"/>
                      </a:lnTo>
                      <a:lnTo>
                        <a:pt x="3009900" y="0"/>
                      </a:lnTo>
                      <a:lnTo>
                        <a:pt x="4470400" y="152400"/>
                      </a:lnTo>
                      <a:lnTo>
                        <a:pt x="4470400" y="266700"/>
                      </a:lnTo>
                      <a:lnTo>
                        <a:pt x="0" y="26670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12" name="TextBox 11"/>
              <p:cNvSpPr txBox="1"/>
              <p:nvPr/>
            </p:nvSpPr>
            <p:spPr>
              <a:xfrm>
                <a:off x="1138791" y="3715944"/>
                <a:ext cx="290464"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0</a:t>
                </a:r>
                <a:endParaRPr lang="zh-CN" altLang="en-US" sz="1400" dirty="0">
                  <a:latin typeface="微软雅黑" pitchFamily="34" charset="-122"/>
                  <a:ea typeface="微软雅黑" pitchFamily="34" charset="-122"/>
                </a:endParaRPr>
              </a:p>
            </p:txBody>
          </p:sp>
          <p:sp>
            <p:nvSpPr>
              <p:cNvPr id="13" name="TextBox 12"/>
              <p:cNvSpPr txBox="1"/>
              <p:nvPr/>
            </p:nvSpPr>
            <p:spPr>
              <a:xfrm>
                <a:off x="1138791" y="3460491"/>
                <a:ext cx="290464"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14" name="TextBox 13"/>
              <p:cNvSpPr txBox="1"/>
              <p:nvPr/>
            </p:nvSpPr>
            <p:spPr>
              <a:xfrm>
                <a:off x="1138791" y="3205040"/>
                <a:ext cx="290464"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4</a:t>
                </a:r>
                <a:endParaRPr lang="zh-CN" altLang="en-US" sz="1400" dirty="0">
                  <a:latin typeface="微软雅黑" pitchFamily="34" charset="-122"/>
                  <a:ea typeface="微软雅黑" pitchFamily="34" charset="-122"/>
                </a:endParaRPr>
              </a:p>
            </p:txBody>
          </p:sp>
          <p:sp>
            <p:nvSpPr>
              <p:cNvPr id="15" name="TextBox 14"/>
              <p:cNvSpPr txBox="1"/>
              <p:nvPr/>
            </p:nvSpPr>
            <p:spPr>
              <a:xfrm>
                <a:off x="1138791" y="2949589"/>
                <a:ext cx="290464"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6</a:t>
                </a:r>
                <a:endParaRPr lang="zh-CN" altLang="en-US" sz="1400" dirty="0">
                  <a:latin typeface="微软雅黑" pitchFamily="34" charset="-122"/>
                  <a:ea typeface="微软雅黑" pitchFamily="34" charset="-122"/>
                </a:endParaRPr>
              </a:p>
            </p:txBody>
          </p:sp>
          <p:sp>
            <p:nvSpPr>
              <p:cNvPr id="16" name="TextBox 15"/>
              <p:cNvSpPr txBox="1"/>
              <p:nvPr/>
            </p:nvSpPr>
            <p:spPr>
              <a:xfrm>
                <a:off x="1138791" y="2694138"/>
                <a:ext cx="290464"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8</a:t>
                </a:r>
                <a:endParaRPr lang="zh-CN" altLang="en-US" sz="1400" dirty="0">
                  <a:latin typeface="微软雅黑" pitchFamily="34" charset="-122"/>
                  <a:ea typeface="微软雅黑" pitchFamily="34" charset="-122"/>
                </a:endParaRPr>
              </a:p>
            </p:txBody>
          </p:sp>
          <p:sp>
            <p:nvSpPr>
              <p:cNvPr id="17" name="TextBox 16"/>
              <p:cNvSpPr txBox="1"/>
              <p:nvPr/>
            </p:nvSpPr>
            <p:spPr>
              <a:xfrm>
                <a:off x="1039405" y="2438687"/>
                <a:ext cx="396262"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10</a:t>
                </a:r>
                <a:endParaRPr lang="zh-CN" altLang="en-US" sz="1400" dirty="0">
                  <a:latin typeface="微软雅黑" pitchFamily="34" charset="-122"/>
                  <a:ea typeface="微软雅黑" pitchFamily="34" charset="-122"/>
                </a:endParaRPr>
              </a:p>
            </p:txBody>
          </p:sp>
        </p:grpSp>
        <p:sp>
          <p:nvSpPr>
            <p:cNvPr id="5" name="TextBox 4"/>
            <p:cNvSpPr txBox="1"/>
            <p:nvPr/>
          </p:nvSpPr>
          <p:spPr>
            <a:xfrm>
              <a:off x="1409024" y="4248692"/>
              <a:ext cx="607859"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2010</a:t>
              </a:r>
              <a:endParaRPr lang="zh-CN" altLang="en-US" sz="1400" dirty="0">
                <a:latin typeface="微软雅黑" pitchFamily="34" charset="-122"/>
                <a:ea typeface="微软雅黑" pitchFamily="34" charset="-122"/>
              </a:endParaRPr>
            </a:p>
          </p:txBody>
        </p:sp>
        <p:sp>
          <p:nvSpPr>
            <p:cNvPr id="6" name="TextBox 5"/>
            <p:cNvSpPr txBox="1"/>
            <p:nvPr/>
          </p:nvSpPr>
          <p:spPr>
            <a:xfrm>
              <a:off x="2911253" y="4248692"/>
              <a:ext cx="607859"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2011</a:t>
              </a:r>
              <a:endParaRPr lang="zh-CN" altLang="en-US" sz="1400" dirty="0">
                <a:latin typeface="微软雅黑" pitchFamily="34" charset="-122"/>
                <a:ea typeface="微软雅黑" pitchFamily="34" charset="-122"/>
              </a:endParaRPr>
            </a:p>
          </p:txBody>
        </p:sp>
        <p:sp>
          <p:nvSpPr>
            <p:cNvPr id="7" name="TextBox 6"/>
            <p:cNvSpPr txBox="1"/>
            <p:nvPr/>
          </p:nvSpPr>
          <p:spPr>
            <a:xfrm>
              <a:off x="4413481" y="4248692"/>
              <a:ext cx="607859"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2012</a:t>
              </a:r>
              <a:endParaRPr lang="zh-CN" altLang="en-US" sz="1400" dirty="0">
                <a:latin typeface="微软雅黑" pitchFamily="34" charset="-122"/>
                <a:ea typeface="微软雅黑" pitchFamily="34" charset="-122"/>
              </a:endParaRPr>
            </a:p>
          </p:txBody>
        </p:sp>
        <p:sp>
          <p:nvSpPr>
            <p:cNvPr id="8" name="TextBox 7"/>
            <p:cNvSpPr txBox="1"/>
            <p:nvPr/>
          </p:nvSpPr>
          <p:spPr>
            <a:xfrm>
              <a:off x="5915710" y="4248692"/>
              <a:ext cx="607859" cy="307777"/>
            </a:xfrm>
            <a:prstGeom prst="rect">
              <a:avLst/>
            </a:prstGeom>
            <a:noFill/>
          </p:spPr>
          <p:txBody>
            <a:bodyPr wrap="none" rtlCol="0">
              <a:spAutoFit/>
            </a:bodyPr>
            <a:lstStyle/>
            <a:p>
              <a:r>
                <a:rPr lang="en-US" altLang="zh-CN" sz="1400" dirty="0">
                  <a:latin typeface="微软雅黑" pitchFamily="34" charset="-122"/>
                  <a:ea typeface="微软雅黑" pitchFamily="34" charset="-122"/>
                </a:rPr>
                <a:t>2013</a:t>
              </a:r>
              <a:endParaRPr lang="zh-CN" altLang="en-US" sz="1400" dirty="0">
                <a:latin typeface="微软雅黑" pitchFamily="34" charset="-122"/>
                <a:ea typeface="微软雅黑" pitchFamily="34" charset="-122"/>
              </a:endParaRPr>
            </a:p>
          </p:txBody>
        </p:sp>
        <p:sp>
          <p:nvSpPr>
            <p:cNvPr id="9" name="TextBox 8"/>
            <p:cNvSpPr txBox="1"/>
            <p:nvPr/>
          </p:nvSpPr>
          <p:spPr>
            <a:xfrm>
              <a:off x="7417938" y="4248692"/>
              <a:ext cx="627095" cy="307777"/>
            </a:xfrm>
            <a:prstGeom prst="rect">
              <a:avLst/>
            </a:prstGeom>
            <a:noFill/>
          </p:spPr>
          <p:txBody>
            <a:bodyPr wrap="none" rtlCol="0">
              <a:spAutoFit/>
            </a:bodyPr>
            <a:lstStyle/>
            <a:p>
              <a:r>
                <a:rPr lang="en-US" altLang="zh-CN" sz="1400" dirty="0" smtClean="0">
                  <a:latin typeface="微软雅黑" pitchFamily="34" charset="-122"/>
                  <a:ea typeface="微软雅黑" pitchFamily="34" charset="-122"/>
                </a:rPr>
                <a:t>20XX</a:t>
              </a:r>
              <a:endParaRPr lang="zh-CN" altLang="en-US" sz="1400" dirty="0">
                <a:latin typeface="微软雅黑" pitchFamily="34" charset="-122"/>
                <a:ea typeface="微软雅黑" pitchFamily="34" charset="-122"/>
              </a:endParaRPr>
            </a:p>
          </p:txBody>
        </p:sp>
      </p:grpSp>
      <p:grpSp>
        <p:nvGrpSpPr>
          <p:cNvPr id="24" name="组合 23"/>
          <p:cNvGrpSpPr/>
          <p:nvPr/>
        </p:nvGrpSpPr>
        <p:grpSpPr>
          <a:xfrm>
            <a:off x="1353388" y="1239330"/>
            <a:ext cx="1542588" cy="307777"/>
            <a:chOff x="1353388" y="1296413"/>
            <a:chExt cx="1542588" cy="307777"/>
          </a:xfrm>
        </p:grpSpPr>
        <p:sp>
          <p:nvSpPr>
            <p:cNvPr id="25" name="矩形 24"/>
            <p:cNvSpPr/>
            <p:nvPr/>
          </p:nvSpPr>
          <p:spPr>
            <a:xfrm>
              <a:off x="1353388" y="1385590"/>
              <a:ext cx="144016" cy="144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6" name="TextBox 25"/>
            <p:cNvSpPr txBox="1"/>
            <p:nvPr/>
          </p:nvSpPr>
          <p:spPr>
            <a:xfrm>
              <a:off x="1634092" y="1296413"/>
              <a:ext cx="1261884" cy="307777"/>
            </a:xfrm>
            <a:prstGeom prst="rect">
              <a:avLst/>
            </a:prstGeom>
            <a:noFill/>
          </p:spPr>
          <p:txBody>
            <a:bodyPr wrap="none" rtlCol="0">
              <a:spAutoFit/>
            </a:bodyPr>
            <a:lstStyle/>
            <a:p>
              <a:r>
                <a:rPr lang="zh-CN" altLang="en-US" sz="1400" dirty="0" smtClean="0">
                  <a:latin typeface="微软雅黑" pitchFamily="34" charset="-122"/>
                  <a:ea typeface="微软雅黑" pitchFamily="34" charset="-122"/>
                </a:rPr>
                <a:t>点击添加标题</a:t>
              </a:r>
              <a:endParaRPr lang="zh-CN" altLang="en-US" sz="1400" dirty="0">
                <a:latin typeface="微软雅黑" pitchFamily="34" charset="-122"/>
                <a:ea typeface="微软雅黑" pitchFamily="34" charset="-122"/>
              </a:endParaRPr>
            </a:p>
          </p:txBody>
        </p:sp>
      </p:grpSp>
      <p:grpSp>
        <p:nvGrpSpPr>
          <p:cNvPr id="27" name="组合 26"/>
          <p:cNvGrpSpPr/>
          <p:nvPr/>
        </p:nvGrpSpPr>
        <p:grpSpPr>
          <a:xfrm>
            <a:off x="3598209" y="1239330"/>
            <a:ext cx="1542588" cy="307777"/>
            <a:chOff x="1353388" y="1701361"/>
            <a:chExt cx="1542588" cy="307777"/>
          </a:xfrm>
        </p:grpSpPr>
        <p:sp>
          <p:nvSpPr>
            <p:cNvPr id="28" name="矩形 27"/>
            <p:cNvSpPr/>
            <p:nvPr/>
          </p:nvSpPr>
          <p:spPr>
            <a:xfrm>
              <a:off x="1353388" y="1792716"/>
              <a:ext cx="144016"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9" name="TextBox 28"/>
            <p:cNvSpPr txBox="1"/>
            <p:nvPr/>
          </p:nvSpPr>
          <p:spPr>
            <a:xfrm>
              <a:off x="1634092" y="1701361"/>
              <a:ext cx="1261884" cy="307777"/>
            </a:xfrm>
            <a:prstGeom prst="rect">
              <a:avLst/>
            </a:prstGeom>
            <a:noFill/>
          </p:spPr>
          <p:txBody>
            <a:bodyPr wrap="none" rtlCol="0">
              <a:spAutoFit/>
            </a:bodyPr>
            <a:lstStyle/>
            <a:p>
              <a:r>
                <a:rPr lang="zh-CN" altLang="en-US" sz="1400" dirty="0" smtClean="0">
                  <a:latin typeface="微软雅黑" pitchFamily="34" charset="-122"/>
                  <a:ea typeface="微软雅黑" pitchFamily="34" charset="-122"/>
                </a:rPr>
                <a:t>点击添加标题</a:t>
              </a:r>
              <a:endParaRPr lang="zh-CN" altLang="en-US" sz="1400" dirty="0">
                <a:latin typeface="微软雅黑" pitchFamily="34" charset="-122"/>
                <a:ea typeface="微软雅黑" pitchFamily="34" charset="-122"/>
              </a:endParaRPr>
            </a:p>
          </p:txBody>
        </p:sp>
      </p:grpSp>
      <p:grpSp>
        <p:nvGrpSpPr>
          <p:cNvPr id="30" name="组合 29"/>
          <p:cNvGrpSpPr/>
          <p:nvPr/>
        </p:nvGrpSpPr>
        <p:grpSpPr>
          <a:xfrm>
            <a:off x="5843027" y="1239330"/>
            <a:ext cx="1542588" cy="307777"/>
            <a:chOff x="1353388" y="2093247"/>
            <a:chExt cx="1542588" cy="307777"/>
          </a:xfrm>
        </p:grpSpPr>
        <p:sp>
          <p:nvSpPr>
            <p:cNvPr id="31" name="矩形 30"/>
            <p:cNvSpPr/>
            <p:nvPr/>
          </p:nvSpPr>
          <p:spPr>
            <a:xfrm>
              <a:off x="1353388" y="2199842"/>
              <a:ext cx="144016" cy="1440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2" name="TextBox 31"/>
            <p:cNvSpPr txBox="1"/>
            <p:nvPr/>
          </p:nvSpPr>
          <p:spPr>
            <a:xfrm>
              <a:off x="1634092" y="2093247"/>
              <a:ext cx="1261884" cy="307777"/>
            </a:xfrm>
            <a:prstGeom prst="rect">
              <a:avLst/>
            </a:prstGeom>
            <a:noFill/>
          </p:spPr>
          <p:txBody>
            <a:bodyPr wrap="none" rtlCol="0">
              <a:spAutoFit/>
            </a:bodyPr>
            <a:lstStyle/>
            <a:p>
              <a:r>
                <a:rPr lang="zh-CN" altLang="en-US" sz="1400" dirty="0" smtClean="0">
                  <a:latin typeface="微软雅黑" pitchFamily="34" charset="-122"/>
                  <a:ea typeface="微软雅黑" pitchFamily="34" charset="-122"/>
                </a:rPr>
                <a:t>点击添加标题</a:t>
              </a:r>
              <a:endParaRPr lang="zh-CN" altLang="en-US" sz="1400" dirty="0">
                <a:latin typeface="微软雅黑" pitchFamily="34" charset="-122"/>
                <a:ea typeface="微软雅黑" pitchFamily="34" charset="-122"/>
              </a:endParaRPr>
            </a:p>
          </p:txBody>
        </p:sp>
      </p:grpSp>
      <p:grpSp>
        <p:nvGrpSpPr>
          <p:cNvPr id="33" name="组合 32"/>
          <p:cNvGrpSpPr/>
          <p:nvPr/>
        </p:nvGrpSpPr>
        <p:grpSpPr>
          <a:xfrm>
            <a:off x="1648707" y="1620316"/>
            <a:ext cx="1221809" cy="527520"/>
            <a:chOff x="1636180" y="1682946"/>
            <a:chExt cx="1221810" cy="527520"/>
          </a:xfrm>
        </p:grpSpPr>
        <p:sp>
          <p:nvSpPr>
            <p:cNvPr id="34" name="TextBox 33"/>
            <p:cNvSpPr txBox="1"/>
            <p:nvPr/>
          </p:nvSpPr>
          <p:spPr>
            <a:xfrm>
              <a:off x="1636180" y="1682946"/>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sp>
          <p:nvSpPr>
            <p:cNvPr id="35" name="TextBox 34"/>
            <p:cNvSpPr txBox="1"/>
            <p:nvPr/>
          </p:nvSpPr>
          <p:spPr>
            <a:xfrm>
              <a:off x="1636180" y="1933467"/>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grpSp>
      <p:grpSp>
        <p:nvGrpSpPr>
          <p:cNvPr id="36" name="组合 35"/>
          <p:cNvGrpSpPr/>
          <p:nvPr/>
        </p:nvGrpSpPr>
        <p:grpSpPr>
          <a:xfrm>
            <a:off x="3903391" y="1620316"/>
            <a:ext cx="1221809" cy="527520"/>
            <a:chOff x="1636180" y="1682946"/>
            <a:chExt cx="1221810" cy="527520"/>
          </a:xfrm>
        </p:grpSpPr>
        <p:sp>
          <p:nvSpPr>
            <p:cNvPr id="37" name="TextBox 36"/>
            <p:cNvSpPr txBox="1"/>
            <p:nvPr/>
          </p:nvSpPr>
          <p:spPr>
            <a:xfrm>
              <a:off x="1636180" y="1682946"/>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sp>
          <p:nvSpPr>
            <p:cNvPr id="38" name="TextBox 37"/>
            <p:cNvSpPr txBox="1"/>
            <p:nvPr/>
          </p:nvSpPr>
          <p:spPr>
            <a:xfrm>
              <a:off x="1636180" y="1933467"/>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grpSp>
      <p:grpSp>
        <p:nvGrpSpPr>
          <p:cNvPr id="39" name="组合 38"/>
          <p:cNvGrpSpPr/>
          <p:nvPr/>
        </p:nvGrpSpPr>
        <p:grpSpPr>
          <a:xfrm>
            <a:off x="6133023" y="1620316"/>
            <a:ext cx="1221809" cy="527520"/>
            <a:chOff x="1636180" y="1682946"/>
            <a:chExt cx="1221810" cy="527520"/>
          </a:xfrm>
        </p:grpSpPr>
        <p:sp>
          <p:nvSpPr>
            <p:cNvPr id="40" name="TextBox 39"/>
            <p:cNvSpPr txBox="1"/>
            <p:nvPr/>
          </p:nvSpPr>
          <p:spPr>
            <a:xfrm>
              <a:off x="1636180" y="1682946"/>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sp>
          <p:nvSpPr>
            <p:cNvPr id="41" name="TextBox 40"/>
            <p:cNvSpPr txBox="1"/>
            <p:nvPr/>
          </p:nvSpPr>
          <p:spPr>
            <a:xfrm>
              <a:off x="1636180" y="1933467"/>
              <a:ext cx="1221810" cy="276999"/>
            </a:xfrm>
            <a:prstGeom prst="rect">
              <a:avLst/>
            </a:prstGeom>
            <a:noFill/>
          </p:spPr>
          <p:txBody>
            <a:bodyPr wrap="none" rtlCol="0">
              <a:spAutoFit/>
            </a:bodyPr>
            <a:lstStyle/>
            <a:p>
              <a:r>
                <a:rPr lang="en-US" altLang="zh-CN" sz="1200" dirty="0" smtClean="0">
                  <a:latin typeface="微软雅黑" pitchFamily="34" charset="-122"/>
                  <a:ea typeface="微软雅黑" pitchFamily="34" charset="-122"/>
                  <a:cs typeface="Arial" pitchFamily="34" charset="0"/>
                </a:rPr>
                <a:t>&gt;</a:t>
              </a:r>
              <a:r>
                <a:rPr lang="zh-CN" altLang="en-US" sz="1200" dirty="0" smtClean="0">
                  <a:latin typeface="微软雅黑" pitchFamily="34" charset="-122"/>
                  <a:ea typeface="微软雅黑" pitchFamily="34" charset="-122"/>
                  <a:cs typeface="Arial" pitchFamily="34" charset="0"/>
                </a:rPr>
                <a:t>添加文字内容</a:t>
              </a:r>
              <a:endParaRPr lang="zh-CN" altLang="en-US" sz="1200" dirty="0">
                <a:latin typeface="微软雅黑" pitchFamily="34" charset="-122"/>
                <a:ea typeface="微软雅黑" pitchFamily="34" charset="-122"/>
                <a:cs typeface="Arial" pitchFamily="34" charset="0"/>
              </a:endParaRPr>
            </a:p>
          </p:txBody>
        </p:sp>
      </p:grpSp>
      <p:sp>
        <p:nvSpPr>
          <p:cNvPr id="42" name="TextBox 4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8868967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1500"/>
                                        <p:tgtEl>
                                          <p:spTgt spid="3"/>
                                        </p:tgtEl>
                                      </p:cBhvr>
                                    </p:animEffect>
                                  </p:childTnLst>
                                </p:cTn>
                              </p:par>
                              <p:par>
                                <p:cTn id="8" presetID="47" presetClass="entr" presetSubtype="0" fill="hold" nodeType="withEffect">
                                  <p:stCondLst>
                                    <p:cond delay="15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750"/>
                                        <p:tgtEl>
                                          <p:spTgt spid="24"/>
                                        </p:tgtEl>
                                      </p:cBhvr>
                                    </p:animEffect>
                                    <p:anim calcmode="lin" valueType="num">
                                      <p:cBhvr>
                                        <p:cTn id="11" dur="750" fill="hold"/>
                                        <p:tgtEl>
                                          <p:spTgt spid="24"/>
                                        </p:tgtEl>
                                        <p:attrNameLst>
                                          <p:attrName>ppt_x</p:attrName>
                                        </p:attrNameLst>
                                      </p:cBhvr>
                                      <p:tavLst>
                                        <p:tav tm="0">
                                          <p:val>
                                            <p:strVal val="#ppt_x"/>
                                          </p:val>
                                        </p:tav>
                                        <p:tav tm="100000">
                                          <p:val>
                                            <p:strVal val="#ppt_x"/>
                                          </p:val>
                                        </p:tav>
                                      </p:tavLst>
                                    </p:anim>
                                    <p:anim calcmode="lin" valueType="num">
                                      <p:cBhvr>
                                        <p:cTn id="12" dur="750" fill="hold"/>
                                        <p:tgtEl>
                                          <p:spTgt spid="24"/>
                                        </p:tgtEl>
                                        <p:attrNameLst>
                                          <p:attrName>ppt_y</p:attrName>
                                        </p:attrNameLst>
                                      </p:cBhvr>
                                      <p:tavLst>
                                        <p:tav tm="0">
                                          <p:val>
                                            <p:strVal val="#ppt_y-.1"/>
                                          </p:val>
                                        </p:tav>
                                        <p:tav tm="100000">
                                          <p:val>
                                            <p:strVal val="#ppt_y"/>
                                          </p:val>
                                        </p:tav>
                                      </p:tavLst>
                                    </p:anim>
                                  </p:childTnLst>
                                </p:cTn>
                              </p:par>
                              <p:par>
                                <p:cTn id="13" presetID="22" presetClass="entr" presetSubtype="1" fill="hold" nodeType="withEffect">
                                  <p:stCondLst>
                                    <p:cond delay="220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par>
                                <p:cTn id="16" presetID="47" presetClass="entr" presetSubtype="0" fill="hold" nodeType="withEffect">
                                  <p:stCondLst>
                                    <p:cond delay="17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750"/>
                                        <p:tgtEl>
                                          <p:spTgt spid="27"/>
                                        </p:tgtEl>
                                      </p:cBhvr>
                                    </p:animEffect>
                                    <p:anim calcmode="lin" valueType="num">
                                      <p:cBhvr>
                                        <p:cTn id="19" dur="750" fill="hold"/>
                                        <p:tgtEl>
                                          <p:spTgt spid="27"/>
                                        </p:tgtEl>
                                        <p:attrNameLst>
                                          <p:attrName>ppt_x</p:attrName>
                                        </p:attrNameLst>
                                      </p:cBhvr>
                                      <p:tavLst>
                                        <p:tav tm="0">
                                          <p:val>
                                            <p:strVal val="#ppt_x"/>
                                          </p:val>
                                        </p:tav>
                                        <p:tav tm="100000">
                                          <p:val>
                                            <p:strVal val="#ppt_x"/>
                                          </p:val>
                                        </p:tav>
                                      </p:tavLst>
                                    </p:anim>
                                    <p:anim calcmode="lin" valueType="num">
                                      <p:cBhvr>
                                        <p:cTn id="20" dur="750" fill="hold"/>
                                        <p:tgtEl>
                                          <p:spTgt spid="27"/>
                                        </p:tgtEl>
                                        <p:attrNameLst>
                                          <p:attrName>ppt_y</p:attrName>
                                        </p:attrNameLst>
                                      </p:cBhvr>
                                      <p:tavLst>
                                        <p:tav tm="0">
                                          <p:val>
                                            <p:strVal val="#ppt_y-.1"/>
                                          </p:val>
                                        </p:tav>
                                        <p:tav tm="100000">
                                          <p:val>
                                            <p:strVal val="#ppt_y"/>
                                          </p:val>
                                        </p:tav>
                                      </p:tavLst>
                                    </p:anim>
                                  </p:childTnLst>
                                </p:cTn>
                              </p:par>
                              <p:par>
                                <p:cTn id="21" presetID="22" presetClass="entr" presetSubtype="1" fill="hold" nodeType="withEffect">
                                  <p:stCondLst>
                                    <p:cond delay="2400"/>
                                  </p:stCondLst>
                                  <p:childTnLst>
                                    <p:set>
                                      <p:cBhvr>
                                        <p:cTn id="22" dur="1" fill="hold">
                                          <p:stCondLst>
                                            <p:cond delay="0"/>
                                          </p:stCondLst>
                                        </p:cTn>
                                        <p:tgtEl>
                                          <p:spTgt spid="36"/>
                                        </p:tgtEl>
                                        <p:attrNameLst>
                                          <p:attrName>style.visibility</p:attrName>
                                        </p:attrNameLst>
                                      </p:cBhvr>
                                      <p:to>
                                        <p:strVal val="visible"/>
                                      </p:to>
                                    </p:set>
                                    <p:animEffect transition="in" filter="wipe(up)">
                                      <p:cBhvr>
                                        <p:cTn id="23" dur="500"/>
                                        <p:tgtEl>
                                          <p:spTgt spid="36"/>
                                        </p:tgtEl>
                                      </p:cBhvr>
                                    </p:animEffect>
                                  </p:childTnLst>
                                </p:cTn>
                              </p:par>
                              <p:par>
                                <p:cTn id="24" presetID="47" presetClass="entr" presetSubtype="0" fill="hold" nodeType="withEffect">
                                  <p:stCondLst>
                                    <p:cond delay="200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750"/>
                                        <p:tgtEl>
                                          <p:spTgt spid="30"/>
                                        </p:tgtEl>
                                      </p:cBhvr>
                                    </p:animEffect>
                                    <p:anim calcmode="lin" valueType="num">
                                      <p:cBhvr>
                                        <p:cTn id="27" dur="750" fill="hold"/>
                                        <p:tgtEl>
                                          <p:spTgt spid="30"/>
                                        </p:tgtEl>
                                        <p:attrNameLst>
                                          <p:attrName>ppt_x</p:attrName>
                                        </p:attrNameLst>
                                      </p:cBhvr>
                                      <p:tavLst>
                                        <p:tav tm="0">
                                          <p:val>
                                            <p:strVal val="#ppt_x"/>
                                          </p:val>
                                        </p:tav>
                                        <p:tav tm="100000">
                                          <p:val>
                                            <p:strVal val="#ppt_x"/>
                                          </p:val>
                                        </p:tav>
                                      </p:tavLst>
                                    </p:anim>
                                    <p:anim calcmode="lin" valueType="num">
                                      <p:cBhvr>
                                        <p:cTn id="28" dur="750" fill="hold"/>
                                        <p:tgtEl>
                                          <p:spTgt spid="30"/>
                                        </p:tgtEl>
                                        <p:attrNameLst>
                                          <p:attrName>ppt_y</p:attrName>
                                        </p:attrNameLst>
                                      </p:cBhvr>
                                      <p:tavLst>
                                        <p:tav tm="0">
                                          <p:val>
                                            <p:strVal val="#ppt_y-.1"/>
                                          </p:val>
                                        </p:tav>
                                        <p:tav tm="100000">
                                          <p:val>
                                            <p:strVal val="#ppt_y"/>
                                          </p:val>
                                        </p:tav>
                                      </p:tavLst>
                                    </p:anim>
                                  </p:childTnLst>
                                </p:cTn>
                              </p:par>
                              <p:par>
                                <p:cTn id="29" presetID="22" presetClass="entr" presetSubtype="1" fill="hold" nodeType="withEffect">
                                  <p:stCondLst>
                                    <p:cond delay="270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childTnLst>
                          </p:cTn>
                        </p:par>
                        <p:par>
                          <p:cTn id="32" fill="hold">
                            <p:stCondLst>
                              <p:cond delay="32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六边形 2"/>
          <p:cNvSpPr/>
          <p:nvPr/>
        </p:nvSpPr>
        <p:spPr>
          <a:xfrm>
            <a:off x="3636044" y="584272"/>
            <a:ext cx="1330501" cy="1147316"/>
          </a:xfrm>
          <a:prstGeom prst="hexag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4" name="六边形 3"/>
          <p:cNvSpPr/>
          <p:nvPr/>
        </p:nvSpPr>
        <p:spPr>
          <a:xfrm>
            <a:off x="4762904" y="1216434"/>
            <a:ext cx="1330501" cy="1147316"/>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5" name="六边形 4"/>
          <p:cNvSpPr/>
          <p:nvPr/>
        </p:nvSpPr>
        <p:spPr>
          <a:xfrm>
            <a:off x="3636044" y="1832280"/>
            <a:ext cx="1330501" cy="1147316"/>
          </a:xfrm>
          <a:prstGeom prst="hexagon">
            <a:avLst/>
          </a:prstGeom>
          <a:blipFill dpi="0" rotWithShape="1">
            <a:blip r:embed="rId3" cstate="screen">
              <a:extLst>
                <a:ext uri="{28A0092B-C50C-407E-A947-70E740481C1C}">
                  <a14:useLocalDpi xmlns:a14="http://schemas.microsoft.com/office/drawing/2010/main"/>
                </a:ext>
              </a:extLst>
            </a:blip>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endParaRPr lang="zh-CN" altLang="en-US"/>
          </a:p>
        </p:txBody>
      </p:sp>
      <p:sp>
        <p:nvSpPr>
          <p:cNvPr id="6" name="六边形 5"/>
          <p:cNvSpPr/>
          <p:nvPr/>
        </p:nvSpPr>
        <p:spPr>
          <a:xfrm>
            <a:off x="5889764" y="1848719"/>
            <a:ext cx="1330501" cy="1147316"/>
          </a:xfrm>
          <a:prstGeom prst="hexagon">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endParaRPr lang="zh-CN" altLang="en-US"/>
          </a:p>
        </p:txBody>
      </p:sp>
      <p:sp>
        <p:nvSpPr>
          <p:cNvPr id="7" name="六边形 6"/>
          <p:cNvSpPr/>
          <p:nvPr/>
        </p:nvSpPr>
        <p:spPr>
          <a:xfrm>
            <a:off x="4766526" y="2456273"/>
            <a:ext cx="1330501" cy="1147316"/>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8" name="六边形 7"/>
          <p:cNvSpPr/>
          <p:nvPr/>
        </p:nvSpPr>
        <p:spPr>
          <a:xfrm>
            <a:off x="7016625" y="1219193"/>
            <a:ext cx="1330501" cy="1147316"/>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9" name="六边形 8"/>
          <p:cNvSpPr/>
          <p:nvPr/>
        </p:nvSpPr>
        <p:spPr>
          <a:xfrm>
            <a:off x="2509184" y="1219193"/>
            <a:ext cx="1330501" cy="1147316"/>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endParaRPr lang="zh-CN" altLang="en-US"/>
          </a:p>
        </p:txBody>
      </p:sp>
      <p:sp>
        <p:nvSpPr>
          <p:cNvPr id="10" name="六边形 9"/>
          <p:cNvSpPr/>
          <p:nvPr/>
        </p:nvSpPr>
        <p:spPr>
          <a:xfrm>
            <a:off x="3636044" y="3080289"/>
            <a:ext cx="1330501" cy="1147316"/>
          </a:xfrm>
          <a:prstGeom prst="hexagon">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endParaRPr lang="zh-CN" altLang="en-US"/>
          </a:p>
        </p:txBody>
      </p:sp>
      <p:sp>
        <p:nvSpPr>
          <p:cNvPr id="11" name="六边形 10"/>
          <p:cNvSpPr/>
          <p:nvPr/>
        </p:nvSpPr>
        <p:spPr>
          <a:xfrm>
            <a:off x="5889765" y="3080289"/>
            <a:ext cx="1330501" cy="1147316"/>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12" name="六边形 11"/>
          <p:cNvSpPr/>
          <p:nvPr/>
        </p:nvSpPr>
        <p:spPr>
          <a:xfrm>
            <a:off x="7016625" y="2446681"/>
            <a:ext cx="1330501" cy="1147316"/>
          </a:xfrm>
          <a:prstGeom prst="hexag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13" name="六边形 12"/>
          <p:cNvSpPr/>
          <p:nvPr/>
        </p:nvSpPr>
        <p:spPr>
          <a:xfrm>
            <a:off x="2509184" y="2446681"/>
            <a:ext cx="1330501" cy="1147316"/>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14" name="六边形 13"/>
          <p:cNvSpPr/>
          <p:nvPr/>
        </p:nvSpPr>
        <p:spPr>
          <a:xfrm>
            <a:off x="1382320" y="1848719"/>
            <a:ext cx="1330501" cy="1147316"/>
          </a:xfrm>
          <a:prstGeom prst="hexag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56" tIns="35278" rIns="70556" bIns="35278" rtlCol="0" anchor="ctr"/>
          <a:lstStyle/>
          <a:p>
            <a:pPr algn="ctr"/>
            <a:r>
              <a:rPr lang="zh-CN" altLang="en-US">
                <a:latin typeface="微软雅黑" pitchFamily="34" charset="-122"/>
                <a:ea typeface="微软雅黑" pitchFamily="34" charset="-122"/>
              </a:rPr>
              <a:t>标题</a:t>
            </a:r>
          </a:p>
        </p:txBody>
      </p:sp>
      <p:sp>
        <p:nvSpPr>
          <p:cNvPr id="15" name="TextBox 14"/>
          <p:cNvSpPr txBox="1"/>
          <p:nvPr/>
        </p:nvSpPr>
        <p:spPr>
          <a:xfrm flipH="1">
            <a:off x="971600" y="3957158"/>
            <a:ext cx="1433957" cy="317542"/>
          </a:xfrm>
          <a:prstGeom prst="rect">
            <a:avLst/>
          </a:prstGeom>
          <a:noFill/>
        </p:spPr>
        <p:txBody>
          <a:bodyPr wrap="square" lIns="70556" tIns="35278" rIns="70556" bIns="35278"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2000" b="0" dirty="0" smtClean="0">
                <a:solidFill>
                  <a:schemeClr val="accent1"/>
                </a:solidFill>
                <a:latin typeface="Arial Rounded MT Bold" pitchFamily="34" charset="0"/>
                <a:cs typeface="Times New Roman" pitchFamily="18" charset="0"/>
              </a:rPr>
              <a:t>重点项目</a:t>
            </a:r>
            <a:endParaRPr lang="zh-CN" altLang="en-US" sz="2000" b="0" dirty="0">
              <a:solidFill>
                <a:schemeClr val="accent1"/>
              </a:solidFill>
              <a:latin typeface="Arial Rounded MT Bold" pitchFamily="34" charset="0"/>
              <a:cs typeface="Times New Roman" pitchFamily="18" charset="0"/>
            </a:endParaRPr>
          </a:p>
        </p:txBody>
      </p:sp>
      <p:sp>
        <p:nvSpPr>
          <p:cNvPr id="16" name="TextBox 15"/>
          <p:cNvSpPr txBox="1"/>
          <p:nvPr/>
        </p:nvSpPr>
        <p:spPr>
          <a:xfrm>
            <a:off x="971601" y="4246881"/>
            <a:ext cx="3433001" cy="511486"/>
          </a:xfrm>
          <a:prstGeom prst="rect">
            <a:avLst/>
          </a:prstGeom>
          <a:noFill/>
        </p:spPr>
        <p:txBody>
          <a:bodyPr wrap="square" lIns="70556" tIns="35278" rIns="70556" bIns="35278" rtlCol="0">
            <a:spAutoFit/>
          </a:bodyPr>
          <a:lstStyle/>
          <a:p>
            <a:pPr>
              <a:lnSpc>
                <a:spcPct val="130000"/>
              </a:lnSpc>
            </a:pPr>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8709810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300" fill="hold"/>
                                        <p:tgtEl>
                                          <p:spTgt spid="14"/>
                                        </p:tgtEl>
                                        <p:attrNameLst>
                                          <p:attrName>ppt_w</p:attrName>
                                        </p:attrNameLst>
                                      </p:cBhvr>
                                      <p:tavLst>
                                        <p:tav tm="0">
                                          <p:val>
                                            <p:fltVal val="0"/>
                                          </p:val>
                                        </p:tav>
                                        <p:tav tm="100000">
                                          <p:val>
                                            <p:strVal val="#ppt_w"/>
                                          </p:val>
                                        </p:tav>
                                      </p:tavLst>
                                    </p:anim>
                                    <p:anim calcmode="lin" valueType="num">
                                      <p:cBhvr>
                                        <p:cTn id="8" dur="300" fill="hold"/>
                                        <p:tgtEl>
                                          <p:spTgt spid="14"/>
                                        </p:tgtEl>
                                        <p:attrNameLst>
                                          <p:attrName>ppt_h</p:attrName>
                                        </p:attrNameLst>
                                      </p:cBhvr>
                                      <p:tavLst>
                                        <p:tav tm="0">
                                          <p:val>
                                            <p:fltVal val="0"/>
                                          </p:val>
                                        </p:tav>
                                        <p:tav tm="100000">
                                          <p:val>
                                            <p:strVal val="#ppt_h"/>
                                          </p:val>
                                        </p:tav>
                                      </p:tavLst>
                                    </p:anim>
                                    <p:anim calcmode="lin" valueType="num">
                                      <p:cBhvr>
                                        <p:cTn id="9" dur="300" fill="hold"/>
                                        <p:tgtEl>
                                          <p:spTgt spid="14"/>
                                        </p:tgtEl>
                                        <p:attrNameLst>
                                          <p:attrName>ppt_x</p:attrName>
                                        </p:attrNameLst>
                                      </p:cBhvr>
                                      <p:tavLst>
                                        <p:tav tm="0">
                                          <p:val>
                                            <p:fltVal val="0.5"/>
                                          </p:val>
                                        </p:tav>
                                        <p:tav tm="100000">
                                          <p:val>
                                            <p:strVal val="#ppt_x"/>
                                          </p:val>
                                        </p:tav>
                                      </p:tavLst>
                                    </p:anim>
                                    <p:anim calcmode="lin" valueType="num">
                                      <p:cBhvr>
                                        <p:cTn id="10" dur="300" fill="hold"/>
                                        <p:tgtEl>
                                          <p:spTgt spid="14"/>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14"/>
                                        </p:tgtEl>
                                      </p:cBhvr>
                                    </p:animEffect>
                                    <p:animScale>
                                      <p:cBhvr>
                                        <p:cTn id="13" dur="150" autoRev="1" fill="hold"/>
                                        <p:tgtEl>
                                          <p:spTgt spid="14"/>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9"/>
                                        </p:tgtEl>
                                        <p:attrNameLst>
                                          <p:attrName>style.visibility</p:attrName>
                                        </p:attrNameLst>
                                      </p:cBhvr>
                                      <p:to>
                                        <p:strVal val="visible"/>
                                      </p:to>
                                    </p:set>
                                    <p:anim calcmode="lin" valueType="num">
                                      <p:cBhvr>
                                        <p:cTn id="16" dur="300" fill="hold"/>
                                        <p:tgtEl>
                                          <p:spTgt spid="9"/>
                                        </p:tgtEl>
                                        <p:attrNameLst>
                                          <p:attrName>ppt_w</p:attrName>
                                        </p:attrNameLst>
                                      </p:cBhvr>
                                      <p:tavLst>
                                        <p:tav tm="0">
                                          <p:val>
                                            <p:fltVal val="0"/>
                                          </p:val>
                                        </p:tav>
                                        <p:tav tm="100000">
                                          <p:val>
                                            <p:strVal val="#ppt_w"/>
                                          </p:val>
                                        </p:tav>
                                      </p:tavLst>
                                    </p:anim>
                                    <p:anim calcmode="lin" valueType="num">
                                      <p:cBhvr>
                                        <p:cTn id="17" dur="300" fill="hold"/>
                                        <p:tgtEl>
                                          <p:spTgt spid="9"/>
                                        </p:tgtEl>
                                        <p:attrNameLst>
                                          <p:attrName>ppt_h</p:attrName>
                                        </p:attrNameLst>
                                      </p:cBhvr>
                                      <p:tavLst>
                                        <p:tav tm="0">
                                          <p:val>
                                            <p:fltVal val="0"/>
                                          </p:val>
                                        </p:tav>
                                        <p:tav tm="100000">
                                          <p:val>
                                            <p:strVal val="#ppt_h"/>
                                          </p:val>
                                        </p:tav>
                                      </p:tavLst>
                                    </p:anim>
                                    <p:anim calcmode="lin" valueType="num">
                                      <p:cBhvr>
                                        <p:cTn id="18" dur="300" fill="hold"/>
                                        <p:tgtEl>
                                          <p:spTgt spid="9"/>
                                        </p:tgtEl>
                                        <p:attrNameLst>
                                          <p:attrName>ppt_x</p:attrName>
                                        </p:attrNameLst>
                                      </p:cBhvr>
                                      <p:tavLst>
                                        <p:tav tm="0">
                                          <p:val>
                                            <p:fltVal val="0.5"/>
                                          </p:val>
                                        </p:tav>
                                        <p:tav tm="100000">
                                          <p:val>
                                            <p:strVal val="#ppt_x"/>
                                          </p:val>
                                        </p:tav>
                                      </p:tavLst>
                                    </p:anim>
                                    <p:anim calcmode="lin" valueType="num">
                                      <p:cBhvr>
                                        <p:cTn id="19" dur="300" fill="hold"/>
                                        <p:tgtEl>
                                          <p:spTgt spid="9"/>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9"/>
                                        </p:tgtEl>
                                      </p:cBhvr>
                                    </p:animEffect>
                                    <p:animScale>
                                      <p:cBhvr>
                                        <p:cTn id="22" dur="150" autoRev="1" fill="hold"/>
                                        <p:tgtEl>
                                          <p:spTgt spid="9"/>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3"/>
                                        </p:tgtEl>
                                        <p:attrNameLst>
                                          <p:attrName>style.visibility</p:attrName>
                                        </p:attrNameLst>
                                      </p:cBhvr>
                                      <p:to>
                                        <p:strVal val="visible"/>
                                      </p:to>
                                    </p:set>
                                    <p:anim calcmode="lin" valueType="num">
                                      <p:cBhvr>
                                        <p:cTn id="25" dur="300" fill="hold"/>
                                        <p:tgtEl>
                                          <p:spTgt spid="3"/>
                                        </p:tgtEl>
                                        <p:attrNameLst>
                                          <p:attrName>ppt_w</p:attrName>
                                        </p:attrNameLst>
                                      </p:cBhvr>
                                      <p:tavLst>
                                        <p:tav tm="0">
                                          <p:val>
                                            <p:fltVal val="0"/>
                                          </p:val>
                                        </p:tav>
                                        <p:tav tm="100000">
                                          <p:val>
                                            <p:strVal val="#ppt_w"/>
                                          </p:val>
                                        </p:tav>
                                      </p:tavLst>
                                    </p:anim>
                                    <p:anim calcmode="lin" valueType="num">
                                      <p:cBhvr>
                                        <p:cTn id="26" dur="300" fill="hold"/>
                                        <p:tgtEl>
                                          <p:spTgt spid="3"/>
                                        </p:tgtEl>
                                        <p:attrNameLst>
                                          <p:attrName>ppt_h</p:attrName>
                                        </p:attrNameLst>
                                      </p:cBhvr>
                                      <p:tavLst>
                                        <p:tav tm="0">
                                          <p:val>
                                            <p:fltVal val="0"/>
                                          </p:val>
                                        </p:tav>
                                        <p:tav tm="100000">
                                          <p:val>
                                            <p:strVal val="#ppt_h"/>
                                          </p:val>
                                        </p:tav>
                                      </p:tavLst>
                                    </p:anim>
                                    <p:anim calcmode="lin" valueType="num">
                                      <p:cBhvr>
                                        <p:cTn id="27" dur="300" fill="hold"/>
                                        <p:tgtEl>
                                          <p:spTgt spid="3"/>
                                        </p:tgtEl>
                                        <p:attrNameLst>
                                          <p:attrName>ppt_x</p:attrName>
                                        </p:attrNameLst>
                                      </p:cBhvr>
                                      <p:tavLst>
                                        <p:tav tm="0">
                                          <p:val>
                                            <p:fltVal val="0.5"/>
                                          </p:val>
                                        </p:tav>
                                        <p:tav tm="100000">
                                          <p:val>
                                            <p:strVal val="#ppt_x"/>
                                          </p:val>
                                        </p:tav>
                                      </p:tavLst>
                                    </p:anim>
                                    <p:anim calcmode="lin" valueType="num">
                                      <p:cBhvr>
                                        <p:cTn id="28" dur="3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3"/>
                                        </p:tgtEl>
                                      </p:cBhvr>
                                    </p:animEffect>
                                    <p:animScale>
                                      <p:cBhvr>
                                        <p:cTn id="31" dur="150" autoRev="1" fill="hold"/>
                                        <p:tgtEl>
                                          <p:spTgt spid="3"/>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4"/>
                                        </p:tgtEl>
                                        <p:attrNameLst>
                                          <p:attrName>style.visibility</p:attrName>
                                        </p:attrNameLst>
                                      </p:cBhvr>
                                      <p:to>
                                        <p:strVal val="visible"/>
                                      </p:to>
                                    </p:set>
                                    <p:anim calcmode="lin" valueType="num">
                                      <p:cBhvr>
                                        <p:cTn id="34" dur="300" fill="hold"/>
                                        <p:tgtEl>
                                          <p:spTgt spid="4"/>
                                        </p:tgtEl>
                                        <p:attrNameLst>
                                          <p:attrName>ppt_w</p:attrName>
                                        </p:attrNameLst>
                                      </p:cBhvr>
                                      <p:tavLst>
                                        <p:tav tm="0">
                                          <p:val>
                                            <p:fltVal val="0"/>
                                          </p:val>
                                        </p:tav>
                                        <p:tav tm="100000">
                                          <p:val>
                                            <p:strVal val="#ppt_w"/>
                                          </p:val>
                                        </p:tav>
                                      </p:tavLst>
                                    </p:anim>
                                    <p:anim calcmode="lin" valueType="num">
                                      <p:cBhvr>
                                        <p:cTn id="35" dur="300" fill="hold"/>
                                        <p:tgtEl>
                                          <p:spTgt spid="4"/>
                                        </p:tgtEl>
                                        <p:attrNameLst>
                                          <p:attrName>ppt_h</p:attrName>
                                        </p:attrNameLst>
                                      </p:cBhvr>
                                      <p:tavLst>
                                        <p:tav tm="0">
                                          <p:val>
                                            <p:fltVal val="0"/>
                                          </p:val>
                                        </p:tav>
                                        <p:tav tm="100000">
                                          <p:val>
                                            <p:strVal val="#ppt_h"/>
                                          </p:val>
                                        </p:tav>
                                      </p:tavLst>
                                    </p:anim>
                                    <p:anim calcmode="lin" valueType="num">
                                      <p:cBhvr>
                                        <p:cTn id="36" dur="300" fill="hold"/>
                                        <p:tgtEl>
                                          <p:spTgt spid="4"/>
                                        </p:tgtEl>
                                        <p:attrNameLst>
                                          <p:attrName>ppt_x</p:attrName>
                                        </p:attrNameLst>
                                      </p:cBhvr>
                                      <p:tavLst>
                                        <p:tav tm="0">
                                          <p:val>
                                            <p:fltVal val="0.5"/>
                                          </p:val>
                                        </p:tav>
                                        <p:tav tm="100000">
                                          <p:val>
                                            <p:strVal val="#ppt_x"/>
                                          </p:val>
                                        </p:tav>
                                      </p:tavLst>
                                    </p:anim>
                                    <p:anim calcmode="lin" valueType="num">
                                      <p:cBhvr>
                                        <p:cTn id="37" dur="300" fill="hold"/>
                                        <p:tgtEl>
                                          <p:spTgt spid="4"/>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4"/>
                                        </p:tgtEl>
                                      </p:cBhvr>
                                    </p:animEffect>
                                    <p:animScale>
                                      <p:cBhvr>
                                        <p:cTn id="40" dur="150" autoRev="1" fill="hold"/>
                                        <p:tgtEl>
                                          <p:spTgt spid="4"/>
                                        </p:tgtEl>
                                      </p:cBhvr>
                                      <p:by x="105000" y="105000"/>
                                    </p:animScale>
                                  </p:childTnLst>
                                </p:cTn>
                              </p:par>
                              <p:par>
                                <p:cTn id="41" presetID="23" presetClass="entr" presetSubtype="528" fill="hold" grpId="0" nodeType="withEffect">
                                  <p:stCondLst>
                                    <p:cond delay="7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7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7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5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8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600"/>
                                  </p:stCondLst>
                                  <p:childTnLst>
                                    <p:set>
                                      <p:cBhvr>
                                        <p:cTn id="69" dur="1" fill="hold">
                                          <p:stCondLst>
                                            <p:cond delay="0"/>
                                          </p:stCondLst>
                                        </p:cTn>
                                        <p:tgtEl>
                                          <p:spTgt spid="13"/>
                                        </p:tgtEl>
                                        <p:attrNameLst>
                                          <p:attrName>style.visibility</p:attrName>
                                        </p:attrNameLst>
                                      </p:cBhvr>
                                      <p:to>
                                        <p:strVal val="visible"/>
                                      </p:to>
                                    </p:set>
                                    <p:anim calcmode="lin" valueType="num">
                                      <p:cBhvr>
                                        <p:cTn id="70" dur="300" fill="hold"/>
                                        <p:tgtEl>
                                          <p:spTgt spid="13"/>
                                        </p:tgtEl>
                                        <p:attrNameLst>
                                          <p:attrName>ppt_w</p:attrName>
                                        </p:attrNameLst>
                                      </p:cBhvr>
                                      <p:tavLst>
                                        <p:tav tm="0">
                                          <p:val>
                                            <p:fltVal val="0"/>
                                          </p:val>
                                        </p:tav>
                                        <p:tav tm="100000">
                                          <p:val>
                                            <p:strVal val="#ppt_w"/>
                                          </p:val>
                                        </p:tav>
                                      </p:tavLst>
                                    </p:anim>
                                    <p:anim calcmode="lin" valueType="num">
                                      <p:cBhvr>
                                        <p:cTn id="71" dur="300" fill="hold"/>
                                        <p:tgtEl>
                                          <p:spTgt spid="13"/>
                                        </p:tgtEl>
                                        <p:attrNameLst>
                                          <p:attrName>ppt_h</p:attrName>
                                        </p:attrNameLst>
                                      </p:cBhvr>
                                      <p:tavLst>
                                        <p:tav tm="0">
                                          <p:val>
                                            <p:fltVal val="0"/>
                                          </p:val>
                                        </p:tav>
                                        <p:tav tm="100000">
                                          <p:val>
                                            <p:strVal val="#ppt_h"/>
                                          </p:val>
                                        </p:tav>
                                      </p:tavLst>
                                    </p:anim>
                                    <p:anim calcmode="lin" valueType="num">
                                      <p:cBhvr>
                                        <p:cTn id="72" dur="300" fill="hold"/>
                                        <p:tgtEl>
                                          <p:spTgt spid="13"/>
                                        </p:tgtEl>
                                        <p:attrNameLst>
                                          <p:attrName>ppt_x</p:attrName>
                                        </p:attrNameLst>
                                      </p:cBhvr>
                                      <p:tavLst>
                                        <p:tav tm="0">
                                          <p:val>
                                            <p:fltVal val="0.5"/>
                                          </p:val>
                                        </p:tav>
                                        <p:tav tm="100000">
                                          <p:val>
                                            <p:strVal val="#ppt_x"/>
                                          </p:val>
                                        </p:tav>
                                      </p:tavLst>
                                    </p:anim>
                                    <p:anim calcmode="lin" valueType="num">
                                      <p:cBhvr>
                                        <p:cTn id="73" dur="300" fill="hold"/>
                                        <p:tgtEl>
                                          <p:spTgt spid="13"/>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900"/>
                                  </p:stCondLst>
                                  <p:childTnLst>
                                    <p:animEffect transition="out" filter="fade">
                                      <p:cBhvr>
                                        <p:cTn id="75" dur="300" tmFilter="0, 0; .2, .5; .8, .5; 1, 0"/>
                                        <p:tgtEl>
                                          <p:spTgt spid="13"/>
                                        </p:tgtEl>
                                      </p:cBhvr>
                                    </p:animEffect>
                                    <p:animScale>
                                      <p:cBhvr>
                                        <p:cTn id="76" dur="150" autoRev="1" fill="hold"/>
                                        <p:tgtEl>
                                          <p:spTgt spid="13"/>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5"/>
                                        </p:tgtEl>
                                        <p:attrNameLst>
                                          <p:attrName>style.visibility</p:attrName>
                                        </p:attrNameLst>
                                      </p:cBhvr>
                                      <p:to>
                                        <p:strVal val="visible"/>
                                      </p:to>
                                    </p:set>
                                    <p:anim calcmode="lin" valueType="num">
                                      <p:cBhvr>
                                        <p:cTn id="79" dur="300" fill="hold"/>
                                        <p:tgtEl>
                                          <p:spTgt spid="5"/>
                                        </p:tgtEl>
                                        <p:attrNameLst>
                                          <p:attrName>ppt_w</p:attrName>
                                        </p:attrNameLst>
                                      </p:cBhvr>
                                      <p:tavLst>
                                        <p:tav tm="0">
                                          <p:val>
                                            <p:fltVal val="0"/>
                                          </p:val>
                                        </p:tav>
                                        <p:tav tm="100000">
                                          <p:val>
                                            <p:strVal val="#ppt_w"/>
                                          </p:val>
                                        </p:tav>
                                      </p:tavLst>
                                    </p:anim>
                                    <p:anim calcmode="lin" valueType="num">
                                      <p:cBhvr>
                                        <p:cTn id="80" dur="300" fill="hold"/>
                                        <p:tgtEl>
                                          <p:spTgt spid="5"/>
                                        </p:tgtEl>
                                        <p:attrNameLst>
                                          <p:attrName>ppt_h</p:attrName>
                                        </p:attrNameLst>
                                      </p:cBhvr>
                                      <p:tavLst>
                                        <p:tav tm="0">
                                          <p:val>
                                            <p:fltVal val="0"/>
                                          </p:val>
                                        </p:tav>
                                        <p:tav tm="100000">
                                          <p:val>
                                            <p:strVal val="#ppt_h"/>
                                          </p:val>
                                        </p:tav>
                                      </p:tavLst>
                                    </p:anim>
                                    <p:anim calcmode="lin" valueType="num">
                                      <p:cBhvr>
                                        <p:cTn id="81" dur="300" fill="hold"/>
                                        <p:tgtEl>
                                          <p:spTgt spid="5"/>
                                        </p:tgtEl>
                                        <p:attrNameLst>
                                          <p:attrName>ppt_x</p:attrName>
                                        </p:attrNameLst>
                                      </p:cBhvr>
                                      <p:tavLst>
                                        <p:tav tm="0">
                                          <p:val>
                                            <p:fltVal val="0.5"/>
                                          </p:val>
                                        </p:tav>
                                        <p:tav tm="100000">
                                          <p:val>
                                            <p:strVal val="#ppt_x"/>
                                          </p:val>
                                        </p:tav>
                                      </p:tavLst>
                                    </p:anim>
                                    <p:anim calcmode="lin" valueType="num">
                                      <p:cBhvr>
                                        <p:cTn id="82" dur="300" fill="hold"/>
                                        <p:tgtEl>
                                          <p:spTgt spid="5"/>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5"/>
                                        </p:tgtEl>
                                      </p:cBhvr>
                                    </p:animEffect>
                                    <p:animScale>
                                      <p:cBhvr>
                                        <p:cTn id="85" dur="150" autoRev="1" fill="hold"/>
                                        <p:tgtEl>
                                          <p:spTgt spid="5"/>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11"/>
                                        </p:tgtEl>
                                        <p:attrNameLst>
                                          <p:attrName>style.visibility</p:attrName>
                                        </p:attrNameLst>
                                      </p:cBhvr>
                                      <p:to>
                                        <p:strVal val="visible"/>
                                      </p:to>
                                    </p:set>
                                    <p:anim calcmode="lin" valueType="num">
                                      <p:cBhvr>
                                        <p:cTn id="88" dur="300" fill="hold"/>
                                        <p:tgtEl>
                                          <p:spTgt spid="11"/>
                                        </p:tgtEl>
                                        <p:attrNameLst>
                                          <p:attrName>ppt_w</p:attrName>
                                        </p:attrNameLst>
                                      </p:cBhvr>
                                      <p:tavLst>
                                        <p:tav tm="0">
                                          <p:val>
                                            <p:fltVal val="0"/>
                                          </p:val>
                                        </p:tav>
                                        <p:tav tm="100000">
                                          <p:val>
                                            <p:strVal val="#ppt_w"/>
                                          </p:val>
                                        </p:tav>
                                      </p:tavLst>
                                    </p:anim>
                                    <p:anim calcmode="lin" valueType="num">
                                      <p:cBhvr>
                                        <p:cTn id="89" dur="300" fill="hold"/>
                                        <p:tgtEl>
                                          <p:spTgt spid="11"/>
                                        </p:tgtEl>
                                        <p:attrNameLst>
                                          <p:attrName>ppt_h</p:attrName>
                                        </p:attrNameLst>
                                      </p:cBhvr>
                                      <p:tavLst>
                                        <p:tav tm="0">
                                          <p:val>
                                            <p:fltVal val="0"/>
                                          </p:val>
                                        </p:tav>
                                        <p:tav tm="100000">
                                          <p:val>
                                            <p:strVal val="#ppt_h"/>
                                          </p:val>
                                        </p:tav>
                                      </p:tavLst>
                                    </p:anim>
                                    <p:anim calcmode="lin" valueType="num">
                                      <p:cBhvr>
                                        <p:cTn id="90" dur="300" fill="hold"/>
                                        <p:tgtEl>
                                          <p:spTgt spid="11"/>
                                        </p:tgtEl>
                                        <p:attrNameLst>
                                          <p:attrName>ppt_x</p:attrName>
                                        </p:attrNameLst>
                                      </p:cBhvr>
                                      <p:tavLst>
                                        <p:tav tm="0">
                                          <p:val>
                                            <p:fltVal val="0.5"/>
                                          </p:val>
                                        </p:tav>
                                        <p:tav tm="100000">
                                          <p:val>
                                            <p:strVal val="#ppt_x"/>
                                          </p:val>
                                        </p:tav>
                                      </p:tavLst>
                                    </p:anim>
                                    <p:anim calcmode="lin" valueType="num">
                                      <p:cBhvr>
                                        <p:cTn id="91" dur="300" fill="hold"/>
                                        <p:tgtEl>
                                          <p:spTgt spid="11"/>
                                        </p:tgtEl>
                                        <p:attrNameLst>
                                          <p:attrName>ppt_y</p:attrName>
                                        </p:attrNameLst>
                                      </p:cBhvr>
                                      <p:tavLst>
                                        <p:tav tm="0">
                                          <p:val>
                                            <p:fltVal val="0.5"/>
                                          </p:val>
                                        </p:tav>
                                        <p:tav tm="100000">
                                          <p:val>
                                            <p:strVal val="#ppt_y"/>
                                          </p:val>
                                        </p:tav>
                                      </p:tavLst>
                                    </p:anim>
                                  </p:childTnLst>
                                </p:cTn>
                              </p:par>
                              <p:par>
                                <p:cTn id="92" presetID="23" presetClass="entr" presetSubtype="528" fill="hold" grpId="0" nodeType="withEffect">
                                  <p:stCondLst>
                                    <p:cond delay="900"/>
                                  </p:stCondLst>
                                  <p:childTnLst>
                                    <p:set>
                                      <p:cBhvr>
                                        <p:cTn id="93" dur="1" fill="hold">
                                          <p:stCondLst>
                                            <p:cond delay="0"/>
                                          </p:stCondLst>
                                        </p:cTn>
                                        <p:tgtEl>
                                          <p:spTgt spid="12"/>
                                        </p:tgtEl>
                                        <p:attrNameLst>
                                          <p:attrName>style.visibility</p:attrName>
                                        </p:attrNameLst>
                                      </p:cBhvr>
                                      <p:to>
                                        <p:strVal val="visible"/>
                                      </p:to>
                                    </p:set>
                                    <p:anim calcmode="lin" valueType="num">
                                      <p:cBhvr>
                                        <p:cTn id="94" dur="300" fill="hold"/>
                                        <p:tgtEl>
                                          <p:spTgt spid="12"/>
                                        </p:tgtEl>
                                        <p:attrNameLst>
                                          <p:attrName>ppt_w</p:attrName>
                                        </p:attrNameLst>
                                      </p:cBhvr>
                                      <p:tavLst>
                                        <p:tav tm="0">
                                          <p:val>
                                            <p:fltVal val="0"/>
                                          </p:val>
                                        </p:tav>
                                        <p:tav tm="100000">
                                          <p:val>
                                            <p:strVal val="#ppt_w"/>
                                          </p:val>
                                        </p:tav>
                                      </p:tavLst>
                                    </p:anim>
                                    <p:anim calcmode="lin" valueType="num">
                                      <p:cBhvr>
                                        <p:cTn id="95" dur="300" fill="hold"/>
                                        <p:tgtEl>
                                          <p:spTgt spid="12"/>
                                        </p:tgtEl>
                                        <p:attrNameLst>
                                          <p:attrName>ppt_h</p:attrName>
                                        </p:attrNameLst>
                                      </p:cBhvr>
                                      <p:tavLst>
                                        <p:tav tm="0">
                                          <p:val>
                                            <p:fltVal val="0"/>
                                          </p:val>
                                        </p:tav>
                                        <p:tav tm="100000">
                                          <p:val>
                                            <p:strVal val="#ppt_h"/>
                                          </p:val>
                                        </p:tav>
                                      </p:tavLst>
                                    </p:anim>
                                    <p:anim calcmode="lin" valueType="num">
                                      <p:cBhvr>
                                        <p:cTn id="96" dur="300" fill="hold"/>
                                        <p:tgtEl>
                                          <p:spTgt spid="12"/>
                                        </p:tgtEl>
                                        <p:attrNameLst>
                                          <p:attrName>ppt_x</p:attrName>
                                        </p:attrNameLst>
                                      </p:cBhvr>
                                      <p:tavLst>
                                        <p:tav tm="0">
                                          <p:val>
                                            <p:fltVal val="0.5"/>
                                          </p:val>
                                        </p:tav>
                                        <p:tav tm="100000">
                                          <p:val>
                                            <p:strVal val="#ppt_x"/>
                                          </p:val>
                                        </p:tav>
                                      </p:tavLst>
                                    </p:anim>
                                    <p:anim calcmode="lin" valueType="num">
                                      <p:cBhvr>
                                        <p:cTn id="97" dur="300" fill="hold"/>
                                        <p:tgtEl>
                                          <p:spTgt spid="12"/>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900"/>
                                  </p:stCondLst>
                                  <p:childTnLst>
                                    <p:animEffect transition="out" filter="fade">
                                      <p:cBhvr>
                                        <p:cTn id="99" dur="300" tmFilter="0, 0; .2, .5; .8, .5; 1, 0"/>
                                        <p:tgtEl>
                                          <p:spTgt spid="11"/>
                                        </p:tgtEl>
                                      </p:cBhvr>
                                    </p:animEffect>
                                    <p:animScale>
                                      <p:cBhvr>
                                        <p:cTn id="100" dur="150" autoRev="1" fill="hold"/>
                                        <p:tgtEl>
                                          <p:spTgt spid="11"/>
                                        </p:tgtEl>
                                      </p:cBhvr>
                                      <p:by x="105000" y="105000"/>
                                    </p:animScale>
                                  </p:childTnLst>
                                </p:cTn>
                              </p:par>
                              <p:par>
                                <p:cTn id="101" presetID="26" presetClass="emph" presetSubtype="0" fill="hold" grpId="1" nodeType="withEffect">
                                  <p:stCondLst>
                                    <p:cond delay="1200"/>
                                  </p:stCondLst>
                                  <p:childTnLst>
                                    <p:animEffect transition="out" filter="fade">
                                      <p:cBhvr>
                                        <p:cTn id="102" dur="300" tmFilter="0, 0; .2, .5; .8, .5; 1, 0"/>
                                        <p:tgtEl>
                                          <p:spTgt spid="12"/>
                                        </p:tgtEl>
                                      </p:cBhvr>
                                    </p:animEffect>
                                    <p:animScale>
                                      <p:cBhvr>
                                        <p:cTn id="103" dur="150" autoRev="1" fill="hold"/>
                                        <p:tgtEl>
                                          <p:spTgt spid="12"/>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10"/>
                                        </p:tgtEl>
                                        <p:attrNameLst>
                                          <p:attrName>style.visibility</p:attrName>
                                        </p:attrNameLst>
                                      </p:cBhvr>
                                      <p:to>
                                        <p:strVal val="visible"/>
                                      </p:to>
                                    </p:set>
                                    <p:anim calcmode="lin" valueType="num">
                                      <p:cBhvr>
                                        <p:cTn id="106" dur="300" fill="hold"/>
                                        <p:tgtEl>
                                          <p:spTgt spid="10"/>
                                        </p:tgtEl>
                                        <p:attrNameLst>
                                          <p:attrName>ppt_w</p:attrName>
                                        </p:attrNameLst>
                                      </p:cBhvr>
                                      <p:tavLst>
                                        <p:tav tm="0">
                                          <p:val>
                                            <p:fltVal val="0"/>
                                          </p:val>
                                        </p:tav>
                                        <p:tav tm="100000">
                                          <p:val>
                                            <p:strVal val="#ppt_w"/>
                                          </p:val>
                                        </p:tav>
                                      </p:tavLst>
                                    </p:anim>
                                    <p:anim calcmode="lin" valueType="num">
                                      <p:cBhvr>
                                        <p:cTn id="107" dur="300" fill="hold"/>
                                        <p:tgtEl>
                                          <p:spTgt spid="10"/>
                                        </p:tgtEl>
                                        <p:attrNameLst>
                                          <p:attrName>ppt_h</p:attrName>
                                        </p:attrNameLst>
                                      </p:cBhvr>
                                      <p:tavLst>
                                        <p:tav tm="0">
                                          <p:val>
                                            <p:fltVal val="0"/>
                                          </p:val>
                                        </p:tav>
                                        <p:tav tm="100000">
                                          <p:val>
                                            <p:strVal val="#ppt_h"/>
                                          </p:val>
                                        </p:tav>
                                      </p:tavLst>
                                    </p:anim>
                                    <p:anim calcmode="lin" valueType="num">
                                      <p:cBhvr>
                                        <p:cTn id="108" dur="300" fill="hold"/>
                                        <p:tgtEl>
                                          <p:spTgt spid="10"/>
                                        </p:tgtEl>
                                        <p:attrNameLst>
                                          <p:attrName>ppt_x</p:attrName>
                                        </p:attrNameLst>
                                      </p:cBhvr>
                                      <p:tavLst>
                                        <p:tav tm="0">
                                          <p:val>
                                            <p:fltVal val="0.5"/>
                                          </p:val>
                                        </p:tav>
                                        <p:tav tm="100000">
                                          <p:val>
                                            <p:strVal val="#ppt_x"/>
                                          </p:val>
                                        </p:tav>
                                      </p:tavLst>
                                    </p:anim>
                                    <p:anim calcmode="lin" valueType="num">
                                      <p:cBhvr>
                                        <p:cTn id="109" dur="300" fill="hold"/>
                                        <p:tgtEl>
                                          <p:spTgt spid="10"/>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10"/>
                                        </p:tgtEl>
                                      </p:cBhvr>
                                    </p:animEffect>
                                    <p:animScale>
                                      <p:cBhvr>
                                        <p:cTn id="112" dur="150" autoRev="1" fill="hold"/>
                                        <p:tgtEl>
                                          <p:spTgt spid="10"/>
                                        </p:tgtEl>
                                      </p:cBhvr>
                                      <p:by x="105000" y="105000"/>
                                    </p:animScale>
                                  </p:childTnLst>
                                </p:cTn>
                              </p:par>
                            </p:childTnLst>
                          </p:cTn>
                        </p:par>
                        <p:par>
                          <p:cTn id="113" fill="hold">
                            <p:stCondLst>
                              <p:cond delay="1600"/>
                            </p:stCondLst>
                            <p:childTnLst>
                              <p:par>
                                <p:cTn id="114" presetID="10" presetClass="entr" presetSubtype="0" fill="hold" grpId="0" nodeType="afterEffect">
                                  <p:stCondLst>
                                    <p:cond delay="0"/>
                                  </p:stCondLst>
                                  <p:iterate type="lt">
                                    <p:tmPct val="10000"/>
                                  </p:iterate>
                                  <p:childTnLst>
                                    <p:set>
                                      <p:cBhvr>
                                        <p:cTn id="115" dur="1" fill="hold">
                                          <p:stCondLst>
                                            <p:cond delay="0"/>
                                          </p:stCondLst>
                                        </p:cTn>
                                        <p:tgtEl>
                                          <p:spTgt spid="15"/>
                                        </p:tgtEl>
                                        <p:attrNameLst>
                                          <p:attrName>style.visibility</p:attrName>
                                        </p:attrNameLst>
                                      </p:cBhvr>
                                      <p:to>
                                        <p:strVal val="visible"/>
                                      </p:to>
                                    </p:set>
                                    <p:animEffect transition="in" filter="fade">
                                      <p:cBhvr>
                                        <p:cTn id="116" dur="300"/>
                                        <p:tgtEl>
                                          <p:spTgt spid="15"/>
                                        </p:tgtEl>
                                      </p:cBhvr>
                                    </p:animEffect>
                                  </p:childTnLst>
                                </p:cTn>
                              </p:par>
                            </p:childTnLst>
                          </p:cTn>
                        </p:par>
                        <p:par>
                          <p:cTn id="117" fill="hold">
                            <p:stCondLst>
                              <p:cond delay="1990"/>
                            </p:stCondLst>
                            <p:childTnLst>
                              <p:par>
                                <p:cTn id="118" presetID="10" presetClass="entr" presetSubtype="0" fill="hold" grpId="0" nodeType="afterEffect">
                                  <p:stCondLst>
                                    <p:cond delay="0"/>
                                  </p:stCondLst>
                                  <p:iterate type="lt">
                                    <p:tmPct val="10000"/>
                                  </p:iterate>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childTnLst>
                          </p:cTn>
                        </p:par>
                        <p:par>
                          <p:cTn id="121" fill="hold">
                            <p:stCondLst>
                              <p:cond delay="4340"/>
                            </p:stCondLst>
                            <p:childTnLst>
                              <p:par>
                                <p:cTn id="122" presetID="10" presetClass="entr" presetSubtype="0" fill="hold" grpId="0"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fade">
                                      <p:cBhvr>
                                        <p:cTn id="1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55259"/>
          <a:stretch/>
        </p:blipFill>
        <p:spPr>
          <a:xfrm>
            <a:off x="6972300" y="0"/>
            <a:ext cx="2171700" cy="2730341"/>
          </a:xfrm>
          <a:prstGeom prst="rect">
            <a:avLst/>
          </a:prstGeom>
        </p:spPr>
      </p:pic>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144" t="-558" r="55899" b="558"/>
          <a:stretch/>
        </p:blipFill>
        <p:spPr>
          <a:xfrm>
            <a:off x="0" y="2413159"/>
            <a:ext cx="2133600" cy="2730341"/>
          </a:xfrm>
          <a:prstGeom prst="rect">
            <a:avLst/>
          </a:prstGeom>
        </p:spPr>
      </p:pic>
      <p:pic>
        <p:nvPicPr>
          <p:cNvPr id="25" name="图片 24"/>
          <p:cNvPicPr>
            <a:picLocks noChangeAspect="1"/>
          </p:cNvPicPr>
          <p:nvPr/>
        </p:nvPicPr>
        <p:blipFill>
          <a:blip r:embed="rId3"/>
          <a:stretch>
            <a:fillRect/>
          </a:stretch>
        </p:blipFill>
        <p:spPr>
          <a:xfrm>
            <a:off x="2260124" y="220499"/>
            <a:ext cx="4623751" cy="4702501"/>
          </a:xfrm>
          <a:prstGeom prst="rect">
            <a:avLst/>
          </a:prstGeom>
        </p:spPr>
      </p:pic>
      <p:sp>
        <p:nvSpPr>
          <p:cNvPr id="4" name="矩形 3"/>
          <p:cNvSpPr/>
          <p:nvPr/>
        </p:nvSpPr>
        <p:spPr>
          <a:xfrm>
            <a:off x="1581150" y="2147069"/>
            <a:ext cx="5814060" cy="1036320"/>
          </a:xfrm>
          <a:prstGeom prst="rect">
            <a:avLst/>
          </a:prstGeom>
          <a:solidFill>
            <a:schemeClr val="bg1">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39808" y="2214495"/>
            <a:ext cx="6696744" cy="830997"/>
          </a:xfrm>
          <a:prstGeom prst="rect">
            <a:avLst/>
          </a:prstGeom>
        </p:spPr>
        <p:txBody>
          <a:bodyPr wrap="square">
            <a:spAutoFit/>
          </a:bodyPr>
          <a:lstStyle/>
          <a:p>
            <a:pPr algn="ctr"/>
            <a:r>
              <a:rPr lang="zh-CN" altLang="en-US" sz="4800" b="1" spc="169"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谢谢聆听</a:t>
            </a:r>
            <a:endParaRPr lang="zh-CN" altLang="en-US" sz="4800" b="1" spc="169"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0" name="矩形 19"/>
          <p:cNvSpPr/>
          <p:nvPr/>
        </p:nvSpPr>
        <p:spPr>
          <a:xfrm>
            <a:off x="3307080" y="995218"/>
            <a:ext cx="2362200" cy="1200329"/>
          </a:xfrm>
          <a:prstGeom prst="rect">
            <a:avLst/>
          </a:prstGeom>
        </p:spPr>
        <p:txBody>
          <a:bodyPr wrap="square">
            <a:spAutoFit/>
          </a:bodyPr>
          <a:lstStyle/>
          <a:p>
            <a:pPr algn="ctr"/>
            <a:r>
              <a:rPr lang="en-US" altLang="zh-CN" sz="7200" spc="169"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2019</a:t>
            </a:r>
            <a:endParaRPr lang="zh-CN" altLang="en-US" sz="7200" spc="169"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
        <p:nvSpPr>
          <p:cNvPr id="7" name="圆角矩形 6"/>
          <p:cNvSpPr/>
          <p:nvPr/>
        </p:nvSpPr>
        <p:spPr>
          <a:xfrm>
            <a:off x="3726180" y="3347398"/>
            <a:ext cx="1607820" cy="409262"/>
          </a:xfrm>
          <a:prstGeom prst="roundRect">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汇报人：</a:t>
            </a:r>
            <a:r>
              <a:rPr lang="en-US" altLang="zh-CN" dirty="0" smtClean="0">
                <a:solidFill>
                  <a:schemeClr val="bg1"/>
                </a:solidFill>
              </a:rPr>
              <a:t>Sunny</a:t>
            </a:r>
            <a:endParaRPr lang="zh-CN" altLang="en-US" dirty="0">
              <a:solidFill>
                <a:schemeClr val="bg1"/>
              </a:solidFill>
            </a:endParaRPr>
          </a:p>
        </p:txBody>
      </p:sp>
    </p:spTree>
    <p:extLst>
      <p:ext uri="{BB962C8B-B14F-4D97-AF65-F5344CB8AC3E}">
        <p14:creationId xmlns:p14="http://schemas.microsoft.com/office/powerpoint/2010/main" val="2229424663"/>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55900" y="1498600"/>
            <a:ext cx="3964611" cy="923330"/>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1806780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stretch>
            <a:fillRect/>
          </a:stretch>
        </p:blipFill>
        <p:spPr>
          <a:xfrm>
            <a:off x="3706857" y="837599"/>
            <a:ext cx="1608871" cy="1636273"/>
          </a:xfrm>
          <a:prstGeom prst="rect">
            <a:avLst/>
          </a:prstGeom>
        </p:spPr>
      </p:pic>
      <p:sp>
        <p:nvSpPr>
          <p:cNvPr id="30" name="矩形 24"/>
          <p:cNvSpPr>
            <a:spLocks noChangeArrowheads="1"/>
          </p:cNvSpPr>
          <p:nvPr/>
        </p:nvSpPr>
        <p:spPr bwMode="auto">
          <a:xfrm>
            <a:off x="3825682" y="1212016"/>
            <a:ext cx="1344215" cy="726353"/>
          </a:xfrm>
          <a:prstGeom prst="rect">
            <a:avLst/>
          </a:prstGeom>
          <a:noFill/>
          <a:ln>
            <a:noFill/>
          </a:ln>
        </p:spPr>
        <p:txBody>
          <a:bodyPr lIns="68580" tIns="34290" rIns="68580" bIns="3429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rtl="0" eaLnBrk="1" fontAlgn="auto" latinLnBrk="0" hangingPunct="1">
              <a:lnSpc>
                <a:spcPct val="122000"/>
              </a:lnSpc>
              <a:spcBef>
                <a:spcPts val="0"/>
              </a:spcBef>
              <a:spcAft>
                <a:spcPts val="0"/>
              </a:spcAft>
              <a:buClrTx/>
              <a:buSzTx/>
              <a:buFontTx/>
              <a:buNone/>
              <a:tabLst/>
              <a:defRPr/>
            </a:pPr>
            <a:r>
              <a:rPr kumimoji="0" lang="zh-CN" altLang="en-US" sz="2400" b="1" u="none" strike="noStrike" kern="1200" cap="none" spc="0" normalizeH="0" baseline="0" noProof="0" dirty="0" smtClean="0">
                <a:ln>
                  <a:noFill/>
                </a:ln>
                <a:solidFill>
                  <a:prstClr val="white"/>
                </a:solidFill>
                <a:effectLst/>
                <a:uLnTx/>
                <a:uFillTx/>
                <a:latin typeface="微软雅黑 Light" pitchFamily="2" charset="-122"/>
                <a:ea typeface="微软雅黑 Light" pitchFamily="2" charset="-122"/>
                <a:cs typeface="+mn-cs"/>
                <a:sym typeface="微软雅黑 Light" pitchFamily="2" charset="-122"/>
              </a:rPr>
              <a:t>过渡页</a:t>
            </a:r>
            <a:endParaRPr kumimoji="0" lang="en-US" altLang="zh-CN" sz="2400" b="1" u="none" strike="noStrike" kern="1200" cap="none" spc="0" normalizeH="0" baseline="0" noProof="0" dirty="0" smtClean="0">
              <a:ln>
                <a:noFill/>
              </a:ln>
              <a:solidFill>
                <a:prstClr val="white"/>
              </a:solidFill>
              <a:effectLst/>
              <a:uLnTx/>
              <a:uFillTx/>
              <a:latin typeface="微软雅黑 Light" pitchFamily="2" charset="-122"/>
              <a:ea typeface="微软雅黑 Light" pitchFamily="2" charset="-122"/>
              <a:cs typeface="+mn-cs"/>
              <a:sym typeface="微软雅黑 Light" pitchFamily="2" charset="-122"/>
            </a:endParaRPr>
          </a:p>
          <a:p>
            <a:pPr marL="0" marR="0" lvl="0" indent="0" algn="ctr" defTabSz="914400" rtl="0" eaLnBrk="1" fontAlgn="auto" latinLnBrk="0" hangingPunct="1">
              <a:lnSpc>
                <a:spcPct val="122000"/>
              </a:lnSpc>
              <a:spcBef>
                <a:spcPts val="0"/>
              </a:spcBef>
              <a:spcAft>
                <a:spcPts val="0"/>
              </a:spcAft>
              <a:buClrTx/>
              <a:buSzTx/>
              <a:buFontTx/>
              <a:buNone/>
              <a:tabLst/>
              <a:defRPr/>
            </a:pPr>
            <a:r>
              <a:rPr kumimoji="0" lang="en-US" altLang="zh-CN" sz="1100" b="1" u="none" strike="noStrike" kern="1200" cap="none" spc="0" normalizeH="0" baseline="0" noProof="0" dirty="0" smtClean="0">
                <a:ln>
                  <a:noFill/>
                </a:ln>
                <a:solidFill>
                  <a:prstClr val="white"/>
                </a:solidFill>
                <a:effectLst/>
                <a:uLnTx/>
                <a:uFillTx/>
                <a:latin typeface="微软雅黑 Light" pitchFamily="2" charset="-122"/>
                <a:ea typeface="微软雅黑 Light" pitchFamily="2" charset="-122"/>
                <a:cs typeface="+mn-cs"/>
                <a:sym typeface="微软雅黑 Light" pitchFamily="2" charset="-122"/>
              </a:rPr>
              <a:t>CONTENTS </a:t>
            </a:r>
            <a:r>
              <a:rPr kumimoji="0" lang="en-US" altLang="zh-CN" sz="1100" b="1" u="none" strike="noStrike" kern="1200" cap="none" spc="0" normalizeH="0" baseline="0" noProof="0" dirty="0">
                <a:ln>
                  <a:noFill/>
                </a:ln>
                <a:solidFill>
                  <a:prstClr val="white"/>
                </a:solidFill>
                <a:effectLst/>
                <a:uLnTx/>
                <a:uFillTx/>
                <a:latin typeface="微软雅黑 Light" pitchFamily="2" charset="-122"/>
                <a:ea typeface="微软雅黑 Light" pitchFamily="2" charset="-122"/>
                <a:cs typeface="+mn-cs"/>
                <a:sym typeface="微软雅黑 Light" pitchFamily="2" charset="-122"/>
              </a:rPr>
              <a:t>PAGE </a:t>
            </a:r>
            <a:endParaRPr kumimoji="0" lang="zh-CN" altLang="en-US" sz="1100" b="1" u="none" strike="noStrike" kern="1200" cap="none" spc="0" normalizeH="0" baseline="0" noProof="0" dirty="0">
              <a:ln>
                <a:noFill/>
              </a:ln>
              <a:solidFill>
                <a:prstClr val="white"/>
              </a:solidFill>
              <a:effectLst/>
              <a:uLnTx/>
              <a:uFillTx/>
              <a:latin typeface="微软雅黑 Light" pitchFamily="2" charset="-122"/>
              <a:ea typeface="微软雅黑 Light" pitchFamily="2" charset="-122"/>
              <a:cs typeface="+mn-cs"/>
              <a:sym typeface="微软雅黑 Light" pitchFamily="2" charset="-122"/>
            </a:endParaRPr>
          </a:p>
        </p:txBody>
      </p:sp>
      <p:sp>
        <p:nvSpPr>
          <p:cNvPr id="38" name="TextBox 37"/>
          <p:cNvSpPr txBox="1"/>
          <p:nvPr/>
        </p:nvSpPr>
        <p:spPr>
          <a:xfrm>
            <a:off x="-41955" y="-254081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black"/>
                </a:solidFill>
                <a:effectLst/>
                <a:uLnTx/>
                <a:uFillTx/>
                <a:latin typeface="Arial"/>
                <a:ea typeface="微软雅黑"/>
                <a:cs typeface="+mn-cs"/>
              </a:rPr>
              <a:t>延迟符</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grpSp>
        <p:nvGrpSpPr>
          <p:cNvPr id="21" name="组合 48"/>
          <p:cNvGrpSpPr>
            <a:grpSpLocks/>
          </p:cNvGrpSpPr>
          <p:nvPr/>
        </p:nvGrpSpPr>
        <p:grpSpPr bwMode="auto">
          <a:xfrm>
            <a:off x="2177232" y="2764702"/>
            <a:ext cx="5143853" cy="560388"/>
            <a:chOff x="0" y="0"/>
            <a:chExt cx="3791553" cy="412624"/>
          </a:xfrm>
          <a:solidFill>
            <a:schemeClr val="tx1">
              <a:lumMod val="50000"/>
              <a:lumOff val="50000"/>
            </a:schemeClr>
          </a:solidFill>
        </p:grpSpPr>
        <p:sp>
          <p:nvSpPr>
            <p:cNvPr id="22" name="圆角矩形 72"/>
            <p:cNvSpPr>
              <a:spLocks noChangeArrowheads="1"/>
            </p:cNvSpPr>
            <p:nvPr/>
          </p:nvSpPr>
          <p:spPr bwMode="auto">
            <a:xfrm>
              <a:off x="0" y="0"/>
              <a:ext cx="3791553" cy="412624"/>
            </a:xfrm>
            <a:prstGeom prst="roundRect">
              <a:avLst>
                <a:gd name="adj" fmla="val 16667"/>
              </a:avLst>
            </a:prstGeom>
            <a:grp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2000" b="1" i="0" u="none" strike="noStrike" kern="1200" cap="none" spc="0" normalizeH="0" baseline="0" noProof="0">
                <a:ln>
                  <a:noFill/>
                </a:ln>
                <a:solidFill>
                  <a:srgbClr val="FFFFFF"/>
                </a:solidFill>
                <a:effectLst/>
                <a:uLnTx/>
                <a:uFillTx/>
                <a:latin typeface="Arial"/>
                <a:ea typeface="微软雅黑"/>
                <a:cs typeface="+mn-ea"/>
                <a:sym typeface="+mn-lt"/>
              </a:endParaRPr>
            </a:p>
          </p:txBody>
        </p:sp>
        <p:sp>
          <p:nvSpPr>
            <p:cNvPr id="23" name="矩形 73"/>
            <p:cNvSpPr>
              <a:spLocks noChangeArrowheads="1"/>
            </p:cNvSpPr>
            <p:nvPr/>
          </p:nvSpPr>
          <p:spPr bwMode="auto">
            <a:xfrm>
              <a:off x="543220" y="69298"/>
              <a:ext cx="2971908" cy="294608"/>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Arial"/>
                  <a:ea typeface="微软雅黑"/>
                  <a:cs typeface="+mn-ea"/>
                  <a:sym typeface="+mn-lt"/>
                </a:rPr>
                <a:t>第一部分：单击此处添加文字标题</a:t>
              </a:r>
              <a:endParaRPr kumimoji="0" lang="zh-CN" altLang="en-US" sz="2000" b="1" i="0" u="none" strike="noStrike" kern="1200" cap="none" spc="0" normalizeH="0" baseline="0" noProof="0" dirty="0">
                <a:ln>
                  <a:noFill/>
                </a:ln>
                <a:solidFill>
                  <a:prstClr val="white"/>
                </a:solidFill>
                <a:effectLst/>
                <a:uLnTx/>
                <a:uFillTx/>
                <a:latin typeface="Arial"/>
                <a:ea typeface="微软雅黑"/>
                <a:cs typeface="+mn-ea"/>
                <a:sym typeface="+mn-lt"/>
              </a:endParaRPr>
            </a:p>
          </p:txBody>
        </p:sp>
      </p:grpSp>
      <p:sp>
        <p:nvSpPr>
          <p:cNvPr id="24" name="圆角矩形 10"/>
          <p:cNvSpPr>
            <a:spLocks noChangeArrowheads="1"/>
          </p:cNvSpPr>
          <p:nvPr/>
        </p:nvSpPr>
        <p:spPr bwMode="auto">
          <a:xfrm>
            <a:off x="1507307" y="2764702"/>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solidFill>
            <a:schemeClr val="tx1">
              <a:lumMod val="95000"/>
              <a:lumOff val="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FFFF"/>
                </a:solidFill>
                <a:effectLst/>
                <a:uLnTx/>
                <a:uFillTx/>
                <a:latin typeface="Arial"/>
                <a:ea typeface="微软雅黑"/>
                <a:cs typeface="+mn-ea"/>
                <a:sym typeface="+mn-lt"/>
              </a:rPr>
              <a:t>1.</a:t>
            </a:r>
            <a:endParaRPr kumimoji="0" lang="zh-CN" altLang="en-US" sz="2000" b="1"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Tree>
    <p:extLst>
      <p:ext uri="{BB962C8B-B14F-4D97-AF65-F5344CB8AC3E}">
        <p14:creationId xmlns:p14="http://schemas.microsoft.com/office/powerpoint/2010/main" val="113175772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ppt_x</p:attrName>
                                        </p:attrNameLst>
                                      </p:cBhvr>
                                      <p:tavLst>
                                        <p:tav tm="0">
                                          <p:val>
                                            <p:strVal val="0-#ppt_w/2"/>
                                          </p:val>
                                        </p:tav>
                                        <p:tav tm="100000">
                                          <p:val>
                                            <p:strVal val="#ppt_x"/>
                                          </p:val>
                                        </p:tav>
                                      </p:tavLst>
                                    </p:anim>
                                    <p:anim calcmode="lin" valueType="num">
                                      <p:cBhvr>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ppt_x</p:attrName>
                                        </p:attrNameLst>
                                      </p:cBhvr>
                                      <p:tavLst>
                                        <p:tav tm="0">
                                          <p:val>
                                            <p:strVal val="0-#ppt_w/2"/>
                                          </p:val>
                                        </p:tav>
                                        <p:tav tm="100000">
                                          <p:val>
                                            <p:strVal val="#ppt_x"/>
                                          </p:val>
                                        </p:tav>
                                      </p:tavLst>
                                    </p:anim>
                                    <p:anim calcmode="lin" valueType="num">
                                      <p:cBhvr>
                                        <p:cTn id="1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4" grpId="0" bldLvl="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en-US" altLang="zh-CN" b="1" dirty="0">
                <a:solidFill>
                  <a:schemeClr val="tx1">
                    <a:lumMod val="95000"/>
                    <a:lumOff val="5000"/>
                  </a:schemeClr>
                </a:solidFill>
              </a:rPr>
              <a:t>SWOT</a:t>
            </a:r>
            <a:r>
              <a:rPr lang="zh-CN" altLang="en-US" b="1" dirty="0">
                <a:solidFill>
                  <a:schemeClr val="tx1">
                    <a:lumMod val="95000"/>
                    <a:lumOff val="5000"/>
                  </a:schemeClr>
                </a:solidFill>
              </a:rPr>
              <a:t>分析</a:t>
            </a:r>
          </a:p>
        </p:txBody>
      </p:sp>
      <p:grpSp>
        <p:nvGrpSpPr>
          <p:cNvPr id="9" name="Group 21"/>
          <p:cNvGrpSpPr/>
          <p:nvPr/>
        </p:nvGrpSpPr>
        <p:grpSpPr>
          <a:xfrm>
            <a:off x="539552" y="1338637"/>
            <a:ext cx="2286016" cy="1116779"/>
            <a:chOff x="642910" y="1778920"/>
            <a:chExt cx="2286016" cy="1116779"/>
          </a:xfrm>
        </p:grpSpPr>
        <p:sp>
          <p:nvSpPr>
            <p:cNvPr id="10"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latin typeface="+mn-ea"/>
                  <a:cs typeface="Open Sans Light" pitchFamily="34" charset="0"/>
                </a:rPr>
                <a:t>此处添加详细文本描述，建议与标题相关并符合整体语言风格，语言描述尽量简洁生动</a:t>
              </a:r>
              <a:r>
                <a:rPr lang="zh-CN" altLang="en-US" sz="1050" dirty="0" smtClean="0">
                  <a:solidFill>
                    <a:schemeClr val="tx1">
                      <a:lumMod val="85000"/>
                      <a:lumOff val="15000"/>
                    </a:schemeClr>
                  </a:solidFill>
                  <a:latin typeface="+mn-ea"/>
                  <a:cs typeface="Open Sans Light" pitchFamily="34" charset="0"/>
                </a:rPr>
                <a:t>。</a:t>
              </a:r>
              <a:endParaRPr lang="ms-MY" sz="1050" dirty="0" smtClean="0">
                <a:solidFill>
                  <a:schemeClr val="tx1">
                    <a:lumMod val="85000"/>
                    <a:lumOff val="15000"/>
                  </a:schemeClr>
                </a:solidFill>
                <a:latin typeface="+mn-ea"/>
                <a:cs typeface="Open Sans Light" pitchFamily="34" charset="0"/>
              </a:endParaRPr>
            </a:p>
          </p:txBody>
        </p:sp>
        <p:sp>
          <p:nvSpPr>
            <p:cNvPr id="11"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2"/>
                  </a:solidFill>
                  <a:latin typeface="+mn-ea"/>
                  <a:cs typeface="Open Sans" pitchFamily="34" charset="0"/>
                </a:rPr>
                <a:t>优势</a:t>
              </a:r>
              <a:endParaRPr lang="en-US" b="1" dirty="0">
                <a:solidFill>
                  <a:schemeClr val="accent2"/>
                </a:solidFill>
                <a:latin typeface="+mn-ea"/>
                <a:cs typeface="Open Sans" pitchFamily="34" charset="0"/>
              </a:endParaRPr>
            </a:p>
          </p:txBody>
        </p:sp>
      </p:grpSp>
      <p:grpSp>
        <p:nvGrpSpPr>
          <p:cNvPr id="12" name="Group 22"/>
          <p:cNvGrpSpPr/>
          <p:nvPr/>
        </p:nvGrpSpPr>
        <p:grpSpPr>
          <a:xfrm>
            <a:off x="539552" y="2774409"/>
            <a:ext cx="2286016" cy="1165808"/>
            <a:chOff x="642910" y="3214692"/>
            <a:chExt cx="2286016" cy="1165808"/>
          </a:xfrm>
        </p:grpSpPr>
        <p:sp>
          <p:nvSpPr>
            <p:cNvPr id="13"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latin typeface="+mn-ea"/>
                  <a:cs typeface="Open Sans Light" pitchFamily="34" charset="0"/>
                </a:rPr>
                <a:t>此处添加详细文本描述，建议与标题相关并符合整体语言风格，语言描述尽量简洁生动</a:t>
              </a:r>
              <a:r>
                <a:rPr lang="zh-CN" altLang="en-US" sz="1050" dirty="0" smtClean="0">
                  <a:solidFill>
                    <a:schemeClr val="tx1">
                      <a:lumMod val="85000"/>
                      <a:lumOff val="15000"/>
                    </a:schemeClr>
                  </a:solidFill>
                  <a:latin typeface="+mn-ea"/>
                  <a:cs typeface="Open Sans Light" pitchFamily="34" charset="0"/>
                </a:rPr>
                <a:t>。</a:t>
              </a:r>
              <a:endParaRPr lang="ms-MY" altLang="zh-CN" sz="1050" dirty="0">
                <a:solidFill>
                  <a:schemeClr val="tx1">
                    <a:lumMod val="85000"/>
                    <a:lumOff val="15000"/>
                  </a:schemeClr>
                </a:solidFill>
                <a:latin typeface="+mn-ea"/>
                <a:cs typeface="Open Sans Light" pitchFamily="34" charset="0"/>
              </a:endParaRPr>
            </a:p>
          </p:txBody>
        </p:sp>
        <p:sp>
          <p:nvSpPr>
            <p:cNvPr id="14"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4"/>
                  </a:solidFill>
                  <a:latin typeface="+mn-ea"/>
                  <a:cs typeface="Open Sans" pitchFamily="34" charset="0"/>
                </a:rPr>
                <a:t>机会</a:t>
              </a:r>
              <a:endParaRPr lang="en-US" b="1" dirty="0">
                <a:solidFill>
                  <a:schemeClr val="accent4"/>
                </a:solidFill>
                <a:latin typeface="+mn-ea"/>
                <a:cs typeface="Open Sans" pitchFamily="34" charset="0"/>
              </a:endParaRPr>
            </a:p>
          </p:txBody>
        </p:sp>
      </p:grpSp>
      <p:grpSp>
        <p:nvGrpSpPr>
          <p:cNvPr id="15" name="Group 23"/>
          <p:cNvGrpSpPr/>
          <p:nvPr/>
        </p:nvGrpSpPr>
        <p:grpSpPr>
          <a:xfrm>
            <a:off x="6450290" y="2774409"/>
            <a:ext cx="2298174" cy="1165808"/>
            <a:chOff x="6202916" y="3214692"/>
            <a:chExt cx="2298174" cy="1165808"/>
          </a:xfrm>
        </p:grpSpPr>
        <p:sp>
          <p:nvSpPr>
            <p:cNvPr id="16"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latin typeface="+mn-ea"/>
                  <a:cs typeface="Open Sans Light" pitchFamily="34" charset="0"/>
                </a:rPr>
                <a:t>此处添加详细文本描述，建议与标题相关并符合整体语言风格，语言描述尽量简洁生动</a:t>
              </a:r>
              <a:r>
                <a:rPr lang="zh-CN" altLang="en-US" sz="1050" dirty="0" smtClean="0">
                  <a:solidFill>
                    <a:schemeClr val="tx1">
                      <a:lumMod val="85000"/>
                      <a:lumOff val="15000"/>
                    </a:schemeClr>
                  </a:solidFill>
                  <a:latin typeface="+mn-ea"/>
                  <a:cs typeface="Open Sans Light" pitchFamily="34" charset="0"/>
                </a:rPr>
                <a:t>。。</a:t>
              </a:r>
              <a:endParaRPr lang="zh-CN" altLang="en-US" sz="1050" dirty="0">
                <a:solidFill>
                  <a:schemeClr val="tx1">
                    <a:lumMod val="85000"/>
                    <a:lumOff val="15000"/>
                  </a:schemeClr>
                </a:solidFill>
                <a:latin typeface="+mn-ea"/>
                <a:cs typeface="Open Sans Light" pitchFamily="34" charset="0"/>
              </a:endParaRPr>
            </a:p>
          </p:txBody>
        </p:sp>
        <p:sp>
          <p:nvSpPr>
            <p:cNvPr id="17" name="Rectangle 93"/>
            <p:cNvSpPr/>
            <p:nvPr/>
          </p:nvSpPr>
          <p:spPr>
            <a:xfrm>
              <a:off x="6202916" y="3214692"/>
              <a:ext cx="1928826" cy="369332"/>
            </a:xfrm>
            <a:prstGeom prst="rect">
              <a:avLst/>
            </a:prstGeom>
          </p:spPr>
          <p:txBody>
            <a:bodyPr wrap="square">
              <a:spAutoFit/>
            </a:bodyPr>
            <a:lstStyle/>
            <a:p>
              <a:r>
                <a:rPr lang="zh-CN" altLang="en-US" b="1" dirty="0" smtClean="0">
                  <a:solidFill>
                    <a:schemeClr val="accent5"/>
                  </a:solidFill>
                  <a:latin typeface="+mn-ea"/>
                  <a:cs typeface="Open Sans" pitchFamily="34" charset="0"/>
                </a:rPr>
                <a:t>风险</a:t>
              </a:r>
              <a:endParaRPr lang="en-US" b="1" dirty="0">
                <a:solidFill>
                  <a:schemeClr val="accent5"/>
                </a:solidFill>
                <a:latin typeface="+mn-ea"/>
                <a:cs typeface="Open Sans" pitchFamily="34" charset="0"/>
              </a:endParaRPr>
            </a:p>
          </p:txBody>
        </p:sp>
      </p:grpSp>
      <p:grpSp>
        <p:nvGrpSpPr>
          <p:cNvPr id="18" name="Group 24"/>
          <p:cNvGrpSpPr/>
          <p:nvPr/>
        </p:nvGrpSpPr>
        <p:grpSpPr>
          <a:xfrm>
            <a:off x="6450290" y="1338637"/>
            <a:ext cx="2298174" cy="1112219"/>
            <a:chOff x="6202916" y="1778920"/>
            <a:chExt cx="2298174" cy="1112219"/>
          </a:xfrm>
        </p:grpSpPr>
        <p:sp>
          <p:nvSpPr>
            <p:cNvPr id="19"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85000"/>
                      <a:lumOff val="15000"/>
                    </a:schemeClr>
                  </a:solidFill>
                  <a:latin typeface="+mn-ea"/>
                  <a:cs typeface="Open Sans Light" pitchFamily="34" charset="0"/>
                </a:rPr>
                <a:t>此处添加详细文本描述，建议与标题相关并符合整体语言风格，语言描述尽量简洁生动</a:t>
              </a:r>
              <a:r>
                <a:rPr lang="zh-CN" altLang="en-US" sz="1050" dirty="0" smtClean="0">
                  <a:solidFill>
                    <a:schemeClr val="tx1">
                      <a:lumMod val="85000"/>
                      <a:lumOff val="15000"/>
                    </a:schemeClr>
                  </a:solidFill>
                  <a:latin typeface="+mn-ea"/>
                  <a:cs typeface="Open Sans Light" pitchFamily="34" charset="0"/>
                </a:rPr>
                <a:t>。</a:t>
              </a:r>
              <a:endParaRPr lang="zh-CN" altLang="en-US" sz="1050" dirty="0">
                <a:solidFill>
                  <a:schemeClr val="tx1">
                    <a:lumMod val="85000"/>
                    <a:lumOff val="15000"/>
                  </a:schemeClr>
                </a:solidFill>
                <a:latin typeface="+mn-ea"/>
                <a:cs typeface="Open Sans Light" pitchFamily="34" charset="0"/>
              </a:endParaRPr>
            </a:p>
          </p:txBody>
        </p:sp>
        <p:sp>
          <p:nvSpPr>
            <p:cNvPr id="20" name="Rectangle 95"/>
            <p:cNvSpPr/>
            <p:nvPr/>
          </p:nvSpPr>
          <p:spPr>
            <a:xfrm>
              <a:off x="6202916" y="1778920"/>
              <a:ext cx="1928826" cy="369332"/>
            </a:xfrm>
            <a:prstGeom prst="rect">
              <a:avLst/>
            </a:prstGeom>
          </p:spPr>
          <p:txBody>
            <a:bodyPr wrap="square">
              <a:spAutoFit/>
            </a:bodyPr>
            <a:lstStyle/>
            <a:p>
              <a:r>
                <a:rPr lang="zh-CN" altLang="en-US" b="1" dirty="0" smtClean="0">
                  <a:solidFill>
                    <a:schemeClr val="accent3"/>
                  </a:solidFill>
                  <a:latin typeface="+mn-ea"/>
                  <a:cs typeface="Open Sans" pitchFamily="34" charset="0"/>
                </a:rPr>
                <a:t>劣势</a:t>
              </a:r>
              <a:endParaRPr lang="en-US" b="1" dirty="0">
                <a:solidFill>
                  <a:schemeClr val="accent3"/>
                </a:solidFill>
                <a:latin typeface="+mn-ea"/>
                <a:cs typeface="Open Sans" pitchFamily="34" charset="0"/>
              </a:endParaRPr>
            </a:p>
          </p:txBody>
        </p: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
        <p:nvSpPr>
          <p:cNvPr id="28" name="菱形 27"/>
          <p:cNvSpPr/>
          <p:nvPr/>
        </p:nvSpPr>
        <p:spPr>
          <a:xfrm>
            <a:off x="2555776" y="874387"/>
            <a:ext cx="3816424" cy="3816424"/>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4612266" y="1378443"/>
            <a:ext cx="1368152" cy="13681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987824" y="2890611"/>
            <a:ext cx="1368152" cy="13681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987824" y="1378443"/>
            <a:ext cx="1368152" cy="13681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4612266" y="2890611"/>
            <a:ext cx="1368152" cy="13681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3275856" y="1423156"/>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4662018" y="1423156"/>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159580" y="2920743"/>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883408" y="2935324"/>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69462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2500"/>
                            </p:stCondLst>
                            <p:childTnLst>
                              <p:par>
                                <p:cTn id="54" presetID="12" presetClass="entr" presetSubtype="2"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slide(fromRight)">
                                      <p:cBhvr>
                                        <p:cTn id="56" dur="500"/>
                                        <p:tgtEl>
                                          <p:spTgt spid="9"/>
                                        </p:tgtEl>
                                      </p:cBhvr>
                                    </p:animEffect>
                                  </p:childTnLst>
                                </p:cTn>
                              </p:par>
                              <p:par>
                                <p:cTn id="57" presetID="12" presetClass="entr" presetSubtype="8"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slide(fromLeft)">
                                      <p:cBhvr>
                                        <p:cTn id="59" dur="500"/>
                                        <p:tgtEl>
                                          <p:spTgt spid="18"/>
                                        </p:tgtEl>
                                      </p:cBhvr>
                                    </p:animEffect>
                                  </p:childTnLst>
                                </p:cTn>
                              </p:par>
                              <p:par>
                                <p:cTn id="60" presetID="12" presetClass="entr" presetSubtype="2"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slide(fromRight)">
                                      <p:cBhvr>
                                        <p:cTn id="62" dur="500"/>
                                        <p:tgtEl>
                                          <p:spTgt spid="12"/>
                                        </p:tgtEl>
                                      </p:cBhvr>
                                    </p:animEffect>
                                  </p:childTnLst>
                                </p:cTn>
                              </p:par>
                              <p:par>
                                <p:cTn id="63" presetID="12" presetClass="entr" presetSubtype="8"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slide(fromLeft)">
                                      <p:cBhvr>
                                        <p:cTn id="65" dur="500"/>
                                        <p:tgtEl>
                                          <p:spTgt spid="15"/>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1" grpId="0" animBg="1"/>
      <p:bldP spid="32" grpId="0" animBg="1"/>
      <p:bldP spid="33" grpId="0"/>
      <p:bldP spid="34" grpId="0"/>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当前市场分析</a:t>
            </a:r>
          </a:p>
        </p:txBody>
      </p:sp>
      <p:sp>
        <p:nvSpPr>
          <p:cNvPr id="3" name="五边形 2"/>
          <p:cNvSpPr/>
          <p:nvPr/>
        </p:nvSpPr>
        <p:spPr>
          <a:xfrm flipH="1">
            <a:off x="1979696" y="1832156"/>
            <a:ext cx="2384015"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4" name="五边形 3"/>
          <p:cNvSpPr/>
          <p:nvPr/>
        </p:nvSpPr>
        <p:spPr>
          <a:xfrm flipH="1">
            <a:off x="2897546" y="2246202"/>
            <a:ext cx="1466166"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5" name="五边形 4"/>
          <p:cNvSpPr/>
          <p:nvPr/>
        </p:nvSpPr>
        <p:spPr>
          <a:xfrm flipH="1">
            <a:off x="2339784" y="2660248"/>
            <a:ext cx="2023928"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6" name="五边形 5"/>
          <p:cNvSpPr/>
          <p:nvPr/>
        </p:nvSpPr>
        <p:spPr>
          <a:xfrm flipH="1">
            <a:off x="1146223" y="3074294"/>
            <a:ext cx="3217489"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7" name="五边形 6"/>
          <p:cNvSpPr/>
          <p:nvPr/>
        </p:nvSpPr>
        <p:spPr>
          <a:xfrm flipH="1">
            <a:off x="1706510" y="3488339"/>
            <a:ext cx="2657202"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8" name="五边形 7"/>
          <p:cNvSpPr/>
          <p:nvPr/>
        </p:nvSpPr>
        <p:spPr>
          <a:xfrm flipH="1">
            <a:off x="2563277" y="3902385"/>
            <a:ext cx="1800435"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9" name="五边形 8"/>
          <p:cNvSpPr/>
          <p:nvPr/>
        </p:nvSpPr>
        <p:spPr>
          <a:xfrm flipH="1">
            <a:off x="3283450" y="4316786"/>
            <a:ext cx="1080262"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0" name="TextBox 9"/>
          <p:cNvSpPr txBox="1"/>
          <p:nvPr/>
        </p:nvSpPr>
        <p:spPr>
          <a:xfrm>
            <a:off x="1502581" y="1838240"/>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1" name="TextBox 10"/>
          <p:cNvSpPr txBox="1"/>
          <p:nvPr/>
        </p:nvSpPr>
        <p:spPr>
          <a:xfrm>
            <a:off x="2402504" y="225275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2" name="TextBox 11"/>
          <p:cNvSpPr txBox="1"/>
          <p:nvPr/>
        </p:nvSpPr>
        <p:spPr>
          <a:xfrm>
            <a:off x="1865695" y="2666508"/>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3" name="TextBox 12"/>
          <p:cNvSpPr txBox="1"/>
          <p:nvPr/>
        </p:nvSpPr>
        <p:spPr>
          <a:xfrm>
            <a:off x="715073" y="307429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4" name="TextBox 13"/>
          <p:cNvSpPr txBox="1"/>
          <p:nvPr/>
        </p:nvSpPr>
        <p:spPr>
          <a:xfrm>
            <a:off x="1278917" y="3494423"/>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5" name="TextBox 14"/>
          <p:cNvSpPr txBox="1"/>
          <p:nvPr/>
        </p:nvSpPr>
        <p:spPr>
          <a:xfrm>
            <a:off x="2066597" y="3908937"/>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6" name="TextBox 15"/>
          <p:cNvSpPr txBox="1"/>
          <p:nvPr/>
        </p:nvSpPr>
        <p:spPr>
          <a:xfrm>
            <a:off x="2780722" y="4322691"/>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7" name="五边形 16"/>
          <p:cNvSpPr/>
          <p:nvPr/>
        </p:nvSpPr>
        <p:spPr>
          <a:xfrm>
            <a:off x="4780288" y="1832156"/>
            <a:ext cx="1216853"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8" name="五边形 17"/>
          <p:cNvSpPr/>
          <p:nvPr/>
        </p:nvSpPr>
        <p:spPr>
          <a:xfrm>
            <a:off x="4780288" y="2246202"/>
            <a:ext cx="2297113"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9" name="五边形 18"/>
          <p:cNvSpPr/>
          <p:nvPr/>
        </p:nvSpPr>
        <p:spPr>
          <a:xfrm>
            <a:off x="4780288" y="2660248"/>
            <a:ext cx="1440346"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0" name="五边形 19"/>
          <p:cNvSpPr/>
          <p:nvPr/>
        </p:nvSpPr>
        <p:spPr>
          <a:xfrm>
            <a:off x="4780287" y="3074294"/>
            <a:ext cx="3070521"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1" name="五边形 20"/>
          <p:cNvSpPr/>
          <p:nvPr/>
        </p:nvSpPr>
        <p:spPr>
          <a:xfrm>
            <a:off x="4780288" y="3488339"/>
            <a:ext cx="2222299"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2" name="五边形 21"/>
          <p:cNvSpPr/>
          <p:nvPr/>
        </p:nvSpPr>
        <p:spPr>
          <a:xfrm>
            <a:off x="4780288" y="3902385"/>
            <a:ext cx="2575740" cy="243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3" name="五边形 22"/>
          <p:cNvSpPr/>
          <p:nvPr/>
        </p:nvSpPr>
        <p:spPr>
          <a:xfrm>
            <a:off x="4780288" y="4316786"/>
            <a:ext cx="1898220" cy="2367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4" name="TextBox 23"/>
          <p:cNvSpPr txBox="1"/>
          <p:nvPr/>
        </p:nvSpPr>
        <p:spPr>
          <a:xfrm>
            <a:off x="6060449" y="1838240"/>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5" name="TextBox 24"/>
          <p:cNvSpPr txBox="1"/>
          <p:nvPr/>
        </p:nvSpPr>
        <p:spPr>
          <a:xfrm>
            <a:off x="7134860" y="225275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6" name="TextBox 25"/>
          <p:cNvSpPr txBox="1"/>
          <p:nvPr/>
        </p:nvSpPr>
        <p:spPr>
          <a:xfrm>
            <a:off x="6270651" y="2666508"/>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7" name="TextBox 26"/>
          <p:cNvSpPr txBox="1"/>
          <p:nvPr/>
        </p:nvSpPr>
        <p:spPr>
          <a:xfrm>
            <a:off x="7850809" y="307429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8" name="TextBox 27"/>
          <p:cNvSpPr txBox="1"/>
          <p:nvPr/>
        </p:nvSpPr>
        <p:spPr>
          <a:xfrm>
            <a:off x="7096965" y="3494423"/>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9" name="TextBox 28"/>
          <p:cNvSpPr txBox="1"/>
          <p:nvPr/>
        </p:nvSpPr>
        <p:spPr>
          <a:xfrm>
            <a:off x="7402811" y="3908937"/>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30" name="TextBox 29"/>
          <p:cNvSpPr txBox="1"/>
          <p:nvPr/>
        </p:nvSpPr>
        <p:spPr>
          <a:xfrm>
            <a:off x="6741185" y="4322691"/>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31" name="TextBox 30"/>
          <p:cNvSpPr txBox="1"/>
          <p:nvPr/>
        </p:nvSpPr>
        <p:spPr>
          <a:xfrm>
            <a:off x="4434805" y="1803615"/>
            <a:ext cx="274390"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A</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4434805" y="2217661"/>
            <a:ext cx="258758"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B</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4434804" y="2631706"/>
            <a:ext cx="267176"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C</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4434805" y="3045752"/>
            <a:ext cx="285211"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D</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4434805" y="3459798"/>
            <a:ext cx="244329"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E</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4434805" y="3873844"/>
            <a:ext cx="244329"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F</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4434804" y="4287891"/>
            <a:ext cx="281605"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G</a:t>
            </a:r>
            <a:endParaRPr lang="zh-CN" altLang="en-US" sz="1500">
              <a:solidFill>
                <a:schemeClr val="tx1">
                  <a:lumMod val="65000"/>
                  <a:lumOff val="35000"/>
                </a:schemeClr>
              </a:solidFill>
              <a:latin typeface="微软雅黑" pitchFamily="34" charset="-122"/>
              <a:ea typeface="微软雅黑" pitchFamily="34" charset="-122"/>
            </a:endParaRPr>
          </a:p>
        </p:txBody>
      </p:sp>
      <p:pic>
        <p:nvPicPr>
          <p:cNvPr id="38" name="Picture 3" descr="D:\360data\重要数据\桌面\未标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38459" y="2157412"/>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D:\360data\重要数据\桌面\未标题2-1.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20086" y="2128837"/>
            <a:ext cx="2293442" cy="3014663"/>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1112114" y="1491630"/>
            <a:ext cx="3238673" cy="54000"/>
            <a:chOff x="1507396" y="1628800"/>
            <a:chExt cx="4320480" cy="144016"/>
          </a:xfrm>
        </p:grpSpPr>
        <p:cxnSp>
          <p:nvCxnSpPr>
            <p:cNvPr id="41" name="直接连接符 40"/>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4767092" y="1491630"/>
            <a:ext cx="3238673" cy="54000"/>
            <a:chOff x="1507396" y="1628800"/>
            <a:chExt cx="4320480" cy="144016"/>
          </a:xfrm>
        </p:grpSpPr>
        <p:cxnSp>
          <p:nvCxnSpPr>
            <p:cNvPr id="53" name="直接连接符 52"/>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4208570"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3854427"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20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349457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30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3134723"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40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2774870"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50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241501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60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205516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70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695314"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80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133546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90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3" name="TextBox 72"/>
          <p:cNvSpPr txBox="1"/>
          <p:nvPr/>
        </p:nvSpPr>
        <p:spPr>
          <a:xfrm>
            <a:off x="941964" y="1203598"/>
            <a:ext cx="388550" cy="238517"/>
          </a:xfrm>
          <a:prstGeom prst="rect">
            <a:avLst/>
          </a:prstGeom>
          <a:noFill/>
        </p:spPr>
        <p:txBody>
          <a:bodyPr wrap="none" lIns="68571" tIns="34285" rIns="68571" bIns="34285" rtlCol="0">
            <a:spAutoFit/>
          </a:bodyPr>
          <a:lstStyle/>
          <a:p>
            <a:r>
              <a:rPr lang="en-US" altLang="zh-CN" sz="1100" dirty="0">
                <a:solidFill>
                  <a:schemeClr val="tx1">
                    <a:lumMod val="50000"/>
                    <a:lumOff val="50000"/>
                  </a:schemeClr>
                </a:solidFill>
                <a:latin typeface="微软雅黑" pitchFamily="34" charset="-122"/>
                <a:ea typeface="微软雅黑" pitchFamily="34" charset="-122"/>
              </a:rPr>
              <a:t>100</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463218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5" name="TextBox 74"/>
          <p:cNvSpPr txBox="1"/>
          <p:nvPr/>
        </p:nvSpPr>
        <p:spPr>
          <a:xfrm>
            <a:off x="499043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20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6" name="TextBox 75"/>
          <p:cNvSpPr txBox="1"/>
          <p:nvPr/>
        </p:nvSpPr>
        <p:spPr>
          <a:xfrm>
            <a:off x="535029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30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7" name="TextBox 76"/>
          <p:cNvSpPr txBox="1"/>
          <p:nvPr/>
        </p:nvSpPr>
        <p:spPr>
          <a:xfrm>
            <a:off x="5710144"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40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8" name="TextBox 77"/>
          <p:cNvSpPr txBox="1"/>
          <p:nvPr/>
        </p:nvSpPr>
        <p:spPr>
          <a:xfrm>
            <a:off x="606999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50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9" name="TextBox 78"/>
          <p:cNvSpPr txBox="1"/>
          <p:nvPr/>
        </p:nvSpPr>
        <p:spPr>
          <a:xfrm>
            <a:off x="642984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60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0" name="TextBox 79"/>
          <p:cNvSpPr txBox="1"/>
          <p:nvPr/>
        </p:nvSpPr>
        <p:spPr>
          <a:xfrm>
            <a:off x="6789701"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70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1" name="TextBox 80"/>
          <p:cNvSpPr txBox="1"/>
          <p:nvPr/>
        </p:nvSpPr>
        <p:spPr>
          <a:xfrm>
            <a:off x="7149553"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80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2" name="TextBox 81"/>
          <p:cNvSpPr txBox="1"/>
          <p:nvPr/>
        </p:nvSpPr>
        <p:spPr>
          <a:xfrm>
            <a:off x="750940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90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3" name="TextBox 82"/>
          <p:cNvSpPr txBox="1"/>
          <p:nvPr/>
        </p:nvSpPr>
        <p:spPr>
          <a:xfrm>
            <a:off x="7835615" y="1203598"/>
            <a:ext cx="388550"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4" name="TextBox 8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1825540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1000"/>
                                        <p:tgtEl>
                                          <p:spTgt spid="65"/>
                                        </p:tgtEl>
                                      </p:cBhvr>
                                    </p:animEffect>
                                    <p:anim calcmode="lin" valueType="num">
                                      <p:cBhvr>
                                        <p:cTn id="24" dur="1000" fill="hold"/>
                                        <p:tgtEl>
                                          <p:spTgt spid="65"/>
                                        </p:tgtEl>
                                        <p:attrNameLst>
                                          <p:attrName>ppt_x</p:attrName>
                                        </p:attrNameLst>
                                      </p:cBhvr>
                                      <p:tavLst>
                                        <p:tav tm="0">
                                          <p:val>
                                            <p:strVal val="#ppt_x"/>
                                          </p:val>
                                        </p:tav>
                                        <p:tav tm="100000">
                                          <p:val>
                                            <p:strVal val="#ppt_x"/>
                                          </p:val>
                                        </p:tav>
                                      </p:tavLst>
                                    </p:anim>
                                    <p:anim calcmode="lin" valueType="num">
                                      <p:cBhvr>
                                        <p:cTn id="25" dur="1000" fill="hold"/>
                                        <p:tgtEl>
                                          <p:spTgt spid="6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anim calcmode="lin" valueType="num">
                                      <p:cBhvr>
                                        <p:cTn id="29" dur="1000" fill="hold"/>
                                        <p:tgtEl>
                                          <p:spTgt spid="66"/>
                                        </p:tgtEl>
                                        <p:attrNameLst>
                                          <p:attrName>ppt_x</p:attrName>
                                        </p:attrNameLst>
                                      </p:cBhvr>
                                      <p:tavLst>
                                        <p:tav tm="0">
                                          <p:val>
                                            <p:strVal val="#ppt_x"/>
                                          </p:val>
                                        </p:tav>
                                        <p:tav tm="100000">
                                          <p:val>
                                            <p:strVal val="#ppt_x"/>
                                          </p:val>
                                        </p:tav>
                                      </p:tavLst>
                                    </p:anim>
                                    <p:anim calcmode="lin" valueType="num">
                                      <p:cBhvr>
                                        <p:cTn id="30" dur="1000" fill="hold"/>
                                        <p:tgtEl>
                                          <p:spTgt spid="6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1000"/>
                                        <p:tgtEl>
                                          <p:spTgt spid="67"/>
                                        </p:tgtEl>
                                      </p:cBhvr>
                                    </p:animEffect>
                                    <p:anim calcmode="lin" valueType="num">
                                      <p:cBhvr>
                                        <p:cTn id="34" dur="1000" fill="hold"/>
                                        <p:tgtEl>
                                          <p:spTgt spid="67"/>
                                        </p:tgtEl>
                                        <p:attrNameLst>
                                          <p:attrName>ppt_x</p:attrName>
                                        </p:attrNameLst>
                                      </p:cBhvr>
                                      <p:tavLst>
                                        <p:tav tm="0">
                                          <p:val>
                                            <p:strVal val="#ppt_x"/>
                                          </p:val>
                                        </p:tav>
                                        <p:tav tm="100000">
                                          <p:val>
                                            <p:strVal val="#ppt_x"/>
                                          </p:val>
                                        </p:tav>
                                      </p:tavLst>
                                    </p:anim>
                                    <p:anim calcmode="lin" valueType="num">
                                      <p:cBhvr>
                                        <p:cTn id="35" dur="1000" fill="hold"/>
                                        <p:tgtEl>
                                          <p:spTgt spid="6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anim calcmode="lin" valueType="num">
                                      <p:cBhvr>
                                        <p:cTn id="39" dur="1000" fill="hold"/>
                                        <p:tgtEl>
                                          <p:spTgt spid="68"/>
                                        </p:tgtEl>
                                        <p:attrNameLst>
                                          <p:attrName>ppt_x</p:attrName>
                                        </p:attrNameLst>
                                      </p:cBhvr>
                                      <p:tavLst>
                                        <p:tav tm="0">
                                          <p:val>
                                            <p:strVal val="#ppt_x"/>
                                          </p:val>
                                        </p:tav>
                                        <p:tav tm="100000">
                                          <p:val>
                                            <p:strVal val="#ppt_x"/>
                                          </p:val>
                                        </p:tav>
                                      </p:tavLst>
                                    </p:anim>
                                    <p:anim calcmode="lin" valueType="num">
                                      <p:cBhvr>
                                        <p:cTn id="40" dur="1000" fill="hold"/>
                                        <p:tgtEl>
                                          <p:spTgt spid="68"/>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1000"/>
                                        <p:tgtEl>
                                          <p:spTgt spid="69"/>
                                        </p:tgtEl>
                                      </p:cBhvr>
                                    </p:animEffect>
                                    <p:anim calcmode="lin" valueType="num">
                                      <p:cBhvr>
                                        <p:cTn id="44" dur="1000" fill="hold"/>
                                        <p:tgtEl>
                                          <p:spTgt spid="69"/>
                                        </p:tgtEl>
                                        <p:attrNameLst>
                                          <p:attrName>ppt_x</p:attrName>
                                        </p:attrNameLst>
                                      </p:cBhvr>
                                      <p:tavLst>
                                        <p:tav tm="0">
                                          <p:val>
                                            <p:strVal val="#ppt_x"/>
                                          </p:val>
                                        </p:tav>
                                        <p:tav tm="100000">
                                          <p:val>
                                            <p:strVal val="#ppt_x"/>
                                          </p:val>
                                        </p:tav>
                                      </p:tavLst>
                                    </p:anim>
                                    <p:anim calcmode="lin" valueType="num">
                                      <p:cBhvr>
                                        <p:cTn id="45" dur="1000" fill="hold"/>
                                        <p:tgtEl>
                                          <p:spTgt spid="69"/>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1000"/>
                                        <p:tgtEl>
                                          <p:spTgt spid="70"/>
                                        </p:tgtEl>
                                      </p:cBhvr>
                                    </p:animEffect>
                                    <p:anim calcmode="lin" valueType="num">
                                      <p:cBhvr>
                                        <p:cTn id="49" dur="1000" fill="hold"/>
                                        <p:tgtEl>
                                          <p:spTgt spid="70"/>
                                        </p:tgtEl>
                                        <p:attrNameLst>
                                          <p:attrName>ppt_x</p:attrName>
                                        </p:attrNameLst>
                                      </p:cBhvr>
                                      <p:tavLst>
                                        <p:tav tm="0">
                                          <p:val>
                                            <p:strVal val="#ppt_x"/>
                                          </p:val>
                                        </p:tav>
                                        <p:tav tm="100000">
                                          <p:val>
                                            <p:strVal val="#ppt_x"/>
                                          </p:val>
                                        </p:tav>
                                      </p:tavLst>
                                    </p:anim>
                                    <p:anim calcmode="lin" valueType="num">
                                      <p:cBhvr>
                                        <p:cTn id="50" dur="1000" fill="hold"/>
                                        <p:tgtEl>
                                          <p:spTgt spid="70"/>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1000"/>
                                        <p:tgtEl>
                                          <p:spTgt spid="71"/>
                                        </p:tgtEl>
                                      </p:cBhvr>
                                    </p:animEffect>
                                    <p:anim calcmode="lin" valueType="num">
                                      <p:cBhvr>
                                        <p:cTn id="54" dur="1000" fill="hold"/>
                                        <p:tgtEl>
                                          <p:spTgt spid="71"/>
                                        </p:tgtEl>
                                        <p:attrNameLst>
                                          <p:attrName>ppt_x</p:attrName>
                                        </p:attrNameLst>
                                      </p:cBhvr>
                                      <p:tavLst>
                                        <p:tav tm="0">
                                          <p:val>
                                            <p:strVal val="#ppt_x"/>
                                          </p:val>
                                        </p:tav>
                                        <p:tav tm="100000">
                                          <p:val>
                                            <p:strVal val="#ppt_x"/>
                                          </p:val>
                                        </p:tav>
                                      </p:tavLst>
                                    </p:anim>
                                    <p:anim calcmode="lin" valueType="num">
                                      <p:cBhvr>
                                        <p:cTn id="55" dur="1000" fill="hold"/>
                                        <p:tgtEl>
                                          <p:spTgt spid="7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1000"/>
                                        <p:tgtEl>
                                          <p:spTgt spid="72"/>
                                        </p:tgtEl>
                                      </p:cBhvr>
                                    </p:animEffect>
                                    <p:anim calcmode="lin" valueType="num">
                                      <p:cBhvr>
                                        <p:cTn id="59" dur="1000" fill="hold"/>
                                        <p:tgtEl>
                                          <p:spTgt spid="72"/>
                                        </p:tgtEl>
                                        <p:attrNameLst>
                                          <p:attrName>ppt_x</p:attrName>
                                        </p:attrNameLst>
                                      </p:cBhvr>
                                      <p:tavLst>
                                        <p:tav tm="0">
                                          <p:val>
                                            <p:strVal val="#ppt_x"/>
                                          </p:val>
                                        </p:tav>
                                        <p:tav tm="100000">
                                          <p:val>
                                            <p:strVal val="#ppt_x"/>
                                          </p:val>
                                        </p:tav>
                                      </p:tavLst>
                                    </p:anim>
                                    <p:anim calcmode="lin" valueType="num">
                                      <p:cBhvr>
                                        <p:cTn id="60" dur="1000" fill="hold"/>
                                        <p:tgtEl>
                                          <p:spTgt spid="7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1000"/>
                                        <p:tgtEl>
                                          <p:spTgt spid="73"/>
                                        </p:tgtEl>
                                      </p:cBhvr>
                                    </p:animEffect>
                                    <p:anim calcmode="lin" valueType="num">
                                      <p:cBhvr>
                                        <p:cTn id="64" dur="1000" fill="hold"/>
                                        <p:tgtEl>
                                          <p:spTgt spid="73"/>
                                        </p:tgtEl>
                                        <p:attrNameLst>
                                          <p:attrName>ppt_x</p:attrName>
                                        </p:attrNameLst>
                                      </p:cBhvr>
                                      <p:tavLst>
                                        <p:tav tm="0">
                                          <p:val>
                                            <p:strVal val="#ppt_x"/>
                                          </p:val>
                                        </p:tav>
                                        <p:tav tm="100000">
                                          <p:val>
                                            <p:strVal val="#ppt_x"/>
                                          </p:val>
                                        </p:tav>
                                      </p:tavLst>
                                    </p:anim>
                                    <p:anim calcmode="lin" valueType="num">
                                      <p:cBhvr>
                                        <p:cTn id="65" dur="1000" fill="hold"/>
                                        <p:tgtEl>
                                          <p:spTgt spid="7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1000"/>
                                        <p:tgtEl>
                                          <p:spTgt spid="74"/>
                                        </p:tgtEl>
                                      </p:cBhvr>
                                    </p:animEffect>
                                    <p:anim calcmode="lin" valueType="num">
                                      <p:cBhvr>
                                        <p:cTn id="69" dur="1000" fill="hold"/>
                                        <p:tgtEl>
                                          <p:spTgt spid="74"/>
                                        </p:tgtEl>
                                        <p:attrNameLst>
                                          <p:attrName>ppt_x</p:attrName>
                                        </p:attrNameLst>
                                      </p:cBhvr>
                                      <p:tavLst>
                                        <p:tav tm="0">
                                          <p:val>
                                            <p:strVal val="#ppt_x"/>
                                          </p:val>
                                        </p:tav>
                                        <p:tav tm="100000">
                                          <p:val>
                                            <p:strVal val="#ppt_x"/>
                                          </p:val>
                                        </p:tav>
                                      </p:tavLst>
                                    </p:anim>
                                    <p:anim calcmode="lin" valueType="num">
                                      <p:cBhvr>
                                        <p:cTn id="70" dur="1000" fill="hold"/>
                                        <p:tgtEl>
                                          <p:spTgt spid="7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1000"/>
                                        <p:tgtEl>
                                          <p:spTgt spid="75"/>
                                        </p:tgtEl>
                                      </p:cBhvr>
                                    </p:animEffect>
                                    <p:anim calcmode="lin" valueType="num">
                                      <p:cBhvr>
                                        <p:cTn id="74" dur="1000" fill="hold"/>
                                        <p:tgtEl>
                                          <p:spTgt spid="75"/>
                                        </p:tgtEl>
                                        <p:attrNameLst>
                                          <p:attrName>ppt_x</p:attrName>
                                        </p:attrNameLst>
                                      </p:cBhvr>
                                      <p:tavLst>
                                        <p:tav tm="0">
                                          <p:val>
                                            <p:strVal val="#ppt_x"/>
                                          </p:val>
                                        </p:tav>
                                        <p:tav tm="100000">
                                          <p:val>
                                            <p:strVal val="#ppt_x"/>
                                          </p:val>
                                        </p:tav>
                                      </p:tavLst>
                                    </p:anim>
                                    <p:anim calcmode="lin" valueType="num">
                                      <p:cBhvr>
                                        <p:cTn id="75" dur="1000" fill="hold"/>
                                        <p:tgtEl>
                                          <p:spTgt spid="75"/>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76"/>
                                        </p:tgtEl>
                                        <p:attrNameLst>
                                          <p:attrName>style.visibility</p:attrName>
                                        </p:attrNameLst>
                                      </p:cBhvr>
                                      <p:to>
                                        <p:strVal val="visible"/>
                                      </p:to>
                                    </p:set>
                                    <p:animEffect transition="in" filter="fade">
                                      <p:cBhvr>
                                        <p:cTn id="78" dur="1000"/>
                                        <p:tgtEl>
                                          <p:spTgt spid="76"/>
                                        </p:tgtEl>
                                      </p:cBhvr>
                                    </p:animEffect>
                                    <p:anim calcmode="lin" valueType="num">
                                      <p:cBhvr>
                                        <p:cTn id="79" dur="1000" fill="hold"/>
                                        <p:tgtEl>
                                          <p:spTgt spid="76"/>
                                        </p:tgtEl>
                                        <p:attrNameLst>
                                          <p:attrName>ppt_x</p:attrName>
                                        </p:attrNameLst>
                                      </p:cBhvr>
                                      <p:tavLst>
                                        <p:tav tm="0">
                                          <p:val>
                                            <p:strVal val="#ppt_x"/>
                                          </p:val>
                                        </p:tav>
                                        <p:tav tm="100000">
                                          <p:val>
                                            <p:strVal val="#ppt_x"/>
                                          </p:val>
                                        </p:tav>
                                      </p:tavLst>
                                    </p:anim>
                                    <p:anim calcmode="lin" valueType="num">
                                      <p:cBhvr>
                                        <p:cTn id="80" dur="1000" fill="hold"/>
                                        <p:tgtEl>
                                          <p:spTgt spid="76"/>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77"/>
                                        </p:tgtEl>
                                        <p:attrNameLst>
                                          <p:attrName>style.visibility</p:attrName>
                                        </p:attrNameLst>
                                      </p:cBhvr>
                                      <p:to>
                                        <p:strVal val="visible"/>
                                      </p:to>
                                    </p:set>
                                    <p:animEffect transition="in" filter="fade">
                                      <p:cBhvr>
                                        <p:cTn id="83" dur="1000"/>
                                        <p:tgtEl>
                                          <p:spTgt spid="77"/>
                                        </p:tgtEl>
                                      </p:cBhvr>
                                    </p:animEffect>
                                    <p:anim calcmode="lin" valueType="num">
                                      <p:cBhvr>
                                        <p:cTn id="84" dur="1000" fill="hold"/>
                                        <p:tgtEl>
                                          <p:spTgt spid="77"/>
                                        </p:tgtEl>
                                        <p:attrNameLst>
                                          <p:attrName>ppt_x</p:attrName>
                                        </p:attrNameLst>
                                      </p:cBhvr>
                                      <p:tavLst>
                                        <p:tav tm="0">
                                          <p:val>
                                            <p:strVal val="#ppt_x"/>
                                          </p:val>
                                        </p:tav>
                                        <p:tav tm="100000">
                                          <p:val>
                                            <p:strVal val="#ppt_x"/>
                                          </p:val>
                                        </p:tav>
                                      </p:tavLst>
                                    </p:anim>
                                    <p:anim calcmode="lin" valueType="num">
                                      <p:cBhvr>
                                        <p:cTn id="85" dur="1000" fill="hold"/>
                                        <p:tgtEl>
                                          <p:spTgt spid="77"/>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1000"/>
                                        <p:tgtEl>
                                          <p:spTgt spid="78"/>
                                        </p:tgtEl>
                                      </p:cBhvr>
                                    </p:animEffect>
                                    <p:anim calcmode="lin" valueType="num">
                                      <p:cBhvr>
                                        <p:cTn id="89" dur="1000" fill="hold"/>
                                        <p:tgtEl>
                                          <p:spTgt spid="78"/>
                                        </p:tgtEl>
                                        <p:attrNameLst>
                                          <p:attrName>ppt_x</p:attrName>
                                        </p:attrNameLst>
                                      </p:cBhvr>
                                      <p:tavLst>
                                        <p:tav tm="0">
                                          <p:val>
                                            <p:strVal val="#ppt_x"/>
                                          </p:val>
                                        </p:tav>
                                        <p:tav tm="100000">
                                          <p:val>
                                            <p:strVal val="#ppt_x"/>
                                          </p:val>
                                        </p:tav>
                                      </p:tavLst>
                                    </p:anim>
                                    <p:anim calcmode="lin" valueType="num">
                                      <p:cBhvr>
                                        <p:cTn id="90" dur="1000" fill="hold"/>
                                        <p:tgtEl>
                                          <p:spTgt spid="78"/>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1000"/>
                                        <p:tgtEl>
                                          <p:spTgt spid="79"/>
                                        </p:tgtEl>
                                      </p:cBhvr>
                                    </p:animEffect>
                                    <p:anim calcmode="lin" valueType="num">
                                      <p:cBhvr>
                                        <p:cTn id="94" dur="1000" fill="hold"/>
                                        <p:tgtEl>
                                          <p:spTgt spid="79"/>
                                        </p:tgtEl>
                                        <p:attrNameLst>
                                          <p:attrName>ppt_x</p:attrName>
                                        </p:attrNameLst>
                                      </p:cBhvr>
                                      <p:tavLst>
                                        <p:tav tm="0">
                                          <p:val>
                                            <p:strVal val="#ppt_x"/>
                                          </p:val>
                                        </p:tav>
                                        <p:tav tm="100000">
                                          <p:val>
                                            <p:strVal val="#ppt_x"/>
                                          </p:val>
                                        </p:tav>
                                      </p:tavLst>
                                    </p:anim>
                                    <p:anim calcmode="lin" valueType="num">
                                      <p:cBhvr>
                                        <p:cTn id="95" dur="1000" fill="hold"/>
                                        <p:tgtEl>
                                          <p:spTgt spid="79"/>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0"/>
                                        <p:tgtEl>
                                          <p:spTgt spid="80"/>
                                        </p:tgtEl>
                                      </p:cBhvr>
                                    </p:animEffect>
                                    <p:anim calcmode="lin" valueType="num">
                                      <p:cBhvr>
                                        <p:cTn id="99" dur="1000" fill="hold"/>
                                        <p:tgtEl>
                                          <p:spTgt spid="80"/>
                                        </p:tgtEl>
                                        <p:attrNameLst>
                                          <p:attrName>ppt_x</p:attrName>
                                        </p:attrNameLst>
                                      </p:cBhvr>
                                      <p:tavLst>
                                        <p:tav tm="0">
                                          <p:val>
                                            <p:strVal val="#ppt_x"/>
                                          </p:val>
                                        </p:tav>
                                        <p:tav tm="100000">
                                          <p:val>
                                            <p:strVal val="#ppt_x"/>
                                          </p:val>
                                        </p:tav>
                                      </p:tavLst>
                                    </p:anim>
                                    <p:anim calcmode="lin" valueType="num">
                                      <p:cBhvr>
                                        <p:cTn id="100" dur="1000" fill="hold"/>
                                        <p:tgtEl>
                                          <p:spTgt spid="80"/>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1000"/>
                                        <p:tgtEl>
                                          <p:spTgt spid="81"/>
                                        </p:tgtEl>
                                      </p:cBhvr>
                                    </p:animEffect>
                                    <p:anim calcmode="lin" valueType="num">
                                      <p:cBhvr>
                                        <p:cTn id="104" dur="1000" fill="hold"/>
                                        <p:tgtEl>
                                          <p:spTgt spid="81"/>
                                        </p:tgtEl>
                                        <p:attrNameLst>
                                          <p:attrName>ppt_x</p:attrName>
                                        </p:attrNameLst>
                                      </p:cBhvr>
                                      <p:tavLst>
                                        <p:tav tm="0">
                                          <p:val>
                                            <p:strVal val="#ppt_x"/>
                                          </p:val>
                                        </p:tav>
                                        <p:tav tm="100000">
                                          <p:val>
                                            <p:strVal val="#ppt_x"/>
                                          </p:val>
                                        </p:tav>
                                      </p:tavLst>
                                    </p:anim>
                                    <p:anim calcmode="lin" valueType="num">
                                      <p:cBhvr>
                                        <p:cTn id="105" dur="1000" fill="hold"/>
                                        <p:tgtEl>
                                          <p:spTgt spid="81"/>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82"/>
                                        </p:tgtEl>
                                        <p:attrNameLst>
                                          <p:attrName>style.visibility</p:attrName>
                                        </p:attrNameLst>
                                      </p:cBhvr>
                                      <p:to>
                                        <p:strVal val="visible"/>
                                      </p:to>
                                    </p:set>
                                    <p:animEffect transition="in" filter="fade">
                                      <p:cBhvr>
                                        <p:cTn id="108" dur="1000"/>
                                        <p:tgtEl>
                                          <p:spTgt spid="82"/>
                                        </p:tgtEl>
                                      </p:cBhvr>
                                    </p:animEffect>
                                    <p:anim calcmode="lin" valueType="num">
                                      <p:cBhvr>
                                        <p:cTn id="109" dur="1000" fill="hold"/>
                                        <p:tgtEl>
                                          <p:spTgt spid="82"/>
                                        </p:tgtEl>
                                        <p:attrNameLst>
                                          <p:attrName>ppt_x</p:attrName>
                                        </p:attrNameLst>
                                      </p:cBhvr>
                                      <p:tavLst>
                                        <p:tav tm="0">
                                          <p:val>
                                            <p:strVal val="#ppt_x"/>
                                          </p:val>
                                        </p:tav>
                                        <p:tav tm="100000">
                                          <p:val>
                                            <p:strVal val="#ppt_x"/>
                                          </p:val>
                                        </p:tav>
                                      </p:tavLst>
                                    </p:anim>
                                    <p:anim calcmode="lin" valueType="num">
                                      <p:cBhvr>
                                        <p:cTn id="110" dur="1000" fill="hold"/>
                                        <p:tgtEl>
                                          <p:spTgt spid="82"/>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83"/>
                                        </p:tgtEl>
                                        <p:attrNameLst>
                                          <p:attrName>style.visibility</p:attrName>
                                        </p:attrNameLst>
                                      </p:cBhvr>
                                      <p:to>
                                        <p:strVal val="visible"/>
                                      </p:to>
                                    </p:set>
                                    <p:animEffect transition="in" filter="fade">
                                      <p:cBhvr>
                                        <p:cTn id="113" dur="1000"/>
                                        <p:tgtEl>
                                          <p:spTgt spid="83"/>
                                        </p:tgtEl>
                                      </p:cBhvr>
                                    </p:animEffect>
                                    <p:anim calcmode="lin" valueType="num">
                                      <p:cBhvr>
                                        <p:cTn id="114" dur="1000" fill="hold"/>
                                        <p:tgtEl>
                                          <p:spTgt spid="83"/>
                                        </p:tgtEl>
                                        <p:attrNameLst>
                                          <p:attrName>ppt_x</p:attrName>
                                        </p:attrNameLst>
                                      </p:cBhvr>
                                      <p:tavLst>
                                        <p:tav tm="0">
                                          <p:val>
                                            <p:strVal val="#ppt_x"/>
                                          </p:val>
                                        </p:tav>
                                        <p:tav tm="100000">
                                          <p:val>
                                            <p:strVal val="#ppt_x"/>
                                          </p:val>
                                        </p:tav>
                                      </p:tavLst>
                                    </p:anim>
                                    <p:anim calcmode="lin" valueType="num">
                                      <p:cBhvr>
                                        <p:cTn id="115" dur="1000" fill="hold"/>
                                        <p:tgtEl>
                                          <p:spTgt spid="83"/>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31"/>
                                        </p:tgtEl>
                                        <p:attrNameLst>
                                          <p:attrName>style.visibility</p:attrName>
                                        </p:attrNameLst>
                                      </p:cBhvr>
                                      <p:to>
                                        <p:strVal val="visible"/>
                                      </p:to>
                                    </p:set>
                                    <p:anim calcmode="lin" valueType="num">
                                      <p:cBhvr additive="base">
                                        <p:cTn id="119" dur="500" fill="hold"/>
                                        <p:tgtEl>
                                          <p:spTgt spid="31"/>
                                        </p:tgtEl>
                                        <p:attrNameLst>
                                          <p:attrName>ppt_x</p:attrName>
                                        </p:attrNameLst>
                                      </p:cBhvr>
                                      <p:tavLst>
                                        <p:tav tm="0">
                                          <p:val>
                                            <p:strVal val="#ppt_x"/>
                                          </p:val>
                                        </p:tav>
                                        <p:tav tm="100000">
                                          <p:val>
                                            <p:strVal val="#ppt_x"/>
                                          </p:val>
                                        </p:tav>
                                      </p:tavLst>
                                    </p:anim>
                                    <p:anim calcmode="lin" valueType="num">
                                      <p:cBhvr additive="base">
                                        <p:cTn id="120" dur="500" fill="hold"/>
                                        <p:tgtEl>
                                          <p:spTgt spid="31"/>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ppt_x"/>
                                          </p:val>
                                        </p:tav>
                                        <p:tav tm="100000">
                                          <p:val>
                                            <p:strVal val="#ppt_x"/>
                                          </p:val>
                                        </p:tav>
                                      </p:tavLst>
                                    </p:anim>
                                    <p:anim calcmode="lin" valueType="num">
                                      <p:cBhvr additive="base">
                                        <p:cTn id="124" dur="500" fill="hold"/>
                                        <p:tgtEl>
                                          <p:spTgt spid="3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33"/>
                                        </p:tgtEl>
                                        <p:attrNameLst>
                                          <p:attrName>style.visibility</p:attrName>
                                        </p:attrNameLst>
                                      </p:cBhvr>
                                      <p:to>
                                        <p:strVal val="visible"/>
                                      </p:to>
                                    </p:set>
                                    <p:anim calcmode="lin" valueType="num">
                                      <p:cBhvr additive="base">
                                        <p:cTn id="127" dur="500" fill="hold"/>
                                        <p:tgtEl>
                                          <p:spTgt spid="33"/>
                                        </p:tgtEl>
                                        <p:attrNameLst>
                                          <p:attrName>ppt_x</p:attrName>
                                        </p:attrNameLst>
                                      </p:cBhvr>
                                      <p:tavLst>
                                        <p:tav tm="0">
                                          <p:val>
                                            <p:strVal val="#ppt_x"/>
                                          </p:val>
                                        </p:tav>
                                        <p:tav tm="100000">
                                          <p:val>
                                            <p:strVal val="#ppt_x"/>
                                          </p:val>
                                        </p:tav>
                                      </p:tavLst>
                                    </p:anim>
                                    <p:anim calcmode="lin" valueType="num">
                                      <p:cBhvr additive="base">
                                        <p:cTn id="128" dur="500" fill="hold"/>
                                        <p:tgtEl>
                                          <p:spTgt spid="33"/>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34"/>
                                        </p:tgtEl>
                                        <p:attrNameLst>
                                          <p:attrName>style.visibility</p:attrName>
                                        </p:attrNameLst>
                                      </p:cBhvr>
                                      <p:to>
                                        <p:strVal val="visible"/>
                                      </p:to>
                                    </p:set>
                                    <p:anim calcmode="lin" valueType="num">
                                      <p:cBhvr additive="base">
                                        <p:cTn id="131" dur="500" fill="hold"/>
                                        <p:tgtEl>
                                          <p:spTgt spid="34"/>
                                        </p:tgtEl>
                                        <p:attrNameLst>
                                          <p:attrName>ppt_x</p:attrName>
                                        </p:attrNameLst>
                                      </p:cBhvr>
                                      <p:tavLst>
                                        <p:tav tm="0">
                                          <p:val>
                                            <p:strVal val="#ppt_x"/>
                                          </p:val>
                                        </p:tav>
                                        <p:tav tm="100000">
                                          <p:val>
                                            <p:strVal val="#ppt_x"/>
                                          </p:val>
                                        </p:tav>
                                      </p:tavLst>
                                    </p:anim>
                                    <p:anim calcmode="lin" valueType="num">
                                      <p:cBhvr additive="base">
                                        <p:cTn id="132" dur="500" fill="hold"/>
                                        <p:tgtEl>
                                          <p:spTgt spid="34"/>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35"/>
                                        </p:tgtEl>
                                        <p:attrNameLst>
                                          <p:attrName>style.visibility</p:attrName>
                                        </p:attrNameLst>
                                      </p:cBhvr>
                                      <p:to>
                                        <p:strVal val="visible"/>
                                      </p:to>
                                    </p:set>
                                    <p:anim calcmode="lin" valueType="num">
                                      <p:cBhvr additive="base">
                                        <p:cTn id="135" dur="500" fill="hold"/>
                                        <p:tgtEl>
                                          <p:spTgt spid="35"/>
                                        </p:tgtEl>
                                        <p:attrNameLst>
                                          <p:attrName>ppt_x</p:attrName>
                                        </p:attrNameLst>
                                      </p:cBhvr>
                                      <p:tavLst>
                                        <p:tav tm="0">
                                          <p:val>
                                            <p:strVal val="#ppt_x"/>
                                          </p:val>
                                        </p:tav>
                                        <p:tav tm="100000">
                                          <p:val>
                                            <p:strVal val="#ppt_x"/>
                                          </p:val>
                                        </p:tav>
                                      </p:tavLst>
                                    </p:anim>
                                    <p:anim calcmode="lin" valueType="num">
                                      <p:cBhvr additive="base">
                                        <p:cTn id="136" dur="500" fill="hold"/>
                                        <p:tgtEl>
                                          <p:spTgt spid="35"/>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36"/>
                                        </p:tgtEl>
                                        <p:attrNameLst>
                                          <p:attrName>style.visibility</p:attrName>
                                        </p:attrNameLst>
                                      </p:cBhvr>
                                      <p:to>
                                        <p:strVal val="visible"/>
                                      </p:to>
                                    </p:set>
                                    <p:anim calcmode="lin" valueType="num">
                                      <p:cBhvr additive="base">
                                        <p:cTn id="139" dur="500" fill="hold"/>
                                        <p:tgtEl>
                                          <p:spTgt spid="36"/>
                                        </p:tgtEl>
                                        <p:attrNameLst>
                                          <p:attrName>ppt_x</p:attrName>
                                        </p:attrNameLst>
                                      </p:cBhvr>
                                      <p:tavLst>
                                        <p:tav tm="0">
                                          <p:val>
                                            <p:strVal val="#ppt_x"/>
                                          </p:val>
                                        </p:tav>
                                        <p:tav tm="100000">
                                          <p:val>
                                            <p:strVal val="#ppt_x"/>
                                          </p:val>
                                        </p:tav>
                                      </p:tavLst>
                                    </p:anim>
                                    <p:anim calcmode="lin" valueType="num">
                                      <p:cBhvr additive="base">
                                        <p:cTn id="140" dur="500" fill="hold"/>
                                        <p:tgtEl>
                                          <p:spTgt spid="36"/>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37"/>
                                        </p:tgtEl>
                                        <p:attrNameLst>
                                          <p:attrName>style.visibility</p:attrName>
                                        </p:attrNameLst>
                                      </p:cBhvr>
                                      <p:to>
                                        <p:strVal val="visible"/>
                                      </p:to>
                                    </p:set>
                                    <p:anim calcmode="lin" valueType="num">
                                      <p:cBhvr additive="base">
                                        <p:cTn id="143" dur="500" fill="hold"/>
                                        <p:tgtEl>
                                          <p:spTgt spid="37"/>
                                        </p:tgtEl>
                                        <p:attrNameLst>
                                          <p:attrName>ppt_x</p:attrName>
                                        </p:attrNameLst>
                                      </p:cBhvr>
                                      <p:tavLst>
                                        <p:tav tm="0">
                                          <p:val>
                                            <p:strVal val="#ppt_x"/>
                                          </p:val>
                                        </p:tav>
                                        <p:tav tm="100000">
                                          <p:val>
                                            <p:strVal val="#ppt_x"/>
                                          </p:val>
                                        </p:tav>
                                      </p:tavLst>
                                    </p:anim>
                                    <p:anim calcmode="lin" valueType="num">
                                      <p:cBhvr additive="base">
                                        <p:cTn id="144" dur="500" fill="hold"/>
                                        <p:tgtEl>
                                          <p:spTgt spid="37"/>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 presetClass="entr" presetSubtype="4" decel="100000" fill="hold" nodeType="afterEffect">
                                  <p:stCondLst>
                                    <p:cond delay="0"/>
                                  </p:stCondLst>
                                  <p:childTnLst>
                                    <p:set>
                                      <p:cBhvr>
                                        <p:cTn id="147" dur="1" fill="hold">
                                          <p:stCondLst>
                                            <p:cond delay="0"/>
                                          </p:stCondLst>
                                        </p:cTn>
                                        <p:tgtEl>
                                          <p:spTgt spid="38"/>
                                        </p:tgtEl>
                                        <p:attrNameLst>
                                          <p:attrName>style.visibility</p:attrName>
                                        </p:attrNameLst>
                                      </p:cBhvr>
                                      <p:to>
                                        <p:strVal val="visible"/>
                                      </p:to>
                                    </p:set>
                                    <p:anim calcmode="lin" valueType="num">
                                      <p:cBhvr additive="base">
                                        <p:cTn id="148" dur="500" fill="hold"/>
                                        <p:tgtEl>
                                          <p:spTgt spid="38"/>
                                        </p:tgtEl>
                                        <p:attrNameLst>
                                          <p:attrName>ppt_x</p:attrName>
                                        </p:attrNameLst>
                                      </p:cBhvr>
                                      <p:tavLst>
                                        <p:tav tm="0">
                                          <p:val>
                                            <p:strVal val="#ppt_x"/>
                                          </p:val>
                                        </p:tav>
                                        <p:tav tm="100000">
                                          <p:val>
                                            <p:strVal val="#ppt_x"/>
                                          </p:val>
                                        </p:tav>
                                      </p:tavLst>
                                    </p:anim>
                                    <p:anim calcmode="lin" valueType="num">
                                      <p:cBhvr additive="base">
                                        <p:cTn id="149" dur="500" fill="hold"/>
                                        <p:tgtEl>
                                          <p:spTgt spid="38"/>
                                        </p:tgtEl>
                                        <p:attrNameLst>
                                          <p:attrName>ppt_y</p:attrName>
                                        </p:attrNameLst>
                                      </p:cBhvr>
                                      <p:tavLst>
                                        <p:tav tm="0">
                                          <p:val>
                                            <p:strVal val="1+#ppt_h/2"/>
                                          </p:val>
                                        </p:tav>
                                        <p:tav tm="100000">
                                          <p:val>
                                            <p:strVal val="#ppt_y"/>
                                          </p:val>
                                        </p:tav>
                                      </p:tavLst>
                                    </p:anim>
                                  </p:childTnLst>
                                </p:cTn>
                              </p:par>
                              <p:par>
                                <p:cTn id="150" presetID="2" presetClass="entr" presetSubtype="4" decel="100000" fill="hold" nodeType="withEffect">
                                  <p:stCondLst>
                                    <p:cond delay="0"/>
                                  </p:stCondLst>
                                  <p:childTnLst>
                                    <p:set>
                                      <p:cBhvr>
                                        <p:cTn id="151" dur="1" fill="hold">
                                          <p:stCondLst>
                                            <p:cond delay="0"/>
                                          </p:stCondLst>
                                        </p:cTn>
                                        <p:tgtEl>
                                          <p:spTgt spid="39"/>
                                        </p:tgtEl>
                                        <p:attrNameLst>
                                          <p:attrName>style.visibility</p:attrName>
                                        </p:attrNameLst>
                                      </p:cBhvr>
                                      <p:to>
                                        <p:strVal val="visible"/>
                                      </p:to>
                                    </p:set>
                                    <p:anim calcmode="lin" valueType="num">
                                      <p:cBhvr additive="base">
                                        <p:cTn id="152" dur="500" fill="hold"/>
                                        <p:tgtEl>
                                          <p:spTgt spid="39"/>
                                        </p:tgtEl>
                                        <p:attrNameLst>
                                          <p:attrName>ppt_x</p:attrName>
                                        </p:attrNameLst>
                                      </p:cBhvr>
                                      <p:tavLst>
                                        <p:tav tm="0">
                                          <p:val>
                                            <p:strVal val="#ppt_x"/>
                                          </p:val>
                                        </p:tav>
                                        <p:tav tm="100000">
                                          <p:val>
                                            <p:strVal val="#ppt_x"/>
                                          </p:val>
                                        </p:tav>
                                      </p:tavLst>
                                    </p:anim>
                                    <p:anim calcmode="lin" valueType="num">
                                      <p:cBhvr additive="base">
                                        <p:cTn id="153" dur="500" fill="hold"/>
                                        <p:tgtEl>
                                          <p:spTgt spid="39"/>
                                        </p:tgtEl>
                                        <p:attrNameLst>
                                          <p:attrName>ppt_y</p:attrName>
                                        </p:attrNameLst>
                                      </p:cBhvr>
                                      <p:tavLst>
                                        <p:tav tm="0">
                                          <p:val>
                                            <p:strVal val="1+#ppt_h/2"/>
                                          </p:val>
                                        </p:tav>
                                        <p:tav tm="100000">
                                          <p:val>
                                            <p:strVal val="#ppt_y"/>
                                          </p:val>
                                        </p:tav>
                                      </p:tavLst>
                                    </p:anim>
                                  </p:childTnLst>
                                </p:cTn>
                              </p:par>
                            </p:childTnLst>
                          </p:cTn>
                        </p:par>
                        <p:par>
                          <p:cTn id="154" fill="hold">
                            <p:stCondLst>
                              <p:cond delay="3900"/>
                            </p:stCondLst>
                            <p:childTnLst>
                              <p:par>
                                <p:cTn id="155" presetID="63" presetClass="path" presetSubtype="0" fill="hold" nodeType="afterEffect">
                                  <p:stCondLst>
                                    <p:cond delay="0"/>
                                  </p:stCondLst>
                                  <p:childTnLst>
                                    <p:animMotion origin="layout" path="M 0 0 L 0.25 0 E" pathEditMode="relative" ptsTypes="">
                                      <p:cBhvr>
                                        <p:cTn id="156" dur="500" fill="hold"/>
                                        <p:tgtEl>
                                          <p:spTgt spid="38"/>
                                        </p:tgtEl>
                                        <p:attrNameLst>
                                          <p:attrName>ppt_x</p:attrName>
                                          <p:attrName>ppt_y</p:attrName>
                                        </p:attrNameLst>
                                      </p:cBhvr>
                                    </p:animMotion>
                                  </p:childTnLst>
                                </p:cTn>
                              </p:par>
                              <p:par>
                                <p:cTn id="157" presetID="35" presetClass="path" presetSubtype="0" fill="hold" nodeType="withEffect">
                                  <p:stCondLst>
                                    <p:cond delay="0"/>
                                  </p:stCondLst>
                                  <p:childTnLst>
                                    <p:animMotion origin="layout" path="M 0 0 L -0.25 0 E" pathEditMode="relative" ptsTypes="">
                                      <p:cBhvr>
                                        <p:cTn id="158" dur="500" fill="hold"/>
                                        <p:tgtEl>
                                          <p:spTgt spid="39"/>
                                        </p:tgtEl>
                                        <p:attrNameLst>
                                          <p:attrName>ppt_x</p:attrName>
                                          <p:attrName>ppt_y</p:attrName>
                                        </p:attrNameLst>
                                      </p:cBhvr>
                                    </p:animMotion>
                                  </p:childTnLst>
                                </p:cTn>
                              </p:par>
                              <p:par>
                                <p:cTn id="159" presetID="10" presetClass="exit" presetSubtype="0" fill="hold" nodeType="withEffect">
                                  <p:stCondLst>
                                    <p:cond delay="200"/>
                                  </p:stCondLst>
                                  <p:childTnLst>
                                    <p:animEffect transition="out" filter="fade">
                                      <p:cBhvr>
                                        <p:cTn id="160" dur="300"/>
                                        <p:tgtEl>
                                          <p:spTgt spid="39"/>
                                        </p:tgtEl>
                                      </p:cBhvr>
                                    </p:animEffect>
                                    <p:set>
                                      <p:cBhvr>
                                        <p:cTn id="161" dur="1" fill="hold">
                                          <p:stCondLst>
                                            <p:cond delay="299"/>
                                          </p:stCondLst>
                                        </p:cTn>
                                        <p:tgtEl>
                                          <p:spTgt spid="39"/>
                                        </p:tgtEl>
                                        <p:attrNameLst>
                                          <p:attrName>style.visibility</p:attrName>
                                        </p:attrNameLst>
                                      </p:cBhvr>
                                      <p:to>
                                        <p:strVal val="hidden"/>
                                      </p:to>
                                    </p:set>
                                  </p:childTnLst>
                                </p:cTn>
                              </p:par>
                              <p:par>
                                <p:cTn id="162" presetID="10" presetClass="exit" presetSubtype="0" fill="hold" nodeType="withEffect">
                                  <p:stCondLst>
                                    <p:cond delay="200"/>
                                  </p:stCondLst>
                                  <p:childTnLst>
                                    <p:animEffect transition="out" filter="fade">
                                      <p:cBhvr>
                                        <p:cTn id="163" dur="300"/>
                                        <p:tgtEl>
                                          <p:spTgt spid="38"/>
                                        </p:tgtEl>
                                      </p:cBhvr>
                                    </p:animEffect>
                                    <p:set>
                                      <p:cBhvr>
                                        <p:cTn id="164" dur="1" fill="hold">
                                          <p:stCondLst>
                                            <p:cond delay="299"/>
                                          </p:stCondLst>
                                        </p:cTn>
                                        <p:tgtEl>
                                          <p:spTgt spid="38"/>
                                        </p:tgtEl>
                                        <p:attrNameLst>
                                          <p:attrName>style.visibility</p:attrName>
                                        </p:attrNameLst>
                                      </p:cBhvr>
                                      <p:to>
                                        <p:strVal val="hidden"/>
                                      </p:to>
                                    </p:set>
                                  </p:childTnLst>
                                </p:cTn>
                              </p:par>
                              <p:par>
                                <p:cTn id="165" presetID="22" presetClass="entr" presetSubtype="8" fill="hold" grpId="0" nodeType="withEffect">
                                  <p:stCondLst>
                                    <p:cond delay="200"/>
                                  </p:stCondLst>
                                  <p:childTnLst>
                                    <p:set>
                                      <p:cBhvr>
                                        <p:cTn id="166" dur="1" fill="hold">
                                          <p:stCondLst>
                                            <p:cond delay="0"/>
                                          </p:stCondLst>
                                        </p:cTn>
                                        <p:tgtEl>
                                          <p:spTgt spid="17"/>
                                        </p:tgtEl>
                                        <p:attrNameLst>
                                          <p:attrName>style.visibility</p:attrName>
                                        </p:attrNameLst>
                                      </p:cBhvr>
                                      <p:to>
                                        <p:strVal val="visible"/>
                                      </p:to>
                                    </p:set>
                                    <p:animEffect transition="in" filter="wipe(left)">
                                      <p:cBhvr>
                                        <p:cTn id="167" dur="500"/>
                                        <p:tgtEl>
                                          <p:spTgt spid="17"/>
                                        </p:tgtEl>
                                      </p:cBhvr>
                                    </p:animEffect>
                                  </p:childTnLst>
                                </p:cTn>
                              </p:par>
                              <p:par>
                                <p:cTn id="168" presetID="22" presetClass="entr" presetSubtype="8" fill="hold" grpId="0" nodeType="withEffect">
                                  <p:stCondLst>
                                    <p:cond delay="100"/>
                                  </p:stCondLst>
                                  <p:childTnLst>
                                    <p:set>
                                      <p:cBhvr>
                                        <p:cTn id="169" dur="1" fill="hold">
                                          <p:stCondLst>
                                            <p:cond delay="0"/>
                                          </p:stCondLst>
                                        </p:cTn>
                                        <p:tgtEl>
                                          <p:spTgt spid="18"/>
                                        </p:tgtEl>
                                        <p:attrNameLst>
                                          <p:attrName>style.visibility</p:attrName>
                                        </p:attrNameLst>
                                      </p:cBhvr>
                                      <p:to>
                                        <p:strVal val="visible"/>
                                      </p:to>
                                    </p:set>
                                    <p:animEffect transition="in" filter="wipe(left)">
                                      <p:cBhvr>
                                        <p:cTn id="170" dur="500"/>
                                        <p:tgtEl>
                                          <p:spTgt spid="18"/>
                                        </p:tgtEl>
                                      </p:cBhvr>
                                    </p:animEffect>
                                  </p:childTnLst>
                                </p:cTn>
                              </p:par>
                              <p:par>
                                <p:cTn id="171" presetID="22" presetClass="entr" presetSubtype="8" fill="hold" grpId="0" nodeType="withEffect">
                                  <p:stCondLst>
                                    <p:cond delay="200"/>
                                  </p:stCondLst>
                                  <p:childTnLst>
                                    <p:set>
                                      <p:cBhvr>
                                        <p:cTn id="172" dur="1" fill="hold">
                                          <p:stCondLst>
                                            <p:cond delay="0"/>
                                          </p:stCondLst>
                                        </p:cTn>
                                        <p:tgtEl>
                                          <p:spTgt spid="19"/>
                                        </p:tgtEl>
                                        <p:attrNameLst>
                                          <p:attrName>style.visibility</p:attrName>
                                        </p:attrNameLst>
                                      </p:cBhvr>
                                      <p:to>
                                        <p:strVal val="visible"/>
                                      </p:to>
                                    </p:set>
                                    <p:animEffect transition="in" filter="wipe(left)">
                                      <p:cBhvr>
                                        <p:cTn id="173" dur="500"/>
                                        <p:tgtEl>
                                          <p:spTgt spid="19"/>
                                        </p:tgtEl>
                                      </p:cBhvr>
                                    </p:animEffect>
                                  </p:childTnLst>
                                </p:cTn>
                              </p:par>
                              <p:par>
                                <p:cTn id="174" presetID="22" presetClass="entr" presetSubtype="8" fill="hold" grpId="0" nodeType="withEffect">
                                  <p:stCondLst>
                                    <p:cond delay="300"/>
                                  </p:stCondLst>
                                  <p:childTnLst>
                                    <p:set>
                                      <p:cBhvr>
                                        <p:cTn id="175" dur="1" fill="hold">
                                          <p:stCondLst>
                                            <p:cond delay="0"/>
                                          </p:stCondLst>
                                        </p:cTn>
                                        <p:tgtEl>
                                          <p:spTgt spid="20"/>
                                        </p:tgtEl>
                                        <p:attrNameLst>
                                          <p:attrName>style.visibility</p:attrName>
                                        </p:attrNameLst>
                                      </p:cBhvr>
                                      <p:to>
                                        <p:strVal val="visible"/>
                                      </p:to>
                                    </p:set>
                                    <p:animEffect transition="in" filter="wipe(left)">
                                      <p:cBhvr>
                                        <p:cTn id="176" dur="500"/>
                                        <p:tgtEl>
                                          <p:spTgt spid="20"/>
                                        </p:tgtEl>
                                      </p:cBhvr>
                                    </p:animEffect>
                                  </p:childTnLst>
                                </p:cTn>
                              </p:par>
                              <p:par>
                                <p:cTn id="177" presetID="22" presetClass="entr" presetSubtype="8" fill="hold" grpId="0" nodeType="withEffect">
                                  <p:stCondLst>
                                    <p:cond delay="400"/>
                                  </p:stCondLst>
                                  <p:childTnLst>
                                    <p:set>
                                      <p:cBhvr>
                                        <p:cTn id="178" dur="1" fill="hold">
                                          <p:stCondLst>
                                            <p:cond delay="0"/>
                                          </p:stCondLst>
                                        </p:cTn>
                                        <p:tgtEl>
                                          <p:spTgt spid="21"/>
                                        </p:tgtEl>
                                        <p:attrNameLst>
                                          <p:attrName>style.visibility</p:attrName>
                                        </p:attrNameLst>
                                      </p:cBhvr>
                                      <p:to>
                                        <p:strVal val="visible"/>
                                      </p:to>
                                    </p:set>
                                    <p:animEffect transition="in" filter="wipe(left)">
                                      <p:cBhvr>
                                        <p:cTn id="179" dur="500"/>
                                        <p:tgtEl>
                                          <p:spTgt spid="21"/>
                                        </p:tgtEl>
                                      </p:cBhvr>
                                    </p:animEffect>
                                  </p:childTnLst>
                                </p:cTn>
                              </p:par>
                              <p:par>
                                <p:cTn id="180" presetID="22" presetClass="entr" presetSubtype="8" fill="hold" grpId="0" nodeType="withEffect">
                                  <p:stCondLst>
                                    <p:cond delay="500"/>
                                  </p:stCondLst>
                                  <p:childTnLst>
                                    <p:set>
                                      <p:cBhvr>
                                        <p:cTn id="181" dur="1" fill="hold">
                                          <p:stCondLst>
                                            <p:cond delay="0"/>
                                          </p:stCondLst>
                                        </p:cTn>
                                        <p:tgtEl>
                                          <p:spTgt spid="22"/>
                                        </p:tgtEl>
                                        <p:attrNameLst>
                                          <p:attrName>style.visibility</p:attrName>
                                        </p:attrNameLst>
                                      </p:cBhvr>
                                      <p:to>
                                        <p:strVal val="visible"/>
                                      </p:to>
                                    </p:set>
                                    <p:animEffect transition="in" filter="wipe(left)">
                                      <p:cBhvr>
                                        <p:cTn id="182" dur="500"/>
                                        <p:tgtEl>
                                          <p:spTgt spid="22"/>
                                        </p:tgtEl>
                                      </p:cBhvr>
                                    </p:animEffect>
                                  </p:childTnLst>
                                </p:cTn>
                              </p:par>
                              <p:par>
                                <p:cTn id="183" presetID="22" presetClass="entr" presetSubtype="8" fill="hold" grpId="0" nodeType="withEffect">
                                  <p:stCondLst>
                                    <p:cond delay="600"/>
                                  </p:stCondLst>
                                  <p:childTnLst>
                                    <p:set>
                                      <p:cBhvr>
                                        <p:cTn id="184" dur="1" fill="hold">
                                          <p:stCondLst>
                                            <p:cond delay="0"/>
                                          </p:stCondLst>
                                        </p:cTn>
                                        <p:tgtEl>
                                          <p:spTgt spid="23"/>
                                        </p:tgtEl>
                                        <p:attrNameLst>
                                          <p:attrName>style.visibility</p:attrName>
                                        </p:attrNameLst>
                                      </p:cBhvr>
                                      <p:to>
                                        <p:strVal val="visible"/>
                                      </p:to>
                                    </p:set>
                                    <p:animEffect transition="in" filter="wipe(left)">
                                      <p:cBhvr>
                                        <p:cTn id="185" dur="500"/>
                                        <p:tgtEl>
                                          <p:spTgt spid="23"/>
                                        </p:tgtEl>
                                      </p:cBhvr>
                                    </p:animEffect>
                                  </p:childTnLst>
                                </p:cTn>
                              </p:par>
                              <p:par>
                                <p:cTn id="186" presetID="22" presetClass="entr" presetSubtype="2" fill="hold" grpId="0" nodeType="withEffect">
                                  <p:stCondLst>
                                    <p:cond delay="0"/>
                                  </p:stCondLst>
                                  <p:childTnLst>
                                    <p:set>
                                      <p:cBhvr>
                                        <p:cTn id="187" dur="1" fill="hold">
                                          <p:stCondLst>
                                            <p:cond delay="0"/>
                                          </p:stCondLst>
                                        </p:cTn>
                                        <p:tgtEl>
                                          <p:spTgt spid="3"/>
                                        </p:tgtEl>
                                        <p:attrNameLst>
                                          <p:attrName>style.visibility</p:attrName>
                                        </p:attrNameLst>
                                      </p:cBhvr>
                                      <p:to>
                                        <p:strVal val="visible"/>
                                      </p:to>
                                    </p:set>
                                    <p:animEffect transition="in" filter="wipe(right)">
                                      <p:cBhvr>
                                        <p:cTn id="188" dur="500"/>
                                        <p:tgtEl>
                                          <p:spTgt spid="3"/>
                                        </p:tgtEl>
                                      </p:cBhvr>
                                    </p:animEffect>
                                  </p:childTnLst>
                                </p:cTn>
                              </p:par>
                              <p:par>
                                <p:cTn id="189" presetID="22" presetClass="entr" presetSubtype="2" fill="hold" grpId="0" nodeType="withEffect">
                                  <p:stCondLst>
                                    <p:cond delay="100"/>
                                  </p:stCondLst>
                                  <p:childTnLst>
                                    <p:set>
                                      <p:cBhvr>
                                        <p:cTn id="190" dur="1" fill="hold">
                                          <p:stCondLst>
                                            <p:cond delay="0"/>
                                          </p:stCondLst>
                                        </p:cTn>
                                        <p:tgtEl>
                                          <p:spTgt spid="4"/>
                                        </p:tgtEl>
                                        <p:attrNameLst>
                                          <p:attrName>style.visibility</p:attrName>
                                        </p:attrNameLst>
                                      </p:cBhvr>
                                      <p:to>
                                        <p:strVal val="visible"/>
                                      </p:to>
                                    </p:set>
                                    <p:animEffect transition="in" filter="wipe(right)">
                                      <p:cBhvr>
                                        <p:cTn id="191" dur="500"/>
                                        <p:tgtEl>
                                          <p:spTgt spid="4"/>
                                        </p:tgtEl>
                                      </p:cBhvr>
                                    </p:animEffect>
                                  </p:childTnLst>
                                </p:cTn>
                              </p:par>
                              <p:par>
                                <p:cTn id="192" presetID="22" presetClass="entr" presetSubtype="2" fill="hold" grpId="0" nodeType="withEffect">
                                  <p:stCondLst>
                                    <p:cond delay="200"/>
                                  </p:stCondLst>
                                  <p:childTnLst>
                                    <p:set>
                                      <p:cBhvr>
                                        <p:cTn id="193" dur="1" fill="hold">
                                          <p:stCondLst>
                                            <p:cond delay="0"/>
                                          </p:stCondLst>
                                        </p:cTn>
                                        <p:tgtEl>
                                          <p:spTgt spid="5"/>
                                        </p:tgtEl>
                                        <p:attrNameLst>
                                          <p:attrName>style.visibility</p:attrName>
                                        </p:attrNameLst>
                                      </p:cBhvr>
                                      <p:to>
                                        <p:strVal val="visible"/>
                                      </p:to>
                                    </p:set>
                                    <p:animEffect transition="in" filter="wipe(right)">
                                      <p:cBhvr>
                                        <p:cTn id="194" dur="500"/>
                                        <p:tgtEl>
                                          <p:spTgt spid="5"/>
                                        </p:tgtEl>
                                      </p:cBhvr>
                                    </p:animEffect>
                                  </p:childTnLst>
                                </p:cTn>
                              </p:par>
                              <p:par>
                                <p:cTn id="195" presetID="22" presetClass="entr" presetSubtype="2" fill="hold" grpId="0" nodeType="withEffect">
                                  <p:stCondLst>
                                    <p:cond delay="300"/>
                                  </p:stCondLst>
                                  <p:childTnLst>
                                    <p:set>
                                      <p:cBhvr>
                                        <p:cTn id="196" dur="1" fill="hold">
                                          <p:stCondLst>
                                            <p:cond delay="0"/>
                                          </p:stCondLst>
                                        </p:cTn>
                                        <p:tgtEl>
                                          <p:spTgt spid="6"/>
                                        </p:tgtEl>
                                        <p:attrNameLst>
                                          <p:attrName>style.visibility</p:attrName>
                                        </p:attrNameLst>
                                      </p:cBhvr>
                                      <p:to>
                                        <p:strVal val="visible"/>
                                      </p:to>
                                    </p:set>
                                    <p:animEffect transition="in" filter="wipe(right)">
                                      <p:cBhvr>
                                        <p:cTn id="197" dur="500"/>
                                        <p:tgtEl>
                                          <p:spTgt spid="6"/>
                                        </p:tgtEl>
                                      </p:cBhvr>
                                    </p:animEffect>
                                  </p:childTnLst>
                                </p:cTn>
                              </p:par>
                              <p:par>
                                <p:cTn id="198" presetID="22" presetClass="entr" presetSubtype="2" fill="hold" grpId="0" nodeType="withEffect">
                                  <p:stCondLst>
                                    <p:cond delay="400"/>
                                  </p:stCondLst>
                                  <p:childTnLst>
                                    <p:set>
                                      <p:cBhvr>
                                        <p:cTn id="199" dur="1" fill="hold">
                                          <p:stCondLst>
                                            <p:cond delay="0"/>
                                          </p:stCondLst>
                                        </p:cTn>
                                        <p:tgtEl>
                                          <p:spTgt spid="7"/>
                                        </p:tgtEl>
                                        <p:attrNameLst>
                                          <p:attrName>style.visibility</p:attrName>
                                        </p:attrNameLst>
                                      </p:cBhvr>
                                      <p:to>
                                        <p:strVal val="visible"/>
                                      </p:to>
                                    </p:set>
                                    <p:animEffect transition="in" filter="wipe(right)">
                                      <p:cBhvr>
                                        <p:cTn id="200" dur="500"/>
                                        <p:tgtEl>
                                          <p:spTgt spid="7"/>
                                        </p:tgtEl>
                                      </p:cBhvr>
                                    </p:animEffect>
                                  </p:childTnLst>
                                </p:cTn>
                              </p:par>
                              <p:par>
                                <p:cTn id="201" presetID="22" presetClass="entr" presetSubtype="2" fill="hold" grpId="0" nodeType="withEffect">
                                  <p:stCondLst>
                                    <p:cond delay="500"/>
                                  </p:stCondLst>
                                  <p:childTnLst>
                                    <p:set>
                                      <p:cBhvr>
                                        <p:cTn id="202" dur="1" fill="hold">
                                          <p:stCondLst>
                                            <p:cond delay="0"/>
                                          </p:stCondLst>
                                        </p:cTn>
                                        <p:tgtEl>
                                          <p:spTgt spid="8"/>
                                        </p:tgtEl>
                                        <p:attrNameLst>
                                          <p:attrName>style.visibility</p:attrName>
                                        </p:attrNameLst>
                                      </p:cBhvr>
                                      <p:to>
                                        <p:strVal val="visible"/>
                                      </p:to>
                                    </p:set>
                                    <p:animEffect transition="in" filter="wipe(right)">
                                      <p:cBhvr>
                                        <p:cTn id="203" dur="500"/>
                                        <p:tgtEl>
                                          <p:spTgt spid="8"/>
                                        </p:tgtEl>
                                      </p:cBhvr>
                                    </p:animEffect>
                                  </p:childTnLst>
                                </p:cTn>
                              </p:par>
                              <p:par>
                                <p:cTn id="204" presetID="22" presetClass="entr" presetSubtype="2" fill="hold" grpId="0" nodeType="withEffect">
                                  <p:stCondLst>
                                    <p:cond delay="600"/>
                                  </p:stCondLst>
                                  <p:childTnLst>
                                    <p:set>
                                      <p:cBhvr>
                                        <p:cTn id="205" dur="1" fill="hold">
                                          <p:stCondLst>
                                            <p:cond delay="0"/>
                                          </p:stCondLst>
                                        </p:cTn>
                                        <p:tgtEl>
                                          <p:spTgt spid="9"/>
                                        </p:tgtEl>
                                        <p:attrNameLst>
                                          <p:attrName>style.visibility</p:attrName>
                                        </p:attrNameLst>
                                      </p:cBhvr>
                                      <p:to>
                                        <p:strVal val="visible"/>
                                      </p:to>
                                    </p:set>
                                    <p:animEffect transition="in" filter="wipe(right)">
                                      <p:cBhvr>
                                        <p:cTn id="206" dur="500"/>
                                        <p:tgtEl>
                                          <p:spTgt spid="9"/>
                                        </p:tgtEl>
                                      </p:cBhvr>
                                    </p:animEffect>
                                  </p:childTnLst>
                                </p:cTn>
                              </p:par>
                            </p:childTnLst>
                          </p:cTn>
                        </p:par>
                        <p:par>
                          <p:cTn id="207" fill="hold">
                            <p:stCondLst>
                              <p:cond delay="5000"/>
                            </p:stCondLst>
                            <p:childTnLst>
                              <p:par>
                                <p:cTn id="208" presetID="22" presetClass="entr" presetSubtype="8" fill="hold" grpId="0" nodeType="afterEffect">
                                  <p:stCondLst>
                                    <p:cond delay="0"/>
                                  </p:stCondLst>
                                  <p:childTnLst>
                                    <p:set>
                                      <p:cBhvr>
                                        <p:cTn id="209" dur="1" fill="hold">
                                          <p:stCondLst>
                                            <p:cond delay="0"/>
                                          </p:stCondLst>
                                        </p:cTn>
                                        <p:tgtEl>
                                          <p:spTgt spid="24"/>
                                        </p:tgtEl>
                                        <p:attrNameLst>
                                          <p:attrName>style.visibility</p:attrName>
                                        </p:attrNameLst>
                                      </p:cBhvr>
                                      <p:to>
                                        <p:strVal val="visible"/>
                                      </p:to>
                                    </p:set>
                                    <p:animEffect transition="in" filter="wipe(left)">
                                      <p:cBhvr>
                                        <p:cTn id="210" dur="500"/>
                                        <p:tgtEl>
                                          <p:spTgt spid="24"/>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25"/>
                                        </p:tgtEl>
                                        <p:attrNameLst>
                                          <p:attrName>style.visibility</p:attrName>
                                        </p:attrNameLst>
                                      </p:cBhvr>
                                      <p:to>
                                        <p:strVal val="visible"/>
                                      </p:to>
                                    </p:set>
                                    <p:animEffect transition="in" filter="wipe(left)">
                                      <p:cBhvr>
                                        <p:cTn id="213" dur="500"/>
                                        <p:tgtEl>
                                          <p:spTgt spid="25"/>
                                        </p:tgtEl>
                                      </p:cBhvr>
                                    </p:animEffect>
                                  </p:childTnLst>
                                </p:cTn>
                              </p:par>
                              <p:par>
                                <p:cTn id="214" presetID="22" presetClass="entr" presetSubtype="8" fill="hold" grpId="0" nodeType="withEffect">
                                  <p:stCondLst>
                                    <p:cond delay="0"/>
                                  </p:stCondLst>
                                  <p:childTnLst>
                                    <p:set>
                                      <p:cBhvr>
                                        <p:cTn id="215" dur="1" fill="hold">
                                          <p:stCondLst>
                                            <p:cond delay="0"/>
                                          </p:stCondLst>
                                        </p:cTn>
                                        <p:tgtEl>
                                          <p:spTgt spid="26"/>
                                        </p:tgtEl>
                                        <p:attrNameLst>
                                          <p:attrName>style.visibility</p:attrName>
                                        </p:attrNameLst>
                                      </p:cBhvr>
                                      <p:to>
                                        <p:strVal val="visible"/>
                                      </p:to>
                                    </p:set>
                                    <p:animEffect transition="in" filter="wipe(left)">
                                      <p:cBhvr>
                                        <p:cTn id="216" dur="500"/>
                                        <p:tgtEl>
                                          <p:spTgt spid="26"/>
                                        </p:tgtEl>
                                      </p:cBhvr>
                                    </p:animEffect>
                                  </p:childTnLst>
                                </p:cTn>
                              </p:par>
                              <p:par>
                                <p:cTn id="217" presetID="22" presetClass="entr" presetSubtype="8" fill="hold" grpId="0" nodeType="withEffect">
                                  <p:stCondLst>
                                    <p:cond delay="0"/>
                                  </p:stCondLst>
                                  <p:childTnLst>
                                    <p:set>
                                      <p:cBhvr>
                                        <p:cTn id="218" dur="1" fill="hold">
                                          <p:stCondLst>
                                            <p:cond delay="0"/>
                                          </p:stCondLst>
                                        </p:cTn>
                                        <p:tgtEl>
                                          <p:spTgt spid="27"/>
                                        </p:tgtEl>
                                        <p:attrNameLst>
                                          <p:attrName>style.visibility</p:attrName>
                                        </p:attrNameLst>
                                      </p:cBhvr>
                                      <p:to>
                                        <p:strVal val="visible"/>
                                      </p:to>
                                    </p:set>
                                    <p:animEffect transition="in" filter="wipe(left)">
                                      <p:cBhvr>
                                        <p:cTn id="219" dur="500"/>
                                        <p:tgtEl>
                                          <p:spTgt spid="27"/>
                                        </p:tgtEl>
                                      </p:cBhvr>
                                    </p:animEffect>
                                  </p:childTnLst>
                                </p:cTn>
                              </p:par>
                              <p:par>
                                <p:cTn id="220" presetID="22" presetClass="entr" presetSubtype="8" fill="hold" grpId="0" nodeType="withEffect">
                                  <p:stCondLst>
                                    <p:cond delay="0"/>
                                  </p:stCondLst>
                                  <p:childTnLst>
                                    <p:set>
                                      <p:cBhvr>
                                        <p:cTn id="221" dur="1" fill="hold">
                                          <p:stCondLst>
                                            <p:cond delay="0"/>
                                          </p:stCondLst>
                                        </p:cTn>
                                        <p:tgtEl>
                                          <p:spTgt spid="28"/>
                                        </p:tgtEl>
                                        <p:attrNameLst>
                                          <p:attrName>style.visibility</p:attrName>
                                        </p:attrNameLst>
                                      </p:cBhvr>
                                      <p:to>
                                        <p:strVal val="visible"/>
                                      </p:to>
                                    </p:set>
                                    <p:animEffect transition="in" filter="wipe(left)">
                                      <p:cBhvr>
                                        <p:cTn id="222" dur="500"/>
                                        <p:tgtEl>
                                          <p:spTgt spid="28"/>
                                        </p:tgtEl>
                                      </p:cBhvr>
                                    </p:animEffect>
                                  </p:childTnLst>
                                </p:cTn>
                              </p:par>
                              <p:par>
                                <p:cTn id="223" presetID="22" presetClass="entr" presetSubtype="8" fill="hold" grpId="0" nodeType="withEffect">
                                  <p:stCondLst>
                                    <p:cond delay="0"/>
                                  </p:stCondLst>
                                  <p:childTnLst>
                                    <p:set>
                                      <p:cBhvr>
                                        <p:cTn id="224" dur="1" fill="hold">
                                          <p:stCondLst>
                                            <p:cond delay="0"/>
                                          </p:stCondLst>
                                        </p:cTn>
                                        <p:tgtEl>
                                          <p:spTgt spid="29"/>
                                        </p:tgtEl>
                                        <p:attrNameLst>
                                          <p:attrName>style.visibility</p:attrName>
                                        </p:attrNameLst>
                                      </p:cBhvr>
                                      <p:to>
                                        <p:strVal val="visible"/>
                                      </p:to>
                                    </p:set>
                                    <p:animEffect transition="in" filter="wipe(left)">
                                      <p:cBhvr>
                                        <p:cTn id="225" dur="500"/>
                                        <p:tgtEl>
                                          <p:spTgt spid="29"/>
                                        </p:tgtEl>
                                      </p:cBhvr>
                                    </p:animEffect>
                                  </p:childTnLst>
                                </p:cTn>
                              </p:par>
                              <p:par>
                                <p:cTn id="226" presetID="22" presetClass="entr" presetSubtype="8" fill="hold" grpId="0" nodeType="withEffect">
                                  <p:stCondLst>
                                    <p:cond delay="0"/>
                                  </p:stCondLst>
                                  <p:childTnLst>
                                    <p:set>
                                      <p:cBhvr>
                                        <p:cTn id="227" dur="1" fill="hold">
                                          <p:stCondLst>
                                            <p:cond delay="0"/>
                                          </p:stCondLst>
                                        </p:cTn>
                                        <p:tgtEl>
                                          <p:spTgt spid="30"/>
                                        </p:tgtEl>
                                        <p:attrNameLst>
                                          <p:attrName>style.visibility</p:attrName>
                                        </p:attrNameLst>
                                      </p:cBhvr>
                                      <p:to>
                                        <p:strVal val="visible"/>
                                      </p:to>
                                    </p:set>
                                    <p:animEffect transition="in" filter="wipe(left)">
                                      <p:cBhvr>
                                        <p:cTn id="228" dur="500"/>
                                        <p:tgtEl>
                                          <p:spTgt spid="30"/>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10"/>
                                        </p:tgtEl>
                                        <p:attrNameLst>
                                          <p:attrName>style.visibility</p:attrName>
                                        </p:attrNameLst>
                                      </p:cBhvr>
                                      <p:to>
                                        <p:strVal val="visible"/>
                                      </p:to>
                                    </p:set>
                                    <p:animEffect transition="in" filter="wipe(right)">
                                      <p:cBhvr>
                                        <p:cTn id="231" dur="500"/>
                                        <p:tgtEl>
                                          <p:spTgt spid="10"/>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11"/>
                                        </p:tgtEl>
                                        <p:attrNameLst>
                                          <p:attrName>style.visibility</p:attrName>
                                        </p:attrNameLst>
                                      </p:cBhvr>
                                      <p:to>
                                        <p:strVal val="visible"/>
                                      </p:to>
                                    </p:set>
                                    <p:animEffect transition="in" filter="wipe(right)">
                                      <p:cBhvr>
                                        <p:cTn id="234" dur="500"/>
                                        <p:tgtEl>
                                          <p:spTgt spid="11"/>
                                        </p:tgtEl>
                                      </p:cBhvr>
                                    </p:animEffect>
                                  </p:childTnLst>
                                </p:cTn>
                              </p:par>
                              <p:par>
                                <p:cTn id="235" presetID="22" presetClass="entr" presetSubtype="2" fill="hold" grpId="0" nodeType="withEffect">
                                  <p:stCondLst>
                                    <p:cond delay="0"/>
                                  </p:stCondLst>
                                  <p:childTnLst>
                                    <p:set>
                                      <p:cBhvr>
                                        <p:cTn id="236" dur="1" fill="hold">
                                          <p:stCondLst>
                                            <p:cond delay="0"/>
                                          </p:stCondLst>
                                        </p:cTn>
                                        <p:tgtEl>
                                          <p:spTgt spid="12"/>
                                        </p:tgtEl>
                                        <p:attrNameLst>
                                          <p:attrName>style.visibility</p:attrName>
                                        </p:attrNameLst>
                                      </p:cBhvr>
                                      <p:to>
                                        <p:strVal val="visible"/>
                                      </p:to>
                                    </p:set>
                                    <p:animEffect transition="in" filter="wipe(right)">
                                      <p:cBhvr>
                                        <p:cTn id="237" dur="500"/>
                                        <p:tgtEl>
                                          <p:spTgt spid="12"/>
                                        </p:tgtEl>
                                      </p:cBhvr>
                                    </p:animEffect>
                                  </p:childTnLst>
                                </p:cTn>
                              </p:par>
                              <p:par>
                                <p:cTn id="238" presetID="22" presetClass="entr" presetSubtype="2" fill="hold" grpId="0" nodeType="withEffect">
                                  <p:stCondLst>
                                    <p:cond delay="0"/>
                                  </p:stCondLst>
                                  <p:childTnLst>
                                    <p:set>
                                      <p:cBhvr>
                                        <p:cTn id="239" dur="1" fill="hold">
                                          <p:stCondLst>
                                            <p:cond delay="0"/>
                                          </p:stCondLst>
                                        </p:cTn>
                                        <p:tgtEl>
                                          <p:spTgt spid="13"/>
                                        </p:tgtEl>
                                        <p:attrNameLst>
                                          <p:attrName>style.visibility</p:attrName>
                                        </p:attrNameLst>
                                      </p:cBhvr>
                                      <p:to>
                                        <p:strVal val="visible"/>
                                      </p:to>
                                    </p:set>
                                    <p:animEffect transition="in" filter="wipe(right)">
                                      <p:cBhvr>
                                        <p:cTn id="240" dur="500"/>
                                        <p:tgtEl>
                                          <p:spTgt spid="13"/>
                                        </p:tgtEl>
                                      </p:cBhvr>
                                    </p:animEffect>
                                  </p:childTnLst>
                                </p:cTn>
                              </p:par>
                              <p:par>
                                <p:cTn id="241" presetID="22" presetClass="entr" presetSubtype="2" fill="hold" grpId="0" nodeType="withEffect">
                                  <p:stCondLst>
                                    <p:cond delay="0"/>
                                  </p:stCondLst>
                                  <p:childTnLst>
                                    <p:set>
                                      <p:cBhvr>
                                        <p:cTn id="242" dur="1" fill="hold">
                                          <p:stCondLst>
                                            <p:cond delay="0"/>
                                          </p:stCondLst>
                                        </p:cTn>
                                        <p:tgtEl>
                                          <p:spTgt spid="14"/>
                                        </p:tgtEl>
                                        <p:attrNameLst>
                                          <p:attrName>style.visibility</p:attrName>
                                        </p:attrNameLst>
                                      </p:cBhvr>
                                      <p:to>
                                        <p:strVal val="visible"/>
                                      </p:to>
                                    </p:set>
                                    <p:animEffect transition="in" filter="wipe(right)">
                                      <p:cBhvr>
                                        <p:cTn id="243" dur="500"/>
                                        <p:tgtEl>
                                          <p:spTgt spid="14"/>
                                        </p:tgtEl>
                                      </p:cBhvr>
                                    </p:animEffect>
                                  </p:childTnLst>
                                </p:cTn>
                              </p:par>
                              <p:par>
                                <p:cTn id="244" presetID="22" presetClass="entr" presetSubtype="2" fill="hold" grpId="0" nodeType="withEffect">
                                  <p:stCondLst>
                                    <p:cond delay="0"/>
                                  </p:stCondLst>
                                  <p:childTnLst>
                                    <p:set>
                                      <p:cBhvr>
                                        <p:cTn id="245" dur="1" fill="hold">
                                          <p:stCondLst>
                                            <p:cond delay="0"/>
                                          </p:stCondLst>
                                        </p:cTn>
                                        <p:tgtEl>
                                          <p:spTgt spid="15"/>
                                        </p:tgtEl>
                                        <p:attrNameLst>
                                          <p:attrName>style.visibility</p:attrName>
                                        </p:attrNameLst>
                                      </p:cBhvr>
                                      <p:to>
                                        <p:strVal val="visible"/>
                                      </p:to>
                                    </p:set>
                                    <p:animEffect transition="in" filter="wipe(right)">
                                      <p:cBhvr>
                                        <p:cTn id="246" dur="500"/>
                                        <p:tgtEl>
                                          <p:spTgt spid="15"/>
                                        </p:tgtEl>
                                      </p:cBhvr>
                                    </p:animEffect>
                                  </p:childTnLst>
                                </p:cTn>
                              </p:par>
                              <p:par>
                                <p:cTn id="247" presetID="22" presetClass="entr" presetSubtype="2" fill="hold" grpId="0" nodeType="withEffect">
                                  <p:stCondLst>
                                    <p:cond delay="0"/>
                                  </p:stCondLst>
                                  <p:childTnLst>
                                    <p:set>
                                      <p:cBhvr>
                                        <p:cTn id="248" dur="1" fill="hold">
                                          <p:stCondLst>
                                            <p:cond delay="0"/>
                                          </p:stCondLst>
                                        </p:cTn>
                                        <p:tgtEl>
                                          <p:spTgt spid="16"/>
                                        </p:tgtEl>
                                        <p:attrNameLst>
                                          <p:attrName>style.visibility</p:attrName>
                                        </p:attrNameLst>
                                      </p:cBhvr>
                                      <p:to>
                                        <p:strVal val="visible"/>
                                      </p:to>
                                    </p:set>
                                    <p:animEffect transition="in" filter="wipe(right)">
                                      <p:cBhvr>
                                        <p:cTn id="249" dur="500"/>
                                        <p:tgtEl>
                                          <p:spTgt spid="16"/>
                                        </p:tgtEl>
                                      </p:cBhvr>
                                    </p:animEffect>
                                  </p:childTnLst>
                                </p:cTn>
                              </p:par>
                            </p:childTnLst>
                          </p:cTn>
                        </p:par>
                        <p:par>
                          <p:cTn id="250" fill="hold">
                            <p:stCondLst>
                              <p:cond delay="5500"/>
                            </p:stCondLst>
                            <p:childTnLst>
                              <p:par>
                                <p:cTn id="251" presetID="10" presetClass="entr" presetSubtype="0" fill="hold" grpId="0" nodeType="afterEffect">
                                  <p:stCondLst>
                                    <p:cond delay="0"/>
                                  </p:stCondLst>
                                  <p:childTnLst>
                                    <p:set>
                                      <p:cBhvr>
                                        <p:cTn id="252" dur="1" fill="hold">
                                          <p:stCondLst>
                                            <p:cond delay="0"/>
                                          </p:stCondLst>
                                        </p:cTn>
                                        <p:tgtEl>
                                          <p:spTgt spid="84"/>
                                        </p:tgtEl>
                                        <p:attrNameLst>
                                          <p:attrName>style.visibility</p:attrName>
                                        </p:attrNameLst>
                                      </p:cBhvr>
                                      <p:to>
                                        <p:strVal val="visible"/>
                                      </p:to>
                                    </p:set>
                                    <p:animEffect transition="in" filter="fade">
                                      <p:cBhvr>
                                        <p:cTn id="25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行业前景分析</a:t>
            </a:r>
          </a:p>
        </p:txBody>
      </p:sp>
      <p:sp>
        <p:nvSpPr>
          <p:cNvPr id="3" name="Shape 6891"/>
          <p:cNvSpPr/>
          <p:nvPr/>
        </p:nvSpPr>
        <p:spPr>
          <a:xfrm flipH="1">
            <a:off x="5278671" y="2011099"/>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119835"/>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bg1">
              <a:lumMod val="75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5" name="Shape 6915"/>
          <p:cNvSpPr/>
          <p:nvPr/>
        </p:nvSpPr>
        <p:spPr>
          <a:xfrm>
            <a:off x="4566956" y="1119834"/>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bg1">
              <a:lumMod val="65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6" name="Shape 6916"/>
          <p:cNvSpPr/>
          <p:nvPr/>
        </p:nvSpPr>
        <p:spPr>
          <a:xfrm>
            <a:off x="2896386" y="2624785"/>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tx1">
              <a:lumMod val="50000"/>
              <a:lumOff val="50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7" name="Shape 6917"/>
          <p:cNvSpPr/>
          <p:nvPr/>
        </p:nvSpPr>
        <p:spPr>
          <a:xfrm>
            <a:off x="4390027" y="2799124"/>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bg1">
              <a:lumMod val="50000"/>
            </a:schemeClr>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8" name="Shape 6926"/>
          <p:cNvSpPr/>
          <p:nvPr/>
        </p:nvSpPr>
        <p:spPr>
          <a:xfrm>
            <a:off x="2434457" y="1502508"/>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9" name="Shape 6927"/>
          <p:cNvSpPr/>
          <p:nvPr/>
        </p:nvSpPr>
        <p:spPr>
          <a:xfrm>
            <a:off x="2434456" y="3213388"/>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9"/>
          <p:cNvSpPr/>
          <p:nvPr/>
        </p:nvSpPr>
        <p:spPr>
          <a:xfrm flipH="1">
            <a:off x="5974939" y="3213390"/>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Freeform 41"/>
          <p:cNvSpPr>
            <a:spLocks noEditPoints="1"/>
          </p:cNvSpPr>
          <p:nvPr/>
        </p:nvSpPr>
        <p:spPr bwMode="auto">
          <a:xfrm>
            <a:off x="4060604" y="2334201"/>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tx1">
              <a:lumMod val="95000"/>
              <a:lumOff val="5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Content Placeholder 2"/>
          <p:cNvSpPr txBox="1">
            <a:spLocks/>
          </p:cNvSpPr>
          <p:nvPr/>
        </p:nvSpPr>
        <p:spPr>
          <a:xfrm>
            <a:off x="436380" y="1159859"/>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3" name="Content Placeholder 2"/>
          <p:cNvSpPr txBox="1">
            <a:spLocks/>
          </p:cNvSpPr>
          <p:nvPr/>
        </p:nvSpPr>
        <p:spPr>
          <a:xfrm>
            <a:off x="405216" y="2891529"/>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4"/>
                </a:solidFill>
                <a:latin typeface="+mn-ea"/>
                <a:cs typeface="Arial" panose="020B0604020202020204" pitchFamily="34" charset="0"/>
              </a:rPr>
              <a:t>填加标题</a:t>
            </a:r>
            <a:endParaRPr lang="en-US" altLang="zh-CN" sz="1600" b="1" dirty="0">
              <a:solidFill>
                <a:schemeClr val="accent4"/>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4" name="Content Placeholder 2"/>
          <p:cNvSpPr txBox="1">
            <a:spLocks/>
          </p:cNvSpPr>
          <p:nvPr/>
        </p:nvSpPr>
        <p:spPr>
          <a:xfrm>
            <a:off x="6773084" y="1170433"/>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3"/>
                </a:solidFill>
                <a:latin typeface="+mn-ea"/>
                <a:cs typeface="Arial" panose="020B0604020202020204" pitchFamily="34" charset="0"/>
              </a:rPr>
              <a:t>填加标题</a:t>
            </a:r>
            <a:endParaRPr lang="id-ID" sz="1600" b="1" dirty="0" smtClean="0">
              <a:solidFill>
                <a:schemeClr val="accent3"/>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6773084" y="2888657"/>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2"/>
                </a:solidFill>
                <a:latin typeface="+mn-ea"/>
                <a:cs typeface="Arial" panose="020B0604020202020204" pitchFamily="34" charset="0"/>
              </a:rPr>
              <a:t>填加标题</a:t>
            </a:r>
            <a:endParaRPr lang="en-US" altLang="zh-CN" sz="1600" b="1" dirty="0">
              <a:solidFill>
                <a:schemeClr val="accent2"/>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7781983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stretch>
            <a:fillRect/>
          </a:stretch>
        </p:blipFill>
        <p:spPr>
          <a:xfrm>
            <a:off x="3834416" y="2063952"/>
            <a:ext cx="1608871" cy="1636273"/>
          </a:xfrm>
          <a:prstGeom prst="rect">
            <a:avLst/>
          </a:prstGeom>
        </p:spPr>
      </p:pic>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Freeform 18"/>
          <p:cNvSpPr>
            <a:spLocks/>
          </p:cNvSpPr>
          <p:nvPr/>
        </p:nvSpPr>
        <p:spPr bwMode="auto">
          <a:xfrm>
            <a:off x="1376325" y="2378882"/>
            <a:ext cx="2270604"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tx1">
              <a:lumMod val="95000"/>
              <a:lumOff val="5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4" name="Freeform 19"/>
          <p:cNvSpPr>
            <a:spLocks/>
          </p:cNvSpPr>
          <p:nvPr/>
        </p:nvSpPr>
        <p:spPr bwMode="auto">
          <a:xfrm>
            <a:off x="1376325" y="1131590"/>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bg1">
              <a:lumMod val="50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5" name="Freeform 20"/>
          <p:cNvSpPr>
            <a:spLocks/>
          </p:cNvSpPr>
          <p:nvPr/>
        </p:nvSpPr>
        <p:spPr bwMode="auto">
          <a:xfrm>
            <a:off x="4892985" y="1131590"/>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tx1">
              <a:lumMod val="95000"/>
              <a:lumOff val="5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6" name="Freeform 21"/>
          <p:cNvSpPr>
            <a:spLocks/>
          </p:cNvSpPr>
          <p:nvPr/>
        </p:nvSpPr>
        <p:spPr bwMode="auto">
          <a:xfrm>
            <a:off x="1376325" y="3458051"/>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bg1">
              <a:lumMod val="50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7" name="Freeform 22"/>
          <p:cNvSpPr>
            <a:spLocks/>
          </p:cNvSpPr>
          <p:nvPr/>
        </p:nvSpPr>
        <p:spPr bwMode="auto">
          <a:xfrm>
            <a:off x="4892985" y="3458051"/>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tx1">
              <a:lumMod val="95000"/>
              <a:lumOff val="5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8" name="Freeform 23"/>
          <p:cNvSpPr>
            <a:spLocks/>
          </p:cNvSpPr>
          <p:nvPr/>
        </p:nvSpPr>
        <p:spPr bwMode="auto">
          <a:xfrm>
            <a:off x="5532084" y="2378882"/>
            <a:ext cx="232631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bg1">
              <a:lumMod val="50000"/>
            </a:schemeClr>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9" name="TextBox 53"/>
          <p:cNvSpPr txBox="1">
            <a:spLocks noChangeArrowheads="1"/>
          </p:cNvSpPr>
          <p:nvPr/>
        </p:nvSpPr>
        <p:spPr bwMode="auto">
          <a:xfrm>
            <a:off x="1420049" y="1234862"/>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294643" y="2704999"/>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376325" y="4126700"/>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567095" y="4131906"/>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471107" y="2693547"/>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4" name="TextBox 13"/>
          <p:cNvSpPr txBox="1">
            <a:spLocks noChangeArrowheads="1"/>
          </p:cNvSpPr>
          <p:nvPr/>
        </p:nvSpPr>
        <p:spPr bwMode="auto">
          <a:xfrm>
            <a:off x="5547644" y="1234912"/>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17" name="TextBox 16"/>
          <p:cNvSpPr txBox="1"/>
          <p:nvPr/>
        </p:nvSpPr>
        <p:spPr>
          <a:xfrm>
            <a:off x="4164297" y="2377931"/>
            <a:ext cx="902811" cy="954107"/>
          </a:xfrm>
          <a:prstGeom prst="rect">
            <a:avLst/>
          </a:prstGeom>
          <a:noFill/>
        </p:spPr>
        <p:txBody>
          <a:bodyPr wrap="none" rtlCol="0">
            <a:spAutoFit/>
          </a:bodyPr>
          <a:lstStyle/>
          <a:p>
            <a:pPr algn="ctr"/>
            <a:r>
              <a:rPr lang="zh-CN" altLang="en-US" sz="2800" b="1" dirty="0">
                <a:solidFill>
                  <a:schemeClr val="bg1"/>
                </a:solidFill>
                <a:latin typeface="微软雅黑" pitchFamily="34" charset="-122"/>
                <a:ea typeface="微软雅黑" pitchFamily="34" charset="-122"/>
                <a:cs typeface="Arial Unicode MS" pitchFamily="34" charset="-122"/>
              </a:rPr>
              <a:t>点击</a:t>
            </a:r>
            <a:endParaRPr lang="en-US" altLang="zh-CN" sz="2800" b="1" dirty="0">
              <a:solidFill>
                <a:schemeClr val="bg1"/>
              </a:solidFill>
              <a:latin typeface="微软雅黑" pitchFamily="34" charset="-122"/>
              <a:ea typeface="微软雅黑" pitchFamily="34" charset="-122"/>
              <a:cs typeface="Arial Unicode MS" pitchFamily="34" charset="-122"/>
            </a:endParaRPr>
          </a:p>
          <a:p>
            <a:pPr algn="ctr"/>
            <a:r>
              <a:rPr lang="zh-CN" altLang="en-US" sz="2800" b="1" dirty="0">
                <a:solidFill>
                  <a:schemeClr val="bg1"/>
                </a:solidFill>
                <a:latin typeface="微软雅黑" pitchFamily="34" charset="-122"/>
                <a:ea typeface="微软雅黑" pitchFamily="34" charset="-122"/>
                <a:cs typeface="Arial Unicode MS" pitchFamily="34" charset="-122"/>
              </a:rPr>
              <a:t>添加</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858321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50"/>
                                        <p:tgtEl>
                                          <p:spTgt spid="8"/>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750"/>
                                        <p:tgtEl>
                                          <p:spTgt spid="4"/>
                                        </p:tgtEl>
                                      </p:cBhvr>
                                    </p:animEffect>
                                  </p:childTnLst>
                                </p:cTn>
                              </p:par>
                            </p:childTnLst>
                          </p:cTn>
                        </p:par>
                        <p:par>
                          <p:cTn id="23" fill="hold">
                            <p:stCondLst>
                              <p:cond delay="2500"/>
                            </p:stCondLst>
                            <p:childTnLst>
                              <p:par>
                                <p:cTn id="24" presetID="38" presetClass="entr" presetSubtype="0" accel="5000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set>
                                      <p:cBhvr>
                                        <p:cTn id="26" dur="455" fill="hold">
                                          <p:stCondLst>
                                            <p:cond delay="0"/>
                                          </p:stCondLst>
                                        </p:cTn>
                                        <p:tgtEl>
                                          <p:spTgt spid="14"/>
                                        </p:tgtEl>
                                        <p:attrNameLst>
                                          <p:attrName>style.rotation</p:attrName>
                                        </p:attrNameLst>
                                      </p:cBhvr>
                                      <p:to>
                                        <p:strVal val="-45.0"/>
                                      </p:to>
                                    </p:set>
                                    <p:anim calcmode="lin" valueType="num">
                                      <p:cBhvr>
                                        <p:cTn id="27"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31" presetID="38" presetClass="entr" presetSubtype="0" accel="50000" fill="hold" grpId="0" nodeType="with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set>
                                      <p:cBhvr>
                                        <p:cTn id="33" dur="455" fill="hold">
                                          <p:stCondLst>
                                            <p:cond delay="0"/>
                                          </p:stCondLst>
                                        </p:cTn>
                                        <p:tgtEl>
                                          <p:spTgt spid="9"/>
                                        </p:tgtEl>
                                        <p:attrNameLst>
                                          <p:attrName>style.rotation</p:attrName>
                                        </p:attrNameLst>
                                      </p:cBhvr>
                                      <p:to>
                                        <p:strVal val="-45.0"/>
                                      </p:to>
                                    </p:set>
                                    <p:anim calcmode="lin" valueType="num">
                                      <p:cBhvr>
                                        <p:cTn id="34"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38" presetID="38" presetClass="entr" presetSubtype="0" accel="50000" fill="hold" grpId="0" nodeType="with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set>
                                      <p:cBhvr>
                                        <p:cTn id="40" dur="455" fill="hold">
                                          <p:stCondLst>
                                            <p:cond delay="0"/>
                                          </p:stCondLst>
                                        </p:cTn>
                                        <p:tgtEl>
                                          <p:spTgt spid="10"/>
                                        </p:tgtEl>
                                        <p:attrNameLst>
                                          <p:attrName>style.rotation</p:attrName>
                                        </p:attrNameLst>
                                      </p:cBhvr>
                                      <p:to>
                                        <p:strVal val="-45.0"/>
                                      </p:to>
                                    </p:set>
                                    <p:anim calcmode="lin" valueType="num">
                                      <p:cBhvr>
                                        <p:cTn id="4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45" presetID="38" presetClass="entr" presetSubtype="0" accel="50000" fill="hold" grpId="0" nodeType="with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set>
                                      <p:cBhvr>
                                        <p:cTn id="47" dur="455" fill="hold">
                                          <p:stCondLst>
                                            <p:cond delay="0"/>
                                          </p:stCondLst>
                                        </p:cTn>
                                        <p:tgtEl>
                                          <p:spTgt spid="11"/>
                                        </p:tgtEl>
                                        <p:attrNameLst>
                                          <p:attrName>style.rotation</p:attrName>
                                        </p:attrNameLst>
                                      </p:cBhvr>
                                      <p:to>
                                        <p:strVal val="-45.0"/>
                                      </p:to>
                                    </p:set>
                                    <p:anim calcmode="lin" valueType="num">
                                      <p:cBhvr>
                                        <p:cTn id="48"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9"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0"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51"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52" presetID="38" presetClass="entr" presetSubtype="0" accel="50000" fill="hold" grpId="0" nodeType="with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set>
                                      <p:cBhvr>
                                        <p:cTn id="54" dur="455" fill="hold">
                                          <p:stCondLst>
                                            <p:cond delay="0"/>
                                          </p:stCondLst>
                                        </p:cTn>
                                        <p:tgtEl>
                                          <p:spTgt spid="13"/>
                                        </p:tgtEl>
                                        <p:attrNameLst>
                                          <p:attrName>style.rotation</p:attrName>
                                        </p:attrNameLst>
                                      </p:cBhvr>
                                      <p:to>
                                        <p:strVal val="-45.0"/>
                                      </p:to>
                                    </p:set>
                                    <p:anim calcmode="lin" valueType="num">
                                      <p:cBhvr>
                                        <p:cTn id="55"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59" presetID="38" presetClass="entr" presetSubtype="0" accel="50000" fill="hold" grpId="0" nodeType="withEffect">
                                  <p:stCondLst>
                                    <p:cond delay="0"/>
                                  </p:stCondLst>
                                  <p:iterate type="lt">
                                    <p:tmPct val="10000"/>
                                  </p:iterate>
                                  <p:childTnLst>
                                    <p:set>
                                      <p:cBhvr>
                                        <p:cTn id="60" dur="1" fill="hold">
                                          <p:stCondLst>
                                            <p:cond delay="0"/>
                                          </p:stCondLst>
                                        </p:cTn>
                                        <p:tgtEl>
                                          <p:spTgt spid="12"/>
                                        </p:tgtEl>
                                        <p:attrNameLst>
                                          <p:attrName>style.visibility</p:attrName>
                                        </p:attrNameLst>
                                      </p:cBhvr>
                                      <p:to>
                                        <p:strVal val="visible"/>
                                      </p:to>
                                    </p:set>
                                    <p:set>
                                      <p:cBhvr>
                                        <p:cTn id="61" dur="455" fill="hold">
                                          <p:stCondLst>
                                            <p:cond delay="0"/>
                                          </p:stCondLst>
                                        </p:cTn>
                                        <p:tgtEl>
                                          <p:spTgt spid="12"/>
                                        </p:tgtEl>
                                        <p:attrNameLst>
                                          <p:attrName>style.rotation</p:attrName>
                                        </p:attrNameLst>
                                      </p:cBhvr>
                                      <p:to>
                                        <p:strVal val="-45.0"/>
                                      </p:to>
                                    </p:set>
                                    <p:anim calcmode="lin" valueType="num">
                                      <p:cBhvr>
                                        <p:cTn id="62"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63"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64"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65"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rPr>
              <a:t>备用图表页</a:t>
            </a:r>
          </a:p>
        </p:txBody>
      </p:sp>
      <p:sp>
        <p:nvSpPr>
          <p:cNvPr id="3" name="圆角矩形 2"/>
          <p:cNvSpPr/>
          <p:nvPr/>
        </p:nvSpPr>
        <p:spPr bwMode="auto">
          <a:xfrm>
            <a:off x="1411354" y="3287414"/>
            <a:ext cx="3168650" cy="1368425"/>
          </a:xfrm>
          <a:prstGeom prst="roundRect">
            <a:avLst>
              <a:gd name="adj" fmla="val 0"/>
            </a:avLst>
          </a:prstGeom>
          <a:ln w="9525">
            <a:solidFill>
              <a:schemeClr val="tx1"/>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noFill/>
          <a:ln w="6350">
            <a:solidFill>
              <a:schemeClr val="bg1">
                <a:lumMod val="6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6"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点击添加文本 点击添加文本</a:t>
            </a:r>
          </a:p>
        </p:txBody>
      </p:sp>
      <p:grpSp>
        <p:nvGrpSpPr>
          <p:cNvPr id="7" name="组合 26"/>
          <p:cNvGrpSpPr>
            <a:grpSpLocks noChangeAspect="1"/>
          </p:cNvGrpSpPr>
          <p:nvPr/>
        </p:nvGrpSpPr>
        <p:grpSpPr bwMode="auto">
          <a:xfrm>
            <a:off x="1774893" y="2241253"/>
            <a:ext cx="2443163" cy="554037"/>
            <a:chOff x="855540" y="3513439"/>
            <a:chExt cx="1399872" cy="987727"/>
          </a:xfrm>
          <a:solidFill>
            <a:schemeClr val="bg1">
              <a:lumMod val="75000"/>
            </a:schemeClr>
          </a:solidFill>
          <a:scene3d>
            <a:camera prst="orthographicFront">
              <a:rot lat="0" lon="0" rev="0"/>
            </a:camera>
            <a:lightRig rig="balanced" dir="t">
              <a:rot lat="0" lon="0" rev="8700000"/>
            </a:lightRig>
          </a:scene3d>
        </p:grpSpPr>
        <p:sp>
          <p:nvSpPr>
            <p:cNvPr id="8" name="矩形 7"/>
            <p:cNvSpPr/>
            <p:nvPr/>
          </p:nvSpPr>
          <p:spPr>
            <a:xfrm>
              <a:off x="855540" y="3513439"/>
              <a:ext cx="1399872" cy="987727"/>
            </a:xfrm>
            <a:prstGeom prst="rect">
              <a:avLst/>
            </a:prstGeom>
            <a:grp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9" name="矩形 14"/>
            <p:cNvSpPr>
              <a:spLocks noChangeArrowheads="1"/>
            </p:cNvSpPr>
            <p:nvPr/>
          </p:nvSpPr>
          <p:spPr bwMode="auto">
            <a:xfrm>
              <a:off x="1004859" y="3703801"/>
              <a:ext cx="1101235" cy="631003"/>
            </a:xfrm>
            <a:prstGeom prst="rect">
              <a:avLst/>
            </a:prstGeom>
            <a:grp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0"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1" name="圆角矩形 10"/>
            <p:cNvSpPr/>
            <p:nvPr/>
          </p:nvSpPr>
          <p:spPr>
            <a:xfrm>
              <a:off x="855540" y="3513439"/>
              <a:ext cx="1399872" cy="987727"/>
            </a:xfrm>
            <a:prstGeom prst="roundRect">
              <a:avLst>
                <a:gd name="adj" fmla="val 0"/>
              </a:avLst>
            </a:prstGeom>
            <a:solidFill>
              <a:schemeClr val="tx1">
                <a:lumMod val="65000"/>
                <a:lumOff val="35000"/>
              </a:schemeClr>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2" name="矩形 11"/>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3" name="Half Frame 12"/>
          <p:cNvSpPr/>
          <p:nvPr/>
        </p:nvSpPr>
        <p:spPr>
          <a:xfrm rot="8097294">
            <a:off x="4725611" y="2527948"/>
            <a:ext cx="500039" cy="549505"/>
          </a:xfrm>
          <a:prstGeom prst="halfFrame">
            <a:avLst/>
          </a:prstGeom>
          <a:solidFill>
            <a:schemeClr val="bg1">
              <a:lumMod val="7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 name="Half Frame 13"/>
          <p:cNvSpPr/>
          <p:nvPr/>
        </p:nvSpPr>
        <p:spPr>
          <a:xfrm rot="8106864">
            <a:off x="4807211" y="2437558"/>
            <a:ext cx="832484" cy="789227"/>
          </a:xfrm>
          <a:prstGeom prst="halfFrame">
            <a:avLst/>
          </a:prstGeom>
          <a:solidFill>
            <a:schemeClr val="tx1">
              <a:lumMod val="50000"/>
              <a:lumOff val="50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5" name="组合 14"/>
          <p:cNvGrpSpPr/>
          <p:nvPr/>
        </p:nvGrpSpPr>
        <p:grpSpPr>
          <a:xfrm>
            <a:off x="6048773" y="1892001"/>
            <a:ext cx="1979611" cy="1981200"/>
            <a:chOff x="6556158" y="1824136"/>
            <a:chExt cx="1979612" cy="1981200"/>
          </a:xfrm>
          <a:effectLst/>
        </p:grpSpPr>
        <p:sp>
          <p:nvSpPr>
            <p:cNvPr id="16" name="Oval 2"/>
            <p:cNvSpPr>
              <a:spLocks noChangeAspect="1" noChangeArrowheads="1"/>
            </p:cNvSpPr>
            <p:nvPr/>
          </p:nvSpPr>
          <p:spPr bwMode="auto">
            <a:xfrm>
              <a:off x="6556158" y="1824136"/>
              <a:ext cx="1979612" cy="1981200"/>
            </a:xfrm>
            <a:prstGeom prst="ellipse">
              <a:avLst/>
            </a:prstGeom>
            <a:solidFill>
              <a:schemeClr val="tx1">
                <a:lumMod val="50000"/>
                <a:lumOff val="50000"/>
              </a:schemeClr>
            </a:solidFill>
            <a:ln/>
            <a:effectLst/>
          </p:spPr>
          <p:style>
            <a:lnRef idx="3">
              <a:schemeClr val="lt1"/>
            </a:lnRef>
            <a:fillRef idx="1">
              <a:schemeClr val="accent5"/>
            </a:fillRef>
            <a:effectRef idx="1">
              <a:schemeClr val="accent5"/>
            </a:effectRef>
            <a:fontRef idx="minor">
              <a:schemeClr val="lt1"/>
            </a:fontRef>
          </p:style>
          <p:txBody>
            <a:bodyPr anchor="ctr">
              <a:sp3d/>
            </a:bodyPr>
            <a:lstStyle/>
            <a:p>
              <a:pPr algn="ctr" eaLnBrk="0" fontAlgn="ctr" hangingPunct="0">
                <a:buClr>
                  <a:srgbClr val="FF0000"/>
                </a:buClr>
                <a:buSzPct val="70000"/>
                <a:defRPr/>
              </a:pPr>
              <a:endParaRPr lang="fr-FR" altLang="zh-CN" sz="1700" b="1" dirty="0">
                <a:solidFill>
                  <a:schemeClr val="bg1"/>
                </a:solidFill>
                <a:latin typeface="微软雅黑" pitchFamily="34" charset="-122"/>
                <a:ea typeface="微软雅黑" pitchFamily="34" charset="-122"/>
              </a:endParaRPr>
            </a:p>
          </p:txBody>
        </p:sp>
        <p:sp>
          <p:nvSpPr>
            <p:cNvPr id="17" name="Text Box 29"/>
            <p:cNvSpPr txBox="1">
              <a:spLocks noChangeArrowheads="1"/>
            </p:cNvSpPr>
            <p:nvPr/>
          </p:nvSpPr>
          <p:spPr bwMode="gray">
            <a:xfrm>
              <a:off x="6780134" y="2431876"/>
              <a:ext cx="1531793" cy="859651"/>
            </a:xfrm>
            <a:prstGeom prst="rect">
              <a:avLst/>
            </a:prstGeom>
            <a:noFill/>
            <a:ln>
              <a:noFill/>
            </a:ln>
            <a:effectLst/>
          </p:spPr>
          <p:txBody>
            <a:bodyPr>
              <a:spAutoFit/>
            </a:bodyPr>
            <a:lstStyle/>
            <a:p>
              <a:pPr algn="ctr">
                <a:buClr>
                  <a:schemeClr val="tx1"/>
                </a:buClr>
                <a:buSzPct val="120000"/>
                <a:defRPr/>
              </a:pPr>
              <a:r>
                <a:rPr lang="zh-CN" altLang="en-US" sz="2400" spc="300" dirty="0">
                  <a:ln w="12700" cmpd="sng">
                    <a:noFill/>
                    <a:prstDash val="solid"/>
                    <a:miter lim="800000"/>
                  </a:ln>
                  <a:solidFill>
                    <a:schemeClr val="bg1"/>
                  </a:solidFill>
                  <a:latin typeface="微软雅黑" pitchFamily="34" charset="-122"/>
                  <a:ea typeface="微软雅黑" pitchFamily="34" charset="-122"/>
                </a:rPr>
                <a:t>点击添加文本</a:t>
              </a:r>
            </a:p>
          </p:txBody>
        </p:sp>
      </p:gr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7733541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p:tgtEl>
                                          <p:spTgt spid="5"/>
                                        </p:tgtEl>
                                        <p:attrNameLst>
                                          <p:attrName>ppt_y</p:attrName>
                                        </p:attrNameLst>
                                      </p:cBhvr>
                                      <p:tavLst>
                                        <p:tav tm="0">
                                          <p:val>
                                            <p:strVal val="#ppt_y+#ppt_h*1.125000"/>
                                          </p:val>
                                        </p:tav>
                                        <p:tav tm="100000">
                                          <p:val>
                                            <p:strVal val="#ppt_y"/>
                                          </p:val>
                                        </p:tav>
                                      </p:tavLst>
                                    </p:anim>
                                    <p:animEffect transition="in" filter="wipe(up)">
                                      <p:cBhvr>
                                        <p:cTn id="15" dur="750"/>
                                        <p:tgtEl>
                                          <p:spTgt spid="5"/>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750"/>
                                        <p:tgtEl>
                                          <p:spTgt spid="3"/>
                                        </p:tgtEl>
                                        <p:attrNameLst>
                                          <p:attrName>ppt_y</p:attrName>
                                        </p:attrNameLst>
                                      </p:cBhvr>
                                      <p:tavLst>
                                        <p:tav tm="0">
                                          <p:val>
                                            <p:strVal val="#ppt_y-#ppt_h*1.125000"/>
                                          </p:val>
                                        </p:tav>
                                        <p:tav tm="100000">
                                          <p:val>
                                            <p:strVal val="#ppt_y"/>
                                          </p:val>
                                        </p:tav>
                                      </p:tavLst>
                                    </p:anim>
                                    <p:animEffect transition="in" filter="wipe(down)">
                                      <p:cBhvr>
                                        <p:cTn id="19" dur="750"/>
                                        <p:tgtEl>
                                          <p:spTgt spid="3"/>
                                        </p:tgtEl>
                                      </p:cBhvr>
                                    </p:animEffect>
                                  </p:childTnLst>
                                </p:cTn>
                              </p:par>
                            </p:childTnLst>
                          </p:cTn>
                        </p:par>
                        <p:par>
                          <p:cTn id="20" fill="hold">
                            <p:stCondLst>
                              <p:cond delay="175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par>
                                <p:cTn id="25" presetID="12" presetClass="entr" presetSubtype="4" fill="hold" grpId="0" nodeType="with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par>
                          <p:cTn id="29" fill="hold">
                            <p:stCondLst>
                              <p:cond delay="34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3" presetClass="entr" presetSubtype="32"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strVal val="4*#ppt_w"/>
                                          </p:val>
                                        </p:tav>
                                        <p:tav tm="100000">
                                          <p:val>
                                            <p:strVal val="#ppt_w"/>
                                          </p:val>
                                        </p:tav>
                                      </p:tavLst>
                                    </p:anim>
                                    <p:anim calcmode="lin" valueType="num">
                                      <p:cBhvr>
                                        <p:cTn id="41" dur="500" fill="hold"/>
                                        <p:tgtEl>
                                          <p:spTgt spid="15"/>
                                        </p:tgtEl>
                                        <p:attrNameLst>
                                          <p:attrName>ppt_h</p:attrName>
                                        </p:attrNameLst>
                                      </p:cBhvr>
                                      <p:tavLst>
                                        <p:tav tm="0">
                                          <p:val>
                                            <p:strVal val="4*#ppt_h"/>
                                          </p:val>
                                        </p:tav>
                                        <p:tav tm="100000">
                                          <p:val>
                                            <p:strVal val="#ppt_h"/>
                                          </p:val>
                                        </p:tav>
                                      </p:tavLst>
                                    </p:anim>
                                  </p:childTnLst>
                                </p:cTn>
                              </p:par>
                              <p:par>
                                <p:cTn id="42" presetID="8" presetClass="emph" presetSubtype="0" fill="hold" nodeType="withEffect">
                                  <p:stCondLst>
                                    <p:cond delay="0"/>
                                  </p:stCondLst>
                                  <p:childTnLst>
                                    <p:animRot by="21600000">
                                      <p:cBhvr>
                                        <p:cTn id="43" dur="500" fill="hold"/>
                                        <p:tgtEl>
                                          <p:spTgt spid="15"/>
                                        </p:tgtEl>
                                        <p:attrNameLst>
                                          <p:attrName>r</p:attrName>
                                        </p:attrNameLst>
                                      </p:cBhvr>
                                    </p:animRot>
                                  </p:childTnLst>
                                </p:cTn>
                              </p:par>
                            </p:childTnLst>
                          </p:cTn>
                        </p:par>
                        <p:par>
                          <p:cTn id="44" fill="hold">
                            <p:stCondLst>
                              <p:cond delay="49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7280" y="214940"/>
            <a:ext cx="2674640" cy="369332"/>
          </a:xfrm>
        </p:spPr>
        <p:txBody>
          <a:bodyPr/>
          <a:lstStyle/>
          <a:p>
            <a:r>
              <a:rPr lang="zh-CN" altLang="en-US" b="1" dirty="0">
                <a:solidFill>
                  <a:schemeClr val="tx1">
                    <a:lumMod val="95000"/>
                    <a:lumOff val="5000"/>
                  </a:schemeClr>
                </a:solidFill>
                <a:latin typeface="+mn-lt"/>
                <a:ea typeface="+mn-ea"/>
                <a:cs typeface="+mn-ea"/>
                <a:sym typeface="+mn-lt"/>
              </a:rPr>
              <a:t>产品展示及分析</a:t>
            </a:r>
          </a:p>
        </p:txBody>
      </p:sp>
      <p:sp>
        <p:nvSpPr>
          <p:cNvPr id="3" name="Freeform 74"/>
          <p:cNvSpPr>
            <a:spLocks/>
          </p:cNvSpPr>
          <p:nvPr/>
        </p:nvSpPr>
        <p:spPr bwMode="auto">
          <a:xfrm>
            <a:off x="4441614" y="1491630"/>
            <a:ext cx="4721497" cy="539651"/>
          </a:xfrm>
          <a:custGeom>
            <a:avLst/>
            <a:gdLst>
              <a:gd name="T0" fmla="*/ 38 w 1054"/>
              <a:gd name="T1" fmla="*/ 0 h 161"/>
              <a:gd name="T2" fmla="*/ 1054 w 1054"/>
              <a:gd name="T3" fmla="*/ 0 h 161"/>
              <a:gd name="T4" fmla="*/ 1054 w 1054"/>
              <a:gd name="T5" fmla="*/ 161 h 161"/>
              <a:gd name="T6" fmla="*/ 0 w 1054"/>
              <a:gd name="T7" fmla="*/ 161 h 161"/>
              <a:gd name="T8" fmla="*/ 38 w 1054"/>
              <a:gd name="T9" fmla="*/ 0 h 161"/>
            </a:gdLst>
            <a:ahLst/>
            <a:cxnLst>
              <a:cxn ang="0">
                <a:pos x="T0" y="T1"/>
              </a:cxn>
              <a:cxn ang="0">
                <a:pos x="T2" y="T3"/>
              </a:cxn>
              <a:cxn ang="0">
                <a:pos x="T4" y="T5"/>
              </a:cxn>
              <a:cxn ang="0">
                <a:pos x="T6" y="T7"/>
              </a:cxn>
              <a:cxn ang="0">
                <a:pos x="T8" y="T9"/>
              </a:cxn>
            </a:cxnLst>
            <a:rect l="0" t="0" r="r" b="b"/>
            <a:pathLst>
              <a:path w="1054" h="161">
                <a:moveTo>
                  <a:pt x="38" y="0"/>
                </a:moveTo>
                <a:lnTo>
                  <a:pt x="1054" y="0"/>
                </a:lnTo>
                <a:lnTo>
                  <a:pt x="1054" y="161"/>
                </a:lnTo>
                <a:lnTo>
                  <a:pt x="0" y="161"/>
                </a:lnTo>
                <a:lnTo>
                  <a:pt x="38" y="0"/>
                </a:lnTo>
                <a:close/>
              </a:path>
            </a:pathLst>
          </a:custGeom>
          <a:solidFill>
            <a:schemeClr val="bg1">
              <a:lumMod val="50000"/>
            </a:schemeClr>
          </a:solidFill>
          <a:ln w="4" cap="flat">
            <a:noFill/>
            <a:prstDash val="solid"/>
            <a:miter lim="800000"/>
            <a:headEnd/>
            <a:tailEnd/>
          </a:ln>
        </p:spPr>
        <p:txBody>
          <a:bodyPr vert="horz" wrap="square" lIns="68573" tIns="34286" rIns="68573" bIns="34286" numCol="1" anchor="t" anchorCtr="0" compatLnSpc="1">
            <a:prstTxWarp prst="textNoShape">
              <a:avLst/>
            </a:prstTxWarp>
          </a:bodyPr>
          <a:lstStyle/>
          <a:p>
            <a:endParaRPr lang="zh-CN" altLang="en-US">
              <a:cs typeface="+mn-ea"/>
              <a:sym typeface="+mn-lt"/>
            </a:endParaRPr>
          </a:p>
        </p:txBody>
      </p:sp>
      <p:sp>
        <p:nvSpPr>
          <p:cNvPr id="8" name="TextBox 7"/>
          <p:cNvSpPr txBox="1"/>
          <p:nvPr/>
        </p:nvSpPr>
        <p:spPr>
          <a:xfrm>
            <a:off x="4757201" y="1592765"/>
            <a:ext cx="1383316" cy="346249"/>
          </a:xfrm>
          <a:prstGeom prst="rect">
            <a:avLst/>
          </a:prstGeom>
          <a:noFill/>
          <a:ln>
            <a:noFill/>
          </a:ln>
        </p:spPr>
        <p:txBody>
          <a:bodyPr wrap="square" lIns="68573" tIns="34286" rIns="68573" bIns="34286" rtlCol="0">
            <a:spAutoFit/>
          </a:bodyPr>
          <a:lstStyle/>
          <a:p>
            <a:r>
              <a:rPr lang="zh-CN" altLang="en-US" b="1" dirty="0" smtClean="0">
                <a:solidFill>
                  <a:schemeClr val="bg1"/>
                </a:solidFill>
                <a:cs typeface="+mn-ea"/>
                <a:sym typeface="+mn-lt"/>
              </a:rPr>
              <a:t>产品分析</a:t>
            </a:r>
            <a:endParaRPr lang="zh-CN" altLang="en-US" sz="1800" b="1" dirty="0">
              <a:solidFill>
                <a:schemeClr val="bg1"/>
              </a:solidFill>
              <a:cs typeface="+mn-ea"/>
              <a:sym typeface="+mn-lt"/>
            </a:endParaRPr>
          </a:p>
        </p:txBody>
      </p:sp>
      <p:pic>
        <p:nvPicPr>
          <p:cNvPr id="20" name="图片 1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7387" y="1491630"/>
            <a:ext cx="3887707" cy="2617799"/>
          </a:xfrm>
          <a:prstGeom prst="rect">
            <a:avLst/>
          </a:prstGeom>
        </p:spPr>
      </p:pic>
      <p:sp>
        <p:nvSpPr>
          <p:cNvPr id="25" name="矩形 11"/>
          <p:cNvSpPr>
            <a:spLocks noChangeArrowheads="1"/>
          </p:cNvSpPr>
          <p:nvPr/>
        </p:nvSpPr>
        <p:spPr bwMode="auto">
          <a:xfrm>
            <a:off x="4441614" y="2259602"/>
            <a:ext cx="4594882" cy="207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smtClean="0">
              <a:solidFill>
                <a:sysClr val="windowText" lastClr="000000"/>
              </a:solidFill>
              <a:latin typeface="微软雅黑" pitchFamily="34" charset="-122"/>
              <a:ea typeface="微软雅黑" pitchFamily="34" charset="-122"/>
            </a:endParaRPr>
          </a:p>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26" name="TextBox 2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4251211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style.rotation</p:attrName>
                                        </p:attrNameLst>
                                      </p:cBhvr>
                                      <p:tavLst>
                                        <p:tav tm="0">
                                          <p:val>
                                            <p:fltVal val="720"/>
                                          </p:val>
                                        </p:tav>
                                        <p:tav tm="100000">
                                          <p:val>
                                            <p:fltVal val="0"/>
                                          </p:val>
                                        </p:tav>
                                      </p:tavLst>
                                    </p:anim>
                                    <p:anim calcmode="lin" valueType="num">
                                      <p:cBhvr>
                                        <p:cTn id="9" dur="500" fill="hold"/>
                                        <p:tgtEl>
                                          <p:spTgt spid="20"/>
                                        </p:tgtEl>
                                        <p:attrNameLst>
                                          <p:attrName>ppt_h</p:attrName>
                                        </p:attrNameLst>
                                      </p:cBhvr>
                                      <p:tavLst>
                                        <p:tav tm="0">
                                          <p:val>
                                            <p:fltVal val="0"/>
                                          </p:val>
                                        </p:tav>
                                        <p:tav tm="100000">
                                          <p:val>
                                            <p:strVal val="#ppt_h"/>
                                          </p:val>
                                        </p:tav>
                                      </p:tavLst>
                                    </p:anim>
                                    <p:anim calcmode="lin" valueType="num">
                                      <p:cBhvr>
                                        <p:cTn id="10" dur="500" fill="hold"/>
                                        <p:tgtEl>
                                          <p:spTgt spid="20"/>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25" grpId="0"/>
      <p:bldP spid="26" grpId="0"/>
    </p:bldLst>
  </p:timing>
</p:sld>
</file>

<file path=ppt/theme/theme1.xml><?xml version="1.0" encoding="utf-8"?>
<a:theme xmlns:a="http://schemas.openxmlformats.org/drawingml/2006/main" name="第一PPT，www.1ppt.com">
  <a:themeElements>
    <a:clrScheme name="自定义 8">
      <a:dk1>
        <a:sysClr val="windowText" lastClr="000000"/>
      </a:dk1>
      <a:lt1>
        <a:sysClr val="window" lastClr="FFFFFF"/>
      </a:lt1>
      <a:dk2>
        <a:srgbClr val="7F7F7F"/>
      </a:dk2>
      <a:lt2>
        <a:srgbClr val="7F7F7F"/>
      </a:lt2>
      <a:accent1>
        <a:srgbClr val="00B0F0"/>
      </a:accent1>
      <a:accent2>
        <a:srgbClr val="0084B4"/>
      </a:accent2>
      <a:accent3>
        <a:srgbClr val="00B0F0"/>
      </a:accent3>
      <a:accent4>
        <a:srgbClr val="0084B4"/>
      </a:accent4>
      <a:accent5>
        <a:srgbClr val="00B0F0"/>
      </a:accent5>
      <a:accent6>
        <a:srgbClr val="0084B4"/>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2497</Words>
  <Application>Microsoft Office PowerPoint</Application>
  <PresentationFormat>全屏显示(16:9)</PresentationFormat>
  <Paragraphs>330</Paragraphs>
  <Slides>24</Slides>
  <Notes>20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 Unicode MS</vt:lpstr>
      <vt:lpstr>굴림</vt:lpstr>
      <vt:lpstr>Helvetica Neue</vt:lpstr>
      <vt:lpstr>Open Sans</vt:lpstr>
      <vt:lpstr>Open Sans Light</vt:lpstr>
      <vt:lpstr>等线</vt:lpstr>
      <vt:lpstr>方正兰亭细黑_GBK</vt:lpstr>
      <vt:lpstr>华文黑体</vt:lpstr>
      <vt:lpstr>宋体</vt:lpstr>
      <vt:lpstr>微软雅黑</vt:lpstr>
      <vt:lpstr>微软雅黑 Light</vt:lpstr>
      <vt:lpstr>Arial</vt:lpstr>
      <vt:lpstr>Arial Rounded MT Bold</vt:lpstr>
      <vt:lpstr>Calibri</vt:lpstr>
      <vt:lpstr>Helvetica</vt:lpstr>
      <vt:lpstr>Impact</vt:lpstr>
      <vt:lpstr>Marlett</vt:lpstr>
      <vt:lpstr>Times New Roman</vt:lpstr>
      <vt:lpstr>Wingdings</vt:lpstr>
      <vt:lpstr>第一PPT，www.1ppt.com</vt:lpstr>
      <vt:lpstr>PowerPoint 演示文稿</vt:lpstr>
      <vt:lpstr>PowerPoint 演示文稿</vt:lpstr>
      <vt:lpstr>PowerPoint 演示文稿</vt:lpstr>
      <vt:lpstr>SWOT分析</vt:lpstr>
      <vt:lpstr>当前市场分析</vt:lpstr>
      <vt:lpstr>行业前景分析</vt:lpstr>
      <vt:lpstr>备用图表页</vt:lpstr>
      <vt:lpstr>备用图表页</vt:lpstr>
      <vt:lpstr>产品展示及分析</vt:lpstr>
      <vt:lpstr>当前市场分析</vt:lpstr>
      <vt:lpstr>备用图表页</vt:lpstr>
      <vt:lpstr>备用图表页</vt:lpstr>
      <vt:lpstr>备用图表页</vt:lpstr>
      <vt:lpstr>行业前景分析</vt:lpstr>
      <vt:lpstr>部分客户展示</vt:lpstr>
      <vt:lpstr>产品作用</vt:lpstr>
      <vt:lpstr>备用图表页</vt:lpstr>
      <vt:lpstr>产品展示及分析</vt:lpstr>
      <vt:lpstr>公司前景</vt:lpstr>
      <vt:lpstr>产品前景分析</vt:lpstr>
      <vt:lpstr>产品前景分析</vt:lpstr>
      <vt:lpstr>备用图表页</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艺术范</dc:title>
  <dc:creator>Sunny</dc:creator>
  <cp:keywords>www.51pptmoban.com</cp:keywords>
  <cp:lastModifiedBy>精美PPT（不二演示）</cp:lastModifiedBy>
  <cp:revision>59</cp:revision>
  <dcterms:created xsi:type="dcterms:W3CDTF">2016-12-25T02:27:54Z</dcterms:created>
  <dcterms:modified xsi:type="dcterms:W3CDTF">2019-02-21T13:20:50Z</dcterms:modified>
</cp:coreProperties>
</file>