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16.xml" ContentType="application/vnd.openxmlformats-officedocument.presentationml.notesSlide+xml"/>
  <Override PartName="/ppt/charts/chart4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6.xml" ContentType="application/vnd.openxmlformats-officedocument.drawingml.chart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29"/>
  </p:notesMasterIdLst>
  <p:handoutMasterIdLst>
    <p:handoutMasterId r:id="rId30"/>
  </p:handoutMasterIdLst>
  <p:sldIdLst>
    <p:sldId id="301" r:id="rId4"/>
    <p:sldId id="258" r:id="rId5"/>
    <p:sldId id="302" r:id="rId6"/>
    <p:sldId id="289" r:id="rId7"/>
    <p:sldId id="268" r:id="rId8"/>
    <p:sldId id="295" r:id="rId9"/>
    <p:sldId id="264" r:id="rId10"/>
    <p:sldId id="269" r:id="rId11"/>
    <p:sldId id="303" r:id="rId12"/>
    <p:sldId id="299" r:id="rId13"/>
    <p:sldId id="271" r:id="rId14"/>
    <p:sldId id="263" r:id="rId15"/>
    <p:sldId id="265" r:id="rId16"/>
    <p:sldId id="304" r:id="rId17"/>
    <p:sldId id="270" r:id="rId18"/>
    <p:sldId id="277" r:id="rId19"/>
    <p:sldId id="278" r:id="rId20"/>
    <p:sldId id="266" r:id="rId21"/>
    <p:sldId id="305" r:id="rId22"/>
    <p:sldId id="296" r:id="rId23"/>
    <p:sldId id="260" r:id="rId24"/>
    <p:sldId id="297" r:id="rId25"/>
    <p:sldId id="298" r:id="rId26"/>
    <p:sldId id="306" r:id="rId27"/>
    <p:sldId id="307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DEDE"/>
    <a:srgbClr val="1B3049"/>
    <a:srgbClr val="4F81BD"/>
    <a:srgbClr val="DFDFDF"/>
    <a:srgbClr val="00B0F0"/>
    <a:srgbClr val="1F497D"/>
    <a:srgbClr val="274467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75" autoAdjust="0"/>
    <p:restoredTop sz="95724" autoAdjust="0"/>
  </p:normalViewPr>
  <p:slideViewPr>
    <p:cSldViewPr snapToGrid="0" showGuides="1">
      <p:cViewPr varScale="1">
        <p:scale>
          <a:sx n="85" d="100"/>
          <a:sy n="85" d="100"/>
        </p:scale>
        <p:origin x="102" y="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2" d="100"/>
          <a:sy n="72" d="100"/>
        </p:scale>
        <p:origin x="232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1F497D"/>
            </a:solidFill>
          </c:spPr>
          <c:dPt>
            <c:idx val="1"/>
            <c:bubble3D val="0"/>
            <c:spPr>
              <a:solidFill>
                <a:srgbClr val="FFFFFF">
                  <a:lumMod val="85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3-1A9D-4EC8-A56D-C53405EA8892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A9D-4EC8-A56D-C53405EA88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D9D9D9"/>
            </a:solidFill>
          </c:spPr>
          <c:dPt>
            <c:idx val="0"/>
            <c:bubble3D val="0"/>
            <c:spPr>
              <a:solidFill>
                <a:srgbClr val="1F497D"/>
              </a:solidFill>
            </c:spPr>
            <c:extLst>
              <c:ext xmlns:c16="http://schemas.microsoft.com/office/drawing/2014/chart" uri="{C3380CC4-5D6E-409C-BE32-E72D297353CC}">
                <c16:uniqueId val="{00000001-35AD-4FD6-A5A7-ED7453EA32CF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3.2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5AD-4FD6-A5A7-ED7453EA32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1F497D"/>
            </a:solidFill>
          </c:spPr>
          <c:dPt>
            <c:idx val="0"/>
            <c:bubble3D val="0"/>
            <c:explosion val="5"/>
            <c:spPr>
              <a:solidFill>
                <a:srgbClr val="FFFFFF">
                  <a:lumMod val="85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1-149B-4990-B767-BF9B6A63211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3.5</c:v>
                </c:pt>
                <c:pt idx="1">
                  <c:v>6.5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49B-4990-B767-BF9B6A6321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25400">
              <a:solidFill>
                <a:schemeClr val="bg1">
                  <a:lumMod val="85000"/>
                </a:schemeClr>
              </a:solidFill>
            </a:ln>
            <a:effectLst/>
          </c:spPr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25400">
                <a:solidFill>
                  <a:schemeClr val="bg1">
                    <a:lumMod val="8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155-4149-9806-BF44EFE3840D}"/>
              </c:ext>
            </c:extLst>
          </c:dPt>
          <c:dPt>
            <c:idx val="1"/>
            <c:bubble3D val="0"/>
            <c:spPr>
              <a:solidFill>
                <a:srgbClr val="1F497D"/>
              </a:solidFill>
              <a:ln w="25400">
                <a:solidFill>
                  <a:schemeClr val="bg1">
                    <a:lumMod val="8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155-4149-9806-BF44EFE3840D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25400">
                <a:solidFill>
                  <a:schemeClr val="bg1">
                    <a:lumMod val="8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155-4149-9806-BF44EFE3840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bg1">
                    <a:lumMod val="8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155-4149-9806-BF44EFE3840D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30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155-4149-9806-BF44EFE384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355">
          <a:noFill/>
        </a:ln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9911209766925659E-2"/>
          <c:y val="0.23883928571428575"/>
          <c:w val="0.90788013318534966"/>
          <c:h val="0.602678571428571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标题 01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  <a:ln w="9520"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FFFFFF">
                  <a:lumMod val="85000"/>
                </a:srgbClr>
              </a:solidFill>
              <a:ln w="952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1F6-401F-BC76-D5C55A7456CE}"/>
              </c:ext>
            </c:extLst>
          </c:dPt>
          <c:dPt>
            <c:idx val="2"/>
            <c:invertIfNegative val="0"/>
            <c:bubble3D val="0"/>
            <c:spPr>
              <a:solidFill>
                <a:srgbClr val="FFFFFF">
                  <a:lumMod val="85000"/>
                </a:srgbClr>
              </a:solidFill>
              <a:ln w="952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1F6-401F-BC76-D5C55A7456CE}"/>
              </c:ext>
            </c:extLst>
          </c:dPt>
          <c:dPt>
            <c:idx val="3"/>
            <c:invertIfNegative val="0"/>
            <c:bubble3D val="0"/>
            <c:spPr>
              <a:solidFill>
                <a:srgbClr val="FFFFFF">
                  <a:lumMod val="85000"/>
                </a:srgbClr>
              </a:solidFill>
              <a:ln w="952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1F6-401F-BC76-D5C55A7456CE}"/>
              </c:ext>
            </c:extLst>
          </c:dPt>
          <c:cat>
            <c:numRef>
              <c:f>Sheet1!$B$1:$E$1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1F6-401F-BC76-D5C55A7456CE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标题 02</c:v>
                </c:pt>
              </c:strCache>
            </c:strRef>
          </c:tx>
          <c:spPr>
            <a:solidFill>
              <a:srgbClr val="1F497D"/>
            </a:solidFill>
            <a:ln w="9520">
              <a:noFill/>
            </a:ln>
            <a:effectLst/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21F6-401F-BC76-D5C55A7456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axId val="-231577504"/>
        <c:axId val="-231571520"/>
      </c:barChart>
      <c:catAx>
        <c:axId val="-231577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476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>
                <a:solidFill>
                  <a:schemeClr val="tx1"/>
                </a:solidFill>
                <a:latin typeface="+mn-lt"/>
              </a:defRPr>
            </a:pPr>
            <a:endParaRPr lang="zh-CN"/>
          </a:p>
        </c:txPr>
        <c:crossAx val="-2315715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-231571520"/>
        <c:scaling>
          <c:orientation val="minMax"/>
          <c:max val="100"/>
        </c:scaling>
        <c:delete val="0"/>
        <c:axPos val="l"/>
        <c:majorGridlines>
          <c:spPr>
            <a:ln w="4760">
              <a:solidFill>
                <a:srgbClr val="CDCDCD"/>
              </a:solidFill>
              <a:prstDash val="solid"/>
            </a:ln>
          </c:spPr>
        </c:majorGridlines>
        <c:numFmt formatCode="General" sourceLinked="1"/>
        <c:majorTickMark val="none"/>
        <c:minorTickMark val="none"/>
        <c:tickLblPos val="nextTo"/>
        <c:spPr>
          <a:ln w="3570">
            <a:noFill/>
          </a:ln>
        </c:spPr>
        <c:txPr>
          <a:bodyPr rot="0" vert="horz"/>
          <a:lstStyle/>
          <a:p>
            <a:pPr>
              <a:defRPr sz="1100">
                <a:latin typeface="+mn-lt"/>
              </a:defRPr>
            </a:pPr>
            <a:endParaRPr lang="zh-CN"/>
          </a:p>
        </c:txPr>
        <c:crossAx val="-231577504"/>
        <c:crosses val="autoZero"/>
        <c:crossBetween val="between"/>
      </c:valAx>
      <c:spPr>
        <a:noFill/>
        <a:ln w="952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 anchor="t"/>
    <a:lstStyle/>
    <a:p>
      <a:pPr>
        <a:defRPr sz="800" b="0" i="0" u="none" strike="noStrike" baseline="0">
          <a:solidFill>
            <a:srgbClr val="000000"/>
          </a:solidFill>
          <a:latin typeface="+mn-ea"/>
          <a:ea typeface="+mn-ea"/>
          <a:cs typeface="Gill Sans"/>
        </a:defRPr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1F497D"/>
            </a:solidFill>
            <a:ln>
              <a:noFill/>
            </a:ln>
          </c:spPr>
          <c:dPt>
            <c:idx val="0"/>
            <c:bubble3D val="0"/>
            <c:spPr>
              <a:solidFill>
                <a:srgbClr val="1F497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50C-49A6-9841-E903942C5A94}"/>
              </c:ext>
            </c:extLst>
          </c:dPt>
          <c:dPt>
            <c:idx val="1"/>
            <c:bubble3D val="0"/>
            <c:spPr>
              <a:solidFill>
                <a:srgbClr val="D9D9D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50C-49A6-9841-E903942C5A94}"/>
              </c:ext>
            </c:extLst>
          </c:dPt>
          <c:dPt>
            <c:idx val="2"/>
            <c:bubble3D val="0"/>
            <c:spPr>
              <a:solidFill>
                <a:srgbClr val="1F497D">
                  <a:alpha val="72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50C-49A6-9841-E903942C5A94}"/>
              </c:ext>
            </c:extLst>
          </c:dPt>
          <c:dPt>
            <c:idx val="3"/>
            <c:bubble3D val="0"/>
            <c:spPr>
              <a:solidFill>
                <a:schemeClr val="tx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50C-49A6-9841-E903942C5A94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50C-49A6-9841-E903942C5A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245398583172226"/>
          <c:y val="0.90786938892767599"/>
          <c:w val="0.79509186547904465"/>
          <c:h val="9.2130611072323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C1339F2E-67C2-1935-E662-0F483B9663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FA4D3A6-1E60-6C7D-D978-0CE2BFEC33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BAA414-40D5-4ED2-B33C-D8A938A426EE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D343615-BB1F-ACBE-C877-DD4DBEE1F32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230BE57-44EA-ACD6-6629-DB807C20AD8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5C0988-3E36-42B2-A534-3DBAF2B50C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210670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BDB7EE-8553-4306-9D5A-405415FEE7F5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F273AF-5923-4D78-B493-1B018D52F0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441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F273AF-5923-4D78-B493-1B018D52F0B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2105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F273AF-5923-4D78-B493-1B018D52F0B3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7519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9EC556-0E4F-4361-96C2-0C2CAFEAB7B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9EC556-0E4F-4361-96C2-0C2CAFEAB7B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9EC556-0E4F-4361-96C2-0C2CAFEAB7B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F273AF-5923-4D78-B493-1B018D52F0B3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0869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9EC556-0E4F-4361-96C2-0C2CAFEAB7B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1EC5DD-2C2E-4DC7-B8E1-B2DA8D4E2E8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77940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9EC556-0E4F-4361-96C2-0C2CAFEAB7B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9EC556-0E4F-4361-96C2-0C2CAFEAB7B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F273AF-5923-4D78-B493-1B018D52F0B3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284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9EC556-0E4F-4361-96C2-0C2CAFEAB7B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F273AF-5923-4D78-B493-1B018D52F0B3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5902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9EC556-0E4F-4361-96C2-0C2CAFEAB7B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F273AF-5923-4D78-B493-1B018D52F0B3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954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F273AF-5923-4D78-B493-1B018D52F0B3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8790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F273AF-5923-4D78-B493-1B018D52F0B3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540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F273AF-5923-4D78-B493-1B018D52F0B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537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7F1A05-06D9-45E5-A566-DCE3388D6A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08105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9EC556-0E4F-4361-96C2-0C2CAFEAB7B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F273AF-5923-4D78-B493-1B018D52F0B3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9929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9EC556-0E4F-4361-96C2-0C2CAFEAB7B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9EC556-0E4F-4361-96C2-0C2CAFEAB7B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F273AF-5923-4D78-B493-1B018D52F0B3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136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5"/>
            <a:ext cx="10363200" cy="147002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83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675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512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350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188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02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863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701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43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496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137901" y="258764"/>
            <a:ext cx="3456517" cy="552926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8350" y="258764"/>
            <a:ext cx="10166350" cy="552926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23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6" y="2130426"/>
            <a:ext cx="10363200" cy="147002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7" y="3886200"/>
            <a:ext cx="8534401" cy="17526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226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453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679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906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132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359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585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812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7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45303"/>
            <a:fld id="{FD725410-BEFA-4075-99F8-9B76E6135EB8}" type="datetimeFigureOut">
              <a:rPr lang="zh-CN" altLang="en-US" sz="2434" smtClean="0">
                <a:solidFill>
                  <a:srgbClr val="FFFFFF"/>
                </a:solidFill>
              </a:rPr>
              <a:pPr defTabSz="1245303"/>
              <a:t>2023/3/30</a:t>
            </a:fld>
            <a:endParaRPr lang="zh-CN" altLang="en-US" sz="2434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8" y="6356357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45303"/>
            <a:endParaRPr lang="zh-CN" altLang="en-US" sz="2434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45303"/>
            <a:fld id="{ABCBC4E8-88EF-4446-9533-1BB591964EAE}" type="slidenum">
              <a:rPr lang="zh-CN" altLang="en-US" sz="2434" smtClean="0">
                <a:solidFill>
                  <a:srgbClr val="FFFFFF"/>
                </a:solidFill>
              </a:rPr>
              <a:pPr defTabSz="1245303"/>
              <a:t>‹#›</a:t>
            </a:fld>
            <a:endParaRPr lang="zh-CN" altLang="en-US" sz="2434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8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6" y="274644"/>
            <a:ext cx="10972801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6" y="1600202"/>
            <a:ext cx="1097280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7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45303"/>
            <a:fld id="{FD725410-BEFA-4075-99F8-9B76E6135EB8}" type="datetimeFigureOut">
              <a:rPr lang="zh-CN" altLang="en-US" sz="2434" smtClean="0">
                <a:solidFill>
                  <a:srgbClr val="FFFFFF"/>
                </a:solidFill>
              </a:rPr>
              <a:pPr defTabSz="1245303"/>
              <a:t>2023/3/30</a:t>
            </a:fld>
            <a:endParaRPr lang="zh-CN" altLang="en-US" sz="2434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8" y="6356357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45303"/>
            <a:endParaRPr lang="zh-CN" altLang="en-US" sz="2434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45303"/>
            <a:fld id="{ABCBC4E8-88EF-4446-9533-1BB591964EAE}" type="slidenum">
              <a:rPr lang="zh-CN" altLang="en-US" sz="2434" smtClean="0">
                <a:solidFill>
                  <a:srgbClr val="FFFFFF"/>
                </a:solidFill>
              </a:rPr>
              <a:pPr defTabSz="1245303"/>
              <a:t>‹#›</a:t>
            </a:fld>
            <a:endParaRPr lang="zh-CN" altLang="en-US" sz="2434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173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6" y="4406904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96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6" y="2906716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751">
                <a:solidFill>
                  <a:schemeClr val="tx1">
                    <a:tint val="75000"/>
                  </a:schemeClr>
                </a:solidFill>
              </a:defRPr>
            </a:lvl1pPr>
            <a:lvl2pPr marL="622652" indent="0">
              <a:buNone/>
              <a:defRPr sz="2434">
                <a:solidFill>
                  <a:schemeClr val="tx1">
                    <a:tint val="75000"/>
                  </a:schemeClr>
                </a:solidFill>
              </a:defRPr>
            </a:lvl2pPr>
            <a:lvl3pPr marL="1245303" indent="0">
              <a:buNone/>
              <a:defRPr sz="2222">
                <a:solidFill>
                  <a:schemeClr val="tx1">
                    <a:tint val="75000"/>
                  </a:schemeClr>
                </a:solidFill>
              </a:defRPr>
            </a:lvl3pPr>
            <a:lvl4pPr marL="1867955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4pPr>
            <a:lvl5pPr marL="2490607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5pPr>
            <a:lvl6pPr marL="3113259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6pPr>
            <a:lvl7pPr marL="3735911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7pPr>
            <a:lvl8pPr marL="4358563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8pPr>
            <a:lvl9pPr marL="4981214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7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45303"/>
            <a:fld id="{FD725410-BEFA-4075-99F8-9B76E6135EB8}" type="datetimeFigureOut">
              <a:rPr lang="zh-CN" altLang="en-US" sz="2434" smtClean="0">
                <a:solidFill>
                  <a:srgbClr val="FFFFFF"/>
                </a:solidFill>
              </a:rPr>
              <a:pPr defTabSz="1245303"/>
              <a:t>2023/3/30</a:t>
            </a:fld>
            <a:endParaRPr lang="zh-CN" altLang="en-US" sz="2434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8" y="6356357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45303"/>
            <a:endParaRPr lang="zh-CN" altLang="en-US" sz="2434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45303"/>
            <a:fld id="{ABCBC4E8-88EF-4446-9533-1BB591964EAE}" type="slidenum">
              <a:rPr lang="zh-CN" altLang="en-US" sz="2434" smtClean="0">
                <a:solidFill>
                  <a:srgbClr val="FFFFFF"/>
                </a:solidFill>
              </a:rPr>
              <a:pPr defTabSz="1245303"/>
              <a:t>‹#›</a:t>
            </a:fld>
            <a:endParaRPr lang="zh-CN" altLang="en-US" sz="2434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446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6" y="274644"/>
            <a:ext cx="10972801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4" y="1260483"/>
            <a:ext cx="5384800" cy="3563938"/>
          </a:xfrm>
          <a:prstGeom prst="rect">
            <a:avLst/>
          </a:prstGeom>
        </p:spPr>
        <p:txBody>
          <a:bodyPr/>
          <a:lstStyle>
            <a:lvl1pPr>
              <a:defRPr sz="3809"/>
            </a:lvl1pPr>
            <a:lvl2pPr>
              <a:defRPr sz="3280"/>
            </a:lvl2pPr>
            <a:lvl3pPr>
              <a:defRPr sz="2751"/>
            </a:lvl3pPr>
            <a:lvl4pPr>
              <a:defRPr sz="2434"/>
            </a:lvl4pPr>
            <a:lvl5pPr>
              <a:defRPr sz="2434"/>
            </a:lvl5pPr>
            <a:lvl6pPr>
              <a:defRPr sz="2434"/>
            </a:lvl6pPr>
            <a:lvl7pPr>
              <a:defRPr sz="2434"/>
            </a:lvl7pPr>
            <a:lvl8pPr>
              <a:defRPr sz="2434"/>
            </a:lvl8pPr>
            <a:lvl9pPr>
              <a:defRPr sz="2434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5" y="1260483"/>
            <a:ext cx="5384800" cy="3563938"/>
          </a:xfrm>
          <a:prstGeom prst="rect">
            <a:avLst/>
          </a:prstGeom>
        </p:spPr>
        <p:txBody>
          <a:bodyPr/>
          <a:lstStyle>
            <a:lvl1pPr>
              <a:defRPr sz="3809"/>
            </a:lvl1pPr>
            <a:lvl2pPr>
              <a:defRPr sz="3280"/>
            </a:lvl2pPr>
            <a:lvl3pPr>
              <a:defRPr sz="2751"/>
            </a:lvl3pPr>
            <a:lvl4pPr>
              <a:defRPr sz="2434"/>
            </a:lvl4pPr>
            <a:lvl5pPr>
              <a:defRPr sz="2434"/>
            </a:lvl5pPr>
            <a:lvl6pPr>
              <a:defRPr sz="2434"/>
            </a:lvl6pPr>
            <a:lvl7pPr>
              <a:defRPr sz="2434"/>
            </a:lvl7pPr>
            <a:lvl8pPr>
              <a:defRPr sz="2434"/>
            </a:lvl8pPr>
            <a:lvl9pPr>
              <a:defRPr sz="2434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1" y="6356357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45303"/>
            <a:fld id="{FD725410-BEFA-4075-99F8-9B76E6135EB8}" type="datetimeFigureOut">
              <a:rPr lang="zh-CN" altLang="en-US" sz="2434" smtClean="0">
                <a:solidFill>
                  <a:srgbClr val="FFFFFF"/>
                </a:solidFill>
              </a:rPr>
              <a:pPr defTabSz="1245303"/>
              <a:t>2023/3/30</a:t>
            </a:fld>
            <a:endParaRPr lang="zh-CN" altLang="en-US" sz="2434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8" y="6356357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45303"/>
            <a:endParaRPr lang="zh-CN" altLang="en-US" sz="2434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45303"/>
            <a:fld id="{ABCBC4E8-88EF-4446-9533-1BB591964EAE}" type="slidenum">
              <a:rPr lang="zh-CN" altLang="en-US" sz="2434" smtClean="0">
                <a:solidFill>
                  <a:srgbClr val="FFFFFF"/>
                </a:solidFill>
              </a:rPr>
              <a:pPr defTabSz="1245303"/>
              <a:t>‹#›</a:t>
            </a:fld>
            <a:endParaRPr lang="zh-CN" altLang="en-US" sz="2434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659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6" y="274644"/>
            <a:ext cx="10972801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4" y="1535117"/>
            <a:ext cx="538691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80" b="1"/>
            </a:lvl1pPr>
            <a:lvl2pPr marL="622652" indent="0">
              <a:buNone/>
              <a:defRPr sz="2751" b="1"/>
            </a:lvl2pPr>
            <a:lvl3pPr marL="1245303" indent="0">
              <a:buNone/>
              <a:defRPr sz="2434" b="1"/>
            </a:lvl3pPr>
            <a:lvl4pPr marL="1867955" indent="0">
              <a:buNone/>
              <a:defRPr sz="2222" b="1"/>
            </a:lvl4pPr>
            <a:lvl5pPr marL="2490607" indent="0">
              <a:buNone/>
              <a:defRPr sz="2222" b="1"/>
            </a:lvl5pPr>
            <a:lvl6pPr marL="3113259" indent="0">
              <a:buNone/>
              <a:defRPr sz="2222" b="1"/>
            </a:lvl6pPr>
            <a:lvl7pPr marL="3735911" indent="0">
              <a:buNone/>
              <a:defRPr sz="2222" b="1"/>
            </a:lvl7pPr>
            <a:lvl8pPr marL="4358563" indent="0">
              <a:buNone/>
              <a:defRPr sz="2222" b="1"/>
            </a:lvl8pPr>
            <a:lvl9pPr marL="4981214" indent="0">
              <a:buNone/>
              <a:defRPr sz="2222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4" y="2174879"/>
            <a:ext cx="5386918" cy="3951288"/>
          </a:xfrm>
          <a:prstGeom prst="rect">
            <a:avLst/>
          </a:prstGeom>
        </p:spPr>
        <p:txBody>
          <a:bodyPr/>
          <a:lstStyle>
            <a:lvl1pPr>
              <a:defRPr sz="3280"/>
            </a:lvl1pPr>
            <a:lvl2pPr>
              <a:defRPr sz="2751"/>
            </a:lvl2pPr>
            <a:lvl3pPr>
              <a:defRPr sz="2434"/>
            </a:lvl3pPr>
            <a:lvl4pPr>
              <a:defRPr sz="2222"/>
            </a:lvl4pPr>
            <a:lvl5pPr>
              <a:defRPr sz="2222"/>
            </a:lvl5pPr>
            <a:lvl6pPr>
              <a:defRPr sz="2222"/>
            </a:lvl6pPr>
            <a:lvl7pPr>
              <a:defRPr sz="2222"/>
            </a:lvl7pPr>
            <a:lvl8pPr>
              <a:defRPr sz="2222"/>
            </a:lvl8pPr>
            <a:lvl9pPr>
              <a:defRPr sz="2222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7" y="1535117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80" b="1"/>
            </a:lvl1pPr>
            <a:lvl2pPr marL="622652" indent="0">
              <a:buNone/>
              <a:defRPr sz="2751" b="1"/>
            </a:lvl2pPr>
            <a:lvl3pPr marL="1245303" indent="0">
              <a:buNone/>
              <a:defRPr sz="2434" b="1"/>
            </a:lvl3pPr>
            <a:lvl4pPr marL="1867955" indent="0">
              <a:buNone/>
              <a:defRPr sz="2222" b="1"/>
            </a:lvl4pPr>
            <a:lvl5pPr marL="2490607" indent="0">
              <a:buNone/>
              <a:defRPr sz="2222" b="1"/>
            </a:lvl5pPr>
            <a:lvl6pPr marL="3113259" indent="0">
              <a:buNone/>
              <a:defRPr sz="2222" b="1"/>
            </a:lvl6pPr>
            <a:lvl7pPr marL="3735911" indent="0">
              <a:buNone/>
              <a:defRPr sz="2222" b="1"/>
            </a:lvl7pPr>
            <a:lvl8pPr marL="4358563" indent="0">
              <a:buNone/>
              <a:defRPr sz="2222" b="1"/>
            </a:lvl8pPr>
            <a:lvl9pPr marL="4981214" indent="0">
              <a:buNone/>
              <a:defRPr sz="2222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7" y="2174879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80"/>
            </a:lvl1pPr>
            <a:lvl2pPr>
              <a:defRPr sz="2751"/>
            </a:lvl2pPr>
            <a:lvl3pPr>
              <a:defRPr sz="2434"/>
            </a:lvl3pPr>
            <a:lvl4pPr>
              <a:defRPr sz="2222"/>
            </a:lvl4pPr>
            <a:lvl5pPr>
              <a:defRPr sz="2222"/>
            </a:lvl5pPr>
            <a:lvl6pPr>
              <a:defRPr sz="2222"/>
            </a:lvl6pPr>
            <a:lvl7pPr>
              <a:defRPr sz="2222"/>
            </a:lvl7pPr>
            <a:lvl8pPr>
              <a:defRPr sz="2222"/>
            </a:lvl8pPr>
            <a:lvl9pPr>
              <a:defRPr sz="2222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1" y="6356357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45303"/>
            <a:fld id="{FD725410-BEFA-4075-99F8-9B76E6135EB8}" type="datetimeFigureOut">
              <a:rPr lang="zh-CN" altLang="en-US" sz="2434" smtClean="0">
                <a:solidFill>
                  <a:srgbClr val="FFFFFF"/>
                </a:solidFill>
              </a:rPr>
              <a:pPr defTabSz="1245303"/>
              <a:t>2023/3/30</a:t>
            </a:fld>
            <a:endParaRPr lang="zh-CN" altLang="en-US" sz="2434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8" y="6356357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45303"/>
            <a:endParaRPr lang="zh-CN" altLang="en-US" sz="2434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45303"/>
            <a:fld id="{ABCBC4E8-88EF-4446-9533-1BB591964EAE}" type="slidenum">
              <a:rPr lang="zh-CN" altLang="en-US" sz="2434" smtClean="0">
                <a:solidFill>
                  <a:srgbClr val="FFFFFF"/>
                </a:solidFill>
              </a:rPr>
              <a:pPr defTabSz="1245303"/>
              <a:t>‹#›</a:t>
            </a:fld>
            <a:endParaRPr lang="zh-CN" altLang="en-US" sz="2434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73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6" y="274644"/>
            <a:ext cx="10972801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7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45303"/>
            <a:fld id="{FD725410-BEFA-4075-99F8-9B76E6135EB8}" type="datetimeFigureOut">
              <a:rPr lang="zh-CN" altLang="en-US" sz="2434" smtClean="0">
                <a:solidFill>
                  <a:srgbClr val="FFFFFF"/>
                </a:solidFill>
              </a:rPr>
              <a:pPr defTabSz="1245303"/>
              <a:t>2023/3/30</a:t>
            </a:fld>
            <a:endParaRPr lang="zh-CN" altLang="en-US" sz="2434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8" y="6356357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45303"/>
            <a:endParaRPr lang="zh-CN" altLang="en-US" sz="2434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45303"/>
            <a:fld id="{ABCBC4E8-88EF-4446-9533-1BB591964EAE}" type="slidenum">
              <a:rPr lang="zh-CN" altLang="en-US" sz="2434" smtClean="0">
                <a:solidFill>
                  <a:srgbClr val="FFFFFF"/>
                </a:solidFill>
              </a:rPr>
              <a:pPr defTabSz="1245303"/>
              <a:t>‹#›</a:t>
            </a:fld>
            <a:endParaRPr lang="zh-CN" altLang="en-US" sz="2434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252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1" y="6356357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45303"/>
            <a:fld id="{FD725410-BEFA-4075-99F8-9B76E6135EB8}" type="datetimeFigureOut">
              <a:rPr lang="zh-CN" altLang="en-US" sz="2434" smtClean="0">
                <a:solidFill>
                  <a:srgbClr val="FFFFFF"/>
                </a:solidFill>
              </a:rPr>
              <a:pPr defTabSz="1245303"/>
              <a:t>2023/3/30</a:t>
            </a:fld>
            <a:endParaRPr lang="zh-CN" altLang="en-US" sz="2434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8" y="6356357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45303"/>
            <a:endParaRPr lang="zh-CN" altLang="en-US" sz="2434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45303"/>
            <a:fld id="{ABCBC4E8-88EF-4446-9533-1BB591964EAE}" type="slidenum">
              <a:rPr lang="zh-CN" altLang="en-US" sz="2434" smtClean="0">
                <a:solidFill>
                  <a:srgbClr val="FFFFFF"/>
                </a:solidFill>
              </a:rPr>
              <a:pPr defTabSz="1245303"/>
              <a:t>‹#›</a:t>
            </a:fld>
            <a:endParaRPr lang="zh-CN" altLang="en-US" sz="2434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156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751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7" y="273054"/>
            <a:ext cx="6815668" cy="5853113"/>
          </a:xfrm>
          <a:prstGeom prst="rect">
            <a:avLst/>
          </a:prstGeom>
        </p:spPr>
        <p:txBody>
          <a:bodyPr/>
          <a:lstStyle>
            <a:lvl1pPr>
              <a:defRPr sz="4338"/>
            </a:lvl1pPr>
            <a:lvl2pPr>
              <a:defRPr sz="3809"/>
            </a:lvl2pPr>
            <a:lvl3pPr>
              <a:defRPr sz="3280"/>
            </a:lvl3pPr>
            <a:lvl4pPr>
              <a:defRPr sz="2751"/>
            </a:lvl4pPr>
            <a:lvl5pPr>
              <a:defRPr sz="2751"/>
            </a:lvl5pPr>
            <a:lvl6pPr>
              <a:defRPr sz="2751"/>
            </a:lvl6pPr>
            <a:lvl7pPr>
              <a:defRPr sz="2751"/>
            </a:lvl7pPr>
            <a:lvl8pPr>
              <a:defRPr sz="2751"/>
            </a:lvl8pPr>
            <a:lvl9pPr>
              <a:defRPr sz="2751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0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05"/>
            </a:lvl1pPr>
            <a:lvl2pPr marL="622652" indent="0">
              <a:buNone/>
              <a:defRPr sz="1587"/>
            </a:lvl2pPr>
            <a:lvl3pPr marL="1245303" indent="0">
              <a:buNone/>
              <a:defRPr sz="1376"/>
            </a:lvl3pPr>
            <a:lvl4pPr marL="1867955" indent="0">
              <a:buNone/>
              <a:defRPr sz="1270"/>
            </a:lvl4pPr>
            <a:lvl5pPr marL="2490607" indent="0">
              <a:buNone/>
              <a:defRPr sz="1270"/>
            </a:lvl5pPr>
            <a:lvl6pPr marL="3113259" indent="0">
              <a:buNone/>
              <a:defRPr sz="1270"/>
            </a:lvl6pPr>
            <a:lvl7pPr marL="3735911" indent="0">
              <a:buNone/>
              <a:defRPr sz="1270"/>
            </a:lvl7pPr>
            <a:lvl8pPr marL="4358563" indent="0">
              <a:buNone/>
              <a:defRPr sz="1270"/>
            </a:lvl8pPr>
            <a:lvl9pPr marL="4981214" indent="0">
              <a:buNone/>
              <a:defRPr sz="127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1" y="6356357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45303"/>
            <a:fld id="{FD725410-BEFA-4075-99F8-9B76E6135EB8}" type="datetimeFigureOut">
              <a:rPr lang="zh-CN" altLang="en-US" sz="2434" smtClean="0">
                <a:solidFill>
                  <a:srgbClr val="FFFFFF"/>
                </a:solidFill>
              </a:rPr>
              <a:pPr defTabSz="1245303"/>
              <a:t>2023/3/30</a:t>
            </a:fld>
            <a:endParaRPr lang="zh-CN" altLang="en-US" sz="2434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8" y="6356357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45303"/>
            <a:endParaRPr lang="zh-CN" altLang="en-US" sz="2434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45303"/>
            <a:fld id="{ABCBC4E8-88EF-4446-9533-1BB591964EAE}" type="slidenum">
              <a:rPr lang="zh-CN" altLang="en-US" sz="2434" smtClean="0">
                <a:solidFill>
                  <a:srgbClr val="FFFFFF"/>
                </a:solidFill>
              </a:rPr>
              <a:pPr defTabSz="1245303"/>
              <a:t>‹#›</a:t>
            </a:fld>
            <a:endParaRPr lang="zh-CN" altLang="en-US" sz="2434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64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024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9" y="4800606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751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9" y="612780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338"/>
            </a:lvl1pPr>
            <a:lvl2pPr marL="622652" indent="0">
              <a:buNone/>
              <a:defRPr sz="3809"/>
            </a:lvl2pPr>
            <a:lvl3pPr marL="1245303" indent="0">
              <a:buNone/>
              <a:defRPr sz="3280"/>
            </a:lvl3pPr>
            <a:lvl4pPr marL="1867955" indent="0">
              <a:buNone/>
              <a:defRPr sz="2751"/>
            </a:lvl4pPr>
            <a:lvl5pPr marL="2490607" indent="0">
              <a:buNone/>
              <a:defRPr sz="2751"/>
            </a:lvl5pPr>
            <a:lvl6pPr marL="3113259" indent="0">
              <a:buNone/>
              <a:defRPr sz="2751"/>
            </a:lvl6pPr>
            <a:lvl7pPr marL="3735911" indent="0">
              <a:buNone/>
              <a:defRPr sz="2751"/>
            </a:lvl7pPr>
            <a:lvl8pPr marL="4358563" indent="0">
              <a:buNone/>
              <a:defRPr sz="2751"/>
            </a:lvl8pPr>
            <a:lvl9pPr marL="4981214" indent="0">
              <a:buNone/>
              <a:defRPr sz="2751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9" y="5367341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05"/>
            </a:lvl1pPr>
            <a:lvl2pPr marL="622652" indent="0">
              <a:buNone/>
              <a:defRPr sz="1587"/>
            </a:lvl2pPr>
            <a:lvl3pPr marL="1245303" indent="0">
              <a:buNone/>
              <a:defRPr sz="1376"/>
            </a:lvl3pPr>
            <a:lvl4pPr marL="1867955" indent="0">
              <a:buNone/>
              <a:defRPr sz="1270"/>
            </a:lvl4pPr>
            <a:lvl5pPr marL="2490607" indent="0">
              <a:buNone/>
              <a:defRPr sz="1270"/>
            </a:lvl5pPr>
            <a:lvl6pPr marL="3113259" indent="0">
              <a:buNone/>
              <a:defRPr sz="1270"/>
            </a:lvl6pPr>
            <a:lvl7pPr marL="3735911" indent="0">
              <a:buNone/>
              <a:defRPr sz="1270"/>
            </a:lvl7pPr>
            <a:lvl8pPr marL="4358563" indent="0">
              <a:buNone/>
              <a:defRPr sz="1270"/>
            </a:lvl8pPr>
            <a:lvl9pPr marL="4981214" indent="0">
              <a:buNone/>
              <a:defRPr sz="127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1" y="6356357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45303"/>
            <a:fld id="{FD725410-BEFA-4075-99F8-9B76E6135EB8}" type="datetimeFigureOut">
              <a:rPr lang="zh-CN" altLang="en-US" sz="2434" smtClean="0">
                <a:solidFill>
                  <a:srgbClr val="FFFFFF"/>
                </a:solidFill>
              </a:rPr>
              <a:pPr defTabSz="1245303"/>
              <a:t>2023/3/30</a:t>
            </a:fld>
            <a:endParaRPr lang="zh-CN" altLang="en-US" sz="2434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8" y="6356357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45303"/>
            <a:endParaRPr lang="zh-CN" altLang="en-US" sz="2434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45303"/>
            <a:fld id="{ABCBC4E8-88EF-4446-9533-1BB591964EAE}" type="slidenum">
              <a:rPr lang="zh-CN" altLang="en-US" sz="2434" smtClean="0">
                <a:solidFill>
                  <a:srgbClr val="FFFFFF"/>
                </a:solidFill>
              </a:rPr>
              <a:pPr defTabSz="1245303"/>
              <a:t>‹#›</a:t>
            </a:fld>
            <a:endParaRPr lang="zh-CN" altLang="en-US" sz="2434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392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6" y="274644"/>
            <a:ext cx="10972801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6" y="1600202"/>
            <a:ext cx="10972801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7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45303"/>
            <a:fld id="{FD725410-BEFA-4075-99F8-9B76E6135EB8}" type="datetimeFigureOut">
              <a:rPr lang="zh-CN" altLang="en-US" sz="2434" smtClean="0">
                <a:solidFill>
                  <a:srgbClr val="FFFFFF"/>
                </a:solidFill>
              </a:rPr>
              <a:pPr defTabSz="1245303"/>
              <a:t>2023/3/30</a:t>
            </a:fld>
            <a:endParaRPr lang="zh-CN" altLang="en-US" sz="2434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8" y="6356357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45303"/>
            <a:endParaRPr lang="zh-CN" altLang="en-US" sz="2434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45303"/>
            <a:fld id="{ABCBC4E8-88EF-4446-9533-1BB591964EAE}" type="slidenum">
              <a:rPr lang="zh-CN" altLang="en-US" sz="2434" smtClean="0">
                <a:solidFill>
                  <a:srgbClr val="FFFFFF"/>
                </a:solidFill>
              </a:rPr>
              <a:pPr defTabSz="1245303"/>
              <a:t>‹#›</a:t>
            </a:fld>
            <a:endParaRPr lang="zh-CN" altLang="en-US" sz="2434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808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5" y="215906"/>
            <a:ext cx="2743201" cy="460851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99" y="215906"/>
            <a:ext cx="8026400" cy="460851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7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45303"/>
            <a:fld id="{FD725410-BEFA-4075-99F8-9B76E6135EB8}" type="datetimeFigureOut">
              <a:rPr lang="zh-CN" altLang="en-US" sz="2434" smtClean="0">
                <a:solidFill>
                  <a:srgbClr val="FFFFFF"/>
                </a:solidFill>
              </a:rPr>
              <a:pPr defTabSz="1245303"/>
              <a:t>2023/3/30</a:t>
            </a:fld>
            <a:endParaRPr lang="zh-CN" altLang="en-US" sz="2434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8" y="6356357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1245303"/>
            <a:endParaRPr lang="zh-CN" altLang="en-US" sz="2434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1245303"/>
            <a:fld id="{ABCBC4E8-88EF-4446-9533-1BB591964EAE}" type="slidenum">
              <a:rPr lang="zh-CN" altLang="en-US" sz="2434" smtClean="0">
                <a:solidFill>
                  <a:srgbClr val="FFFFFF"/>
                </a:solidFill>
              </a:rPr>
              <a:pPr defTabSz="1245303"/>
              <a:t>‹#›</a:t>
            </a:fld>
            <a:endParaRPr lang="zh-CN" altLang="en-US" sz="2434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767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49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520702" y="1378857"/>
            <a:ext cx="2561770" cy="2561770"/>
          </a:xfrm>
          <a:custGeom>
            <a:avLst/>
            <a:gdLst>
              <a:gd name="connsiteX0" fmla="*/ 1280885 w 2561770"/>
              <a:gd name="connsiteY0" fmla="*/ 0 h 2561770"/>
              <a:gd name="connsiteX1" fmla="*/ 2561770 w 2561770"/>
              <a:gd name="connsiteY1" fmla="*/ 1280885 h 2561770"/>
              <a:gd name="connsiteX2" fmla="*/ 1280885 w 2561770"/>
              <a:gd name="connsiteY2" fmla="*/ 2561770 h 2561770"/>
              <a:gd name="connsiteX3" fmla="*/ 0 w 2561770"/>
              <a:gd name="connsiteY3" fmla="*/ 1280885 h 2561770"/>
              <a:gd name="connsiteX4" fmla="*/ 1280885 w 2561770"/>
              <a:gd name="connsiteY4" fmla="*/ 0 h 2561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1770" h="2561770">
                <a:moveTo>
                  <a:pt x="1280885" y="0"/>
                </a:moveTo>
                <a:cubicBezTo>
                  <a:pt x="1988298" y="0"/>
                  <a:pt x="2561770" y="573472"/>
                  <a:pt x="2561770" y="1280885"/>
                </a:cubicBezTo>
                <a:cubicBezTo>
                  <a:pt x="2561770" y="1988298"/>
                  <a:pt x="1988298" y="2561770"/>
                  <a:pt x="1280885" y="2561770"/>
                </a:cubicBezTo>
                <a:cubicBezTo>
                  <a:pt x="573472" y="2561770"/>
                  <a:pt x="0" y="1988298"/>
                  <a:pt x="0" y="1280885"/>
                </a:cubicBezTo>
                <a:cubicBezTo>
                  <a:pt x="0" y="573472"/>
                  <a:pt x="573472" y="0"/>
                  <a:pt x="1280885" y="0"/>
                </a:cubicBezTo>
                <a:close/>
              </a:path>
            </a:pathLst>
          </a:custGeom>
          <a:solidFill>
            <a:schemeClr val="tx2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99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564564" cy="6858000"/>
          </a:xfrm>
          <a:custGeom>
            <a:avLst/>
            <a:gdLst>
              <a:gd name="connsiteX0" fmla="*/ 0 w 4564564"/>
              <a:gd name="connsiteY0" fmla="*/ 0 h 6858000"/>
              <a:gd name="connsiteX1" fmla="*/ 2066831 w 4564564"/>
              <a:gd name="connsiteY1" fmla="*/ 0 h 6858000"/>
              <a:gd name="connsiteX2" fmla="*/ 4564564 w 4564564"/>
              <a:gd name="connsiteY2" fmla="*/ 3428999 h 6858000"/>
              <a:gd name="connsiteX3" fmla="*/ 4564563 w 4564564"/>
              <a:gd name="connsiteY3" fmla="*/ 3429000 h 6858000"/>
              <a:gd name="connsiteX4" fmla="*/ 4564564 w 4564564"/>
              <a:gd name="connsiteY4" fmla="*/ 3429001 h 6858000"/>
              <a:gd name="connsiteX5" fmla="*/ 2066831 w 4564564"/>
              <a:gd name="connsiteY5" fmla="*/ 6858000 h 6858000"/>
              <a:gd name="connsiteX6" fmla="*/ 0 w 456456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64564" h="6858000">
                <a:moveTo>
                  <a:pt x="0" y="0"/>
                </a:moveTo>
                <a:lnTo>
                  <a:pt x="2066831" y="0"/>
                </a:lnTo>
                <a:lnTo>
                  <a:pt x="4564564" y="3428999"/>
                </a:lnTo>
                <a:lnTo>
                  <a:pt x="4564563" y="3429000"/>
                </a:lnTo>
                <a:lnTo>
                  <a:pt x="4564564" y="3429001"/>
                </a:lnTo>
                <a:lnTo>
                  <a:pt x="206683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01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2645396" y="1552093"/>
            <a:ext cx="3318388" cy="3318388"/>
          </a:xfrm>
          <a:custGeom>
            <a:avLst/>
            <a:gdLst>
              <a:gd name="connsiteX0" fmla="*/ 1659194 w 3318388"/>
              <a:gd name="connsiteY0" fmla="*/ 0 h 3318388"/>
              <a:gd name="connsiteX1" fmla="*/ 3318388 w 3318388"/>
              <a:gd name="connsiteY1" fmla="*/ 1659194 h 3318388"/>
              <a:gd name="connsiteX2" fmla="*/ 1659194 w 3318388"/>
              <a:gd name="connsiteY2" fmla="*/ 3318388 h 3318388"/>
              <a:gd name="connsiteX3" fmla="*/ 0 w 3318388"/>
              <a:gd name="connsiteY3" fmla="*/ 1659194 h 3318388"/>
              <a:gd name="connsiteX4" fmla="*/ 1659194 w 3318388"/>
              <a:gd name="connsiteY4" fmla="*/ 0 h 331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8388" h="3318388">
                <a:moveTo>
                  <a:pt x="1659194" y="0"/>
                </a:moveTo>
                <a:cubicBezTo>
                  <a:pt x="2575542" y="0"/>
                  <a:pt x="3318388" y="742846"/>
                  <a:pt x="3318388" y="1659194"/>
                </a:cubicBezTo>
                <a:cubicBezTo>
                  <a:pt x="3318388" y="2575542"/>
                  <a:pt x="2575542" y="3318388"/>
                  <a:pt x="1659194" y="3318388"/>
                </a:cubicBezTo>
                <a:cubicBezTo>
                  <a:pt x="742846" y="3318388"/>
                  <a:pt x="0" y="2575542"/>
                  <a:pt x="0" y="1659194"/>
                </a:cubicBezTo>
                <a:cubicBezTo>
                  <a:pt x="0" y="742846"/>
                  <a:pt x="742846" y="0"/>
                  <a:pt x="1659194" y="0"/>
                </a:cubicBezTo>
                <a:close/>
              </a:path>
            </a:pathLst>
          </a:custGeom>
          <a:solidFill>
            <a:schemeClr val="tx2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305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5144784" y="2726429"/>
            <a:ext cx="2138406" cy="2138406"/>
          </a:xfrm>
          <a:custGeom>
            <a:avLst/>
            <a:gdLst>
              <a:gd name="connsiteX0" fmla="*/ 1069203 w 2138406"/>
              <a:gd name="connsiteY0" fmla="*/ 0 h 2138406"/>
              <a:gd name="connsiteX1" fmla="*/ 2138406 w 2138406"/>
              <a:gd name="connsiteY1" fmla="*/ 1069203 h 2138406"/>
              <a:gd name="connsiteX2" fmla="*/ 1069203 w 2138406"/>
              <a:gd name="connsiteY2" fmla="*/ 2138406 h 2138406"/>
              <a:gd name="connsiteX3" fmla="*/ 0 w 2138406"/>
              <a:gd name="connsiteY3" fmla="*/ 1069203 h 2138406"/>
              <a:gd name="connsiteX4" fmla="*/ 1069203 w 2138406"/>
              <a:gd name="connsiteY4" fmla="*/ 0 h 2138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8406" h="2138406">
                <a:moveTo>
                  <a:pt x="1069203" y="0"/>
                </a:moveTo>
                <a:cubicBezTo>
                  <a:pt x="1659708" y="0"/>
                  <a:pt x="2138406" y="478698"/>
                  <a:pt x="2138406" y="1069203"/>
                </a:cubicBezTo>
                <a:cubicBezTo>
                  <a:pt x="2138406" y="1659708"/>
                  <a:pt x="1659708" y="2138406"/>
                  <a:pt x="1069203" y="2138406"/>
                </a:cubicBezTo>
                <a:cubicBezTo>
                  <a:pt x="478698" y="2138406"/>
                  <a:pt x="0" y="1659708"/>
                  <a:pt x="0" y="1069203"/>
                </a:cubicBezTo>
                <a:cubicBezTo>
                  <a:pt x="0" y="478698"/>
                  <a:pt x="478698" y="0"/>
                  <a:pt x="106920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56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木先生i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771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232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116">
                <a:solidFill>
                  <a:schemeClr val="tx1">
                    <a:tint val="75000"/>
                  </a:schemeClr>
                </a:solidFill>
              </a:defRPr>
            </a:lvl1pPr>
            <a:lvl2pPr marL="483763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2pPr>
            <a:lvl3pPr marL="967527" indent="0">
              <a:buNone/>
              <a:defRPr sz="1693">
                <a:solidFill>
                  <a:schemeClr val="tx1">
                    <a:tint val="75000"/>
                  </a:schemeClr>
                </a:solidFill>
              </a:defRPr>
            </a:lvl3pPr>
            <a:lvl4pPr marL="1451290" indent="0">
              <a:buNone/>
              <a:defRPr sz="1481">
                <a:solidFill>
                  <a:schemeClr val="tx1">
                    <a:tint val="75000"/>
                  </a:schemeClr>
                </a:solidFill>
              </a:defRPr>
            </a:lvl4pPr>
            <a:lvl5pPr marL="1935053" indent="0">
              <a:buNone/>
              <a:defRPr sz="1481">
                <a:solidFill>
                  <a:schemeClr val="tx1">
                    <a:tint val="75000"/>
                  </a:schemeClr>
                </a:solidFill>
              </a:defRPr>
            </a:lvl5pPr>
            <a:lvl6pPr marL="2418817" indent="0">
              <a:buNone/>
              <a:defRPr sz="1481">
                <a:solidFill>
                  <a:schemeClr val="tx1">
                    <a:tint val="75000"/>
                  </a:schemeClr>
                </a:solidFill>
              </a:defRPr>
            </a:lvl6pPr>
            <a:lvl7pPr marL="2902580" indent="0">
              <a:buNone/>
              <a:defRPr sz="1481">
                <a:solidFill>
                  <a:schemeClr val="tx1">
                    <a:tint val="75000"/>
                  </a:schemeClr>
                </a:solidFill>
              </a:defRPr>
            </a:lvl7pPr>
            <a:lvl8pPr marL="3386343" indent="0">
              <a:buNone/>
              <a:defRPr sz="1481">
                <a:solidFill>
                  <a:schemeClr val="tx1">
                    <a:tint val="75000"/>
                  </a:schemeClr>
                </a:solidFill>
              </a:defRPr>
            </a:lvl8pPr>
            <a:lvl9pPr marL="3870107" indent="0">
              <a:buNone/>
              <a:defRPr sz="148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14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621193" y="2698240"/>
            <a:ext cx="2107448" cy="2108210"/>
          </a:xfrm>
          <a:custGeom>
            <a:avLst/>
            <a:gdLst>
              <a:gd name="connsiteX0" fmla="*/ 1053724 w 2107448"/>
              <a:gd name="connsiteY0" fmla="*/ 0 h 2108210"/>
              <a:gd name="connsiteX1" fmla="*/ 2107448 w 2107448"/>
              <a:gd name="connsiteY1" fmla="*/ 1054105 h 2108210"/>
              <a:gd name="connsiteX2" fmla="*/ 1053724 w 2107448"/>
              <a:gd name="connsiteY2" fmla="*/ 2108210 h 2108210"/>
              <a:gd name="connsiteX3" fmla="*/ 0 w 2107448"/>
              <a:gd name="connsiteY3" fmla="*/ 1054105 h 2108210"/>
              <a:gd name="connsiteX4" fmla="*/ 1053724 w 2107448"/>
              <a:gd name="connsiteY4" fmla="*/ 0 h 2108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7448" h="2108210">
                <a:moveTo>
                  <a:pt x="1053724" y="0"/>
                </a:moveTo>
                <a:cubicBezTo>
                  <a:pt x="1635680" y="0"/>
                  <a:pt x="2107448" y="471939"/>
                  <a:pt x="2107448" y="1054105"/>
                </a:cubicBezTo>
                <a:cubicBezTo>
                  <a:pt x="2107448" y="1636271"/>
                  <a:pt x="1635680" y="2108210"/>
                  <a:pt x="1053724" y="2108210"/>
                </a:cubicBezTo>
                <a:cubicBezTo>
                  <a:pt x="471768" y="2108210"/>
                  <a:pt x="0" y="1636271"/>
                  <a:pt x="0" y="1054105"/>
                </a:cubicBezTo>
                <a:cubicBezTo>
                  <a:pt x="0" y="471939"/>
                  <a:pt x="471768" y="0"/>
                  <a:pt x="105372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60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4483099" y="2187100"/>
            <a:ext cx="3225800" cy="3204524"/>
          </a:xfrm>
          <a:custGeom>
            <a:avLst/>
            <a:gdLst>
              <a:gd name="connsiteX0" fmla="*/ 1754534 w 3225800"/>
              <a:gd name="connsiteY0" fmla="*/ 1618065 h 3204524"/>
              <a:gd name="connsiteX1" fmla="*/ 3110607 w 3225800"/>
              <a:gd name="connsiteY1" fmla="*/ 1618065 h 3204524"/>
              <a:gd name="connsiteX2" fmla="*/ 3225800 w 3225800"/>
              <a:gd name="connsiteY2" fmla="*/ 1733258 h 3204524"/>
              <a:gd name="connsiteX3" fmla="*/ 3225800 w 3225800"/>
              <a:gd name="connsiteY3" fmla="*/ 3089331 h 3204524"/>
              <a:gd name="connsiteX4" fmla="*/ 3110607 w 3225800"/>
              <a:gd name="connsiteY4" fmla="*/ 3204524 h 3204524"/>
              <a:gd name="connsiteX5" fmla="*/ 1754534 w 3225800"/>
              <a:gd name="connsiteY5" fmla="*/ 3204524 h 3204524"/>
              <a:gd name="connsiteX6" fmla="*/ 1639341 w 3225800"/>
              <a:gd name="connsiteY6" fmla="*/ 3089331 h 3204524"/>
              <a:gd name="connsiteX7" fmla="*/ 1639341 w 3225800"/>
              <a:gd name="connsiteY7" fmla="*/ 1733258 h 3204524"/>
              <a:gd name="connsiteX8" fmla="*/ 1754534 w 3225800"/>
              <a:gd name="connsiteY8" fmla="*/ 1618065 h 3204524"/>
              <a:gd name="connsiteX9" fmla="*/ 115193 w 3225800"/>
              <a:gd name="connsiteY9" fmla="*/ 1618065 h 3204524"/>
              <a:gd name="connsiteX10" fmla="*/ 1471266 w 3225800"/>
              <a:gd name="connsiteY10" fmla="*/ 1618065 h 3204524"/>
              <a:gd name="connsiteX11" fmla="*/ 1586459 w 3225800"/>
              <a:gd name="connsiteY11" fmla="*/ 1733258 h 3204524"/>
              <a:gd name="connsiteX12" fmla="*/ 1586459 w 3225800"/>
              <a:gd name="connsiteY12" fmla="*/ 3089331 h 3204524"/>
              <a:gd name="connsiteX13" fmla="*/ 1471266 w 3225800"/>
              <a:gd name="connsiteY13" fmla="*/ 3204524 h 3204524"/>
              <a:gd name="connsiteX14" fmla="*/ 115193 w 3225800"/>
              <a:gd name="connsiteY14" fmla="*/ 3204524 h 3204524"/>
              <a:gd name="connsiteX15" fmla="*/ 0 w 3225800"/>
              <a:gd name="connsiteY15" fmla="*/ 3089331 h 3204524"/>
              <a:gd name="connsiteX16" fmla="*/ 0 w 3225800"/>
              <a:gd name="connsiteY16" fmla="*/ 1733258 h 3204524"/>
              <a:gd name="connsiteX17" fmla="*/ 115193 w 3225800"/>
              <a:gd name="connsiteY17" fmla="*/ 1618065 h 3204524"/>
              <a:gd name="connsiteX18" fmla="*/ 1754534 w 3225800"/>
              <a:gd name="connsiteY18" fmla="*/ 0 h 3204524"/>
              <a:gd name="connsiteX19" fmla="*/ 3110607 w 3225800"/>
              <a:gd name="connsiteY19" fmla="*/ 0 h 3204524"/>
              <a:gd name="connsiteX20" fmla="*/ 3225800 w 3225800"/>
              <a:gd name="connsiteY20" fmla="*/ 115193 h 3204524"/>
              <a:gd name="connsiteX21" fmla="*/ 3225800 w 3225800"/>
              <a:gd name="connsiteY21" fmla="*/ 1471266 h 3204524"/>
              <a:gd name="connsiteX22" fmla="*/ 3110607 w 3225800"/>
              <a:gd name="connsiteY22" fmla="*/ 1586459 h 3204524"/>
              <a:gd name="connsiteX23" fmla="*/ 1754534 w 3225800"/>
              <a:gd name="connsiteY23" fmla="*/ 1586459 h 3204524"/>
              <a:gd name="connsiteX24" fmla="*/ 1639341 w 3225800"/>
              <a:gd name="connsiteY24" fmla="*/ 1471266 h 3204524"/>
              <a:gd name="connsiteX25" fmla="*/ 1639341 w 3225800"/>
              <a:gd name="connsiteY25" fmla="*/ 115193 h 3204524"/>
              <a:gd name="connsiteX26" fmla="*/ 1754534 w 3225800"/>
              <a:gd name="connsiteY26" fmla="*/ 0 h 3204524"/>
              <a:gd name="connsiteX27" fmla="*/ 115193 w 3225800"/>
              <a:gd name="connsiteY27" fmla="*/ 0 h 3204524"/>
              <a:gd name="connsiteX28" fmla="*/ 1471266 w 3225800"/>
              <a:gd name="connsiteY28" fmla="*/ 0 h 3204524"/>
              <a:gd name="connsiteX29" fmla="*/ 1586459 w 3225800"/>
              <a:gd name="connsiteY29" fmla="*/ 115193 h 3204524"/>
              <a:gd name="connsiteX30" fmla="*/ 1586459 w 3225800"/>
              <a:gd name="connsiteY30" fmla="*/ 1471266 h 3204524"/>
              <a:gd name="connsiteX31" fmla="*/ 1471266 w 3225800"/>
              <a:gd name="connsiteY31" fmla="*/ 1586459 h 3204524"/>
              <a:gd name="connsiteX32" fmla="*/ 115193 w 3225800"/>
              <a:gd name="connsiteY32" fmla="*/ 1586459 h 3204524"/>
              <a:gd name="connsiteX33" fmla="*/ 0 w 3225800"/>
              <a:gd name="connsiteY33" fmla="*/ 1471266 h 3204524"/>
              <a:gd name="connsiteX34" fmla="*/ 0 w 3225800"/>
              <a:gd name="connsiteY34" fmla="*/ 115193 h 3204524"/>
              <a:gd name="connsiteX35" fmla="*/ 115193 w 3225800"/>
              <a:gd name="connsiteY35" fmla="*/ 0 h 320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225800" h="3204524">
                <a:moveTo>
                  <a:pt x="1754534" y="1618065"/>
                </a:moveTo>
                <a:lnTo>
                  <a:pt x="3110607" y="1618065"/>
                </a:lnTo>
                <a:cubicBezTo>
                  <a:pt x="3174226" y="1618065"/>
                  <a:pt x="3225800" y="1669639"/>
                  <a:pt x="3225800" y="1733258"/>
                </a:cubicBezTo>
                <a:lnTo>
                  <a:pt x="3225800" y="3089331"/>
                </a:lnTo>
                <a:cubicBezTo>
                  <a:pt x="3225800" y="3152950"/>
                  <a:pt x="3174226" y="3204524"/>
                  <a:pt x="3110607" y="3204524"/>
                </a:cubicBezTo>
                <a:lnTo>
                  <a:pt x="1754534" y="3204524"/>
                </a:lnTo>
                <a:cubicBezTo>
                  <a:pt x="1690915" y="3204524"/>
                  <a:pt x="1639341" y="3152950"/>
                  <a:pt x="1639341" y="3089331"/>
                </a:cubicBezTo>
                <a:lnTo>
                  <a:pt x="1639341" y="1733258"/>
                </a:lnTo>
                <a:cubicBezTo>
                  <a:pt x="1639341" y="1669639"/>
                  <a:pt x="1690915" y="1618065"/>
                  <a:pt x="1754534" y="1618065"/>
                </a:cubicBezTo>
                <a:close/>
                <a:moveTo>
                  <a:pt x="115193" y="1618065"/>
                </a:moveTo>
                <a:lnTo>
                  <a:pt x="1471266" y="1618065"/>
                </a:lnTo>
                <a:cubicBezTo>
                  <a:pt x="1534885" y="1618065"/>
                  <a:pt x="1586459" y="1669639"/>
                  <a:pt x="1586459" y="1733258"/>
                </a:cubicBezTo>
                <a:lnTo>
                  <a:pt x="1586459" y="3089331"/>
                </a:lnTo>
                <a:cubicBezTo>
                  <a:pt x="1586459" y="3152950"/>
                  <a:pt x="1534885" y="3204524"/>
                  <a:pt x="1471266" y="3204524"/>
                </a:cubicBezTo>
                <a:lnTo>
                  <a:pt x="115193" y="3204524"/>
                </a:lnTo>
                <a:cubicBezTo>
                  <a:pt x="51574" y="3204524"/>
                  <a:pt x="0" y="3152950"/>
                  <a:pt x="0" y="3089331"/>
                </a:cubicBezTo>
                <a:lnTo>
                  <a:pt x="0" y="1733258"/>
                </a:lnTo>
                <a:cubicBezTo>
                  <a:pt x="0" y="1669639"/>
                  <a:pt x="51574" y="1618065"/>
                  <a:pt x="115193" y="1618065"/>
                </a:cubicBezTo>
                <a:close/>
                <a:moveTo>
                  <a:pt x="1754534" y="0"/>
                </a:moveTo>
                <a:lnTo>
                  <a:pt x="3110607" y="0"/>
                </a:lnTo>
                <a:cubicBezTo>
                  <a:pt x="3174226" y="0"/>
                  <a:pt x="3225800" y="51574"/>
                  <a:pt x="3225800" y="115193"/>
                </a:cubicBezTo>
                <a:lnTo>
                  <a:pt x="3225800" y="1471266"/>
                </a:lnTo>
                <a:cubicBezTo>
                  <a:pt x="3225800" y="1534885"/>
                  <a:pt x="3174226" y="1586459"/>
                  <a:pt x="3110607" y="1586459"/>
                </a:cubicBezTo>
                <a:lnTo>
                  <a:pt x="1754534" y="1586459"/>
                </a:lnTo>
                <a:cubicBezTo>
                  <a:pt x="1690915" y="1586459"/>
                  <a:pt x="1639341" y="1534885"/>
                  <a:pt x="1639341" y="1471266"/>
                </a:cubicBezTo>
                <a:lnTo>
                  <a:pt x="1639341" y="115193"/>
                </a:lnTo>
                <a:cubicBezTo>
                  <a:pt x="1639341" y="51574"/>
                  <a:pt x="1690915" y="0"/>
                  <a:pt x="1754534" y="0"/>
                </a:cubicBezTo>
                <a:close/>
                <a:moveTo>
                  <a:pt x="115193" y="0"/>
                </a:moveTo>
                <a:lnTo>
                  <a:pt x="1471266" y="0"/>
                </a:lnTo>
                <a:cubicBezTo>
                  <a:pt x="1534885" y="0"/>
                  <a:pt x="1586459" y="51574"/>
                  <a:pt x="1586459" y="115193"/>
                </a:cubicBezTo>
                <a:lnTo>
                  <a:pt x="1586459" y="1471266"/>
                </a:lnTo>
                <a:cubicBezTo>
                  <a:pt x="1586459" y="1534885"/>
                  <a:pt x="1534885" y="1586459"/>
                  <a:pt x="1471266" y="1586459"/>
                </a:cubicBezTo>
                <a:lnTo>
                  <a:pt x="115193" y="1586459"/>
                </a:lnTo>
                <a:cubicBezTo>
                  <a:pt x="51574" y="1586459"/>
                  <a:pt x="0" y="1534885"/>
                  <a:pt x="0" y="1471266"/>
                </a:cubicBezTo>
                <a:lnTo>
                  <a:pt x="0" y="115193"/>
                </a:lnTo>
                <a:cubicBezTo>
                  <a:pt x="0" y="51574"/>
                  <a:pt x="51574" y="0"/>
                  <a:pt x="1151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399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874713" y="3893867"/>
            <a:ext cx="2152364" cy="1413022"/>
          </a:xfrm>
          <a:custGeom>
            <a:avLst/>
            <a:gdLst>
              <a:gd name="connsiteX0" fmla="*/ 0 w 2152364"/>
              <a:gd name="connsiteY0" fmla="*/ 0 h 1413022"/>
              <a:gd name="connsiteX1" fmla="*/ 2152364 w 2152364"/>
              <a:gd name="connsiteY1" fmla="*/ 0 h 1413022"/>
              <a:gd name="connsiteX2" fmla="*/ 2152364 w 2152364"/>
              <a:gd name="connsiteY2" fmla="*/ 1413022 h 1413022"/>
              <a:gd name="connsiteX3" fmla="*/ 0 w 2152364"/>
              <a:gd name="connsiteY3" fmla="*/ 1413022 h 1413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364" h="1413022">
                <a:moveTo>
                  <a:pt x="0" y="0"/>
                </a:moveTo>
                <a:lnTo>
                  <a:pt x="2152364" y="0"/>
                </a:lnTo>
                <a:lnTo>
                  <a:pt x="2152364" y="1413022"/>
                </a:lnTo>
                <a:lnTo>
                  <a:pt x="0" y="14130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3203407" y="3893867"/>
            <a:ext cx="2152364" cy="1413022"/>
          </a:xfrm>
          <a:custGeom>
            <a:avLst/>
            <a:gdLst>
              <a:gd name="connsiteX0" fmla="*/ 0 w 2152364"/>
              <a:gd name="connsiteY0" fmla="*/ 0 h 1413022"/>
              <a:gd name="connsiteX1" fmla="*/ 2152364 w 2152364"/>
              <a:gd name="connsiteY1" fmla="*/ 0 h 1413022"/>
              <a:gd name="connsiteX2" fmla="*/ 2152364 w 2152364"/>
              <a:gd name="connsiteY2" fmla="*/ 1413022 h 1413022"/>
              <a:gd name="connsiteX3" fmla="*/ 0 w 2152364"/>
              <a:gd name="connsiteY3" fmla="*/ 1413022 h 1413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364" h="1413022">
                <a:moveTo>
                  <a:pt x="0" y="0"/>
                </a:moveTo>
                <a:lnTo>
                  <a:pt x="2152364" y="0"/>
                </a:lnTo>
                <a:lnTo>
                  <a:pt x="2152364" y="1413022"/>
                </a:lnTo>
                <a:lnTo>
                  <a:pt x="0" y="14130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874713" y="1892721"/>
            <a:ext cx="2152364" cy="1413022"/>
          </a:xfrm>
          <a:custGeom>
            <a:avLst/>
            <a:gdLst>
              <a:gd name="connsiteX0" fmla="*/ 0 w 2152364"/>
              <a:gd name="connsiteY0" fmla="*/ 0 h 1413022"/>
              <a:gd name="connsiteX1" fmla="*/ 2152364 w 2152364"/>
              <a:gd name="connsiteY1" fmla="*/ 0 h 1413022"/>
              <a:gd name="connsiteX2" fmla="*/ 2152364 w 2152364"/>
              <a:gd name="connsiteY2" fmla="*/ 1413022 h 1413022"/>
              <a:gd name="connsiteX3" fmla="*/ 0 w 2152364"/>
              <a:gd name="connsiteY3" fmla="*/ 1413022 h 1413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364" h="1413022">
                <a:moveTo>
                  <a:pt x="0" y="0"/>
                </a:moveTo>
                <a:lnTo>
                  <a:pt x="2152364" y="0"/>
                </a:lnTo>
                <a:lnTo>
                  <a:pt x="2152364" y="1413022"/>
                </a:lnTo>
                <a:lnTo>
                  <a:pt x="0" y="14130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3203407" y="1892721"/>
            <a:ext cx="2152364" cy="1413022"/>
          </a:xfrm>
          <a:custGeom>
            <a:avLst/>
            <a:gdLst>
              <a:gd name="connsiteX0" fmla="*/ 0 w 2152364"/>
              <a:gd name="connsiteY0" fmla="*/ 0 h 1413022"/>
              <a:gd name="connsiteX1" fmla="*/ 2152364 w 2152364"/>
              <a:gd name="connsiteY1" fmla="*/ 0 h 1413022"/>
              <a:gd name="connsiteX2" fmla="*/ 2152364 w 2152364"/>
              <a:gd name="connsiteY2" fmla="*/ 1413022 h 1413022"/>
              <a:gd name="connsiteX3" fmla="*/ 0 w 2152364"/>
              <a:gd name="connsiteY3" fmla="*/ 1413022 h 1413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364" h="1413022">
                <a:moveTo>
                  <a:pt x="0" y="0"/>
                </a:moveTo>
                <a:lnTo>
                  <a:pt x="2152364" y="0"/>
                </a:lnTo>
                <a:lnTo>
                  <a:pt x="2152364" y="1413022"/>
                </a:lnTo>
                <a:lnTo>
                  <a:pt x="0" y="14130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38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5469359" y="2830089"/>
            <a:ext cx="1272060" cy="1906431"/>
          </a:xfrm>
          <a:custGeom>
            <a:avLst/>
            <a:gdLst>
              <a:gd name="connsiteX0" fmla="*/ 0 w 1272060"/>
              <a:gd name="connsiteY0" fmla="*/ 0 h 1906431"/>
              <a:gd name="connsiteX1" fmla="*/ 1272060 w 1272060"/>
              <a:gd name="connsiteY1" fmla="*/ 0 h 1906431"/>
              <a:gd name="connsiteX2" fmla="*/ 1272060 w 1272060"/>
              <a:gd name="connsiteY2" fmla="*/ 1906431 h 1906431"/>
              <a:gd name="connsiteX3" fmla="*/ 0 w 1272060"/>
              <a:gd name="connsiteY3" fmla="*/ 1906431 h 1906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2060" h="1906431">
                <a:moveTo>
                  <a:pt x="0" y="0"/>
                </a:moveTo>
                <a:lnTo>
                  <a:pt x="1272060" y="0"/>
                </a:lnTo>
                <a:lnTo>
                  <a:pt x="1272060" y="1906431"/>
                </a:lnTo>
                <a:lnTo>
                  <a:pt x="0" y="19064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313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108672" y="2127249"/>
            <a:ext cx="1859354" cy="1859354"/>
          </a:xfrm>
          <a:custGeom>
            <a:avLst/>
            <a:gdLst>
              <a:gd name="connsiteX0" fmla="*/ 929677 w 1859354"/>
              <a:gd name="connsiteY0" fmla="*/ 0 h 1859354"/>
              <a:gd name="connsiteX1" fmla="*/ 1859354 w 1859354"/>
              <a:gd name="connsiteY1" fmla="*/ 929677 h 1859354"/>
              <a:gd name="connsiteX2" fmla="*/ 929677 w 1859354"/>
              <a:gd name="connsiteY2" fmla="*/ 1859354 h 1859354"/>
              <a:gd name="connsiteX3" fmla="*/ 0 w 1859354"/>
              <a:gd name="connsiteY3" fmla="*/ 929677 h 1859354"/>
              <a:gd name="connsiteX4" fmla="*/ 929677 w 1859354"/>
              <a:gd name="connsiteY4" fmla="*/ 0 h 1859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9354" h="1859354">
                <a:moveTo>
                  <a:pt x="929677" y="0"/>
                </a:moveTo>
                <a:cubicBezTo>
                  <a:pt x="1443123" y="0"/>
                  <a:pt x="1859354" y="416231"/>
                  <a:pt x="1859354" y="929677"/>
                </a:cubicBezTo>
                <a:cubicBezTo>
                  <a:pt x="1859354" y="1443123"/>
                  <a:pt x="1443123" y="1859354"/>
                  <a:pt x="929677" y="1859354"/>
                </a:cubicBezTo>
                <a:cubicBezTo>
                  <a:pt x="416231" y="1859354"/>
                  <a:pt x="0" y="1443123"/>
                  <a:pt x="0" y="929677"/>
                </a:cubicBezTo>
                <a:cubicBezTo>
                  <a:pt x="0" y="416231"/>
                  <a:pt x="416231" y="0"/>
                  <a:pt x="92967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3813771" y="2127249"/>
            <a:ext cx="1859354" cy="1859354"/>
          </a:xfrm>
          <a:custGeom>
            <a:avLst/>
            <a:gdLst>
              <a:gd name="connsiteX0" fmla="*/ 929677 w 1859354"/>
              <a:gd name="connsiteY0" fmla="*/ 0 h 1859354"/>
              <a:gd name="connsiteX1" fmla="*/ 1859354 w 1859354"/>
              <a:gd name="connsiteY1" fmla="*/ 929677 h 1859354"/>
              <a:gd name="connsiteX2" fmla="*/ 929677 w 1859354"/>
              <a:gd name="connsiteY2" fmla="*/ 1859354 h 1859354"/>
              <a:gd name="connsiteX3" fmla="*/ 0 w 1859354"/>
              <a:gd name="connsiteY3" fmla="*/ 929677 h 1859354"/>
              <a:gd name="connsiteX4" fmla="*/ 929677 w 1859354"/>
              <a:gd name="connsiteY4" fmla="*/ 0 h 1859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9354" h="1859354">
                <a:moveTo>
                  <a:pt x="929677" y="0"/>
                </a:moveTo>
                <a:cubicBezTo>
                  <a:pt x="1443123" y="0"/>
                  <a:pt x="1859354" y="416231"/>
                  <a:pt x="1859354" y="929677"/>
                </a:cubicBezTo>
                <a:cubicBezTo>
                  <a:pt x="1859354" y="1443123"/>
                  <a:pt x="1443123" y="1859354"/>
                  <a:pt x="929677" y="1859354"/>
                </a:cubicBezTo>
                <a:cubicBezTo>
                  <a:pt x="416231" y="1859354"/>
                  <a:pt x="0" y="1443123"/>
                  <a:pt x="0" y="929677"/>
                </a:cubicBezTo>
                <a:cubicBezTo>
                  <a:pt x="0" y="416231"/>
                  <a:pt x="416231" y="0"/>
                  <a:pt x="92967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6518871" y="2127249"/>
            <a:ext cx="1859354" cy="1859354"/>
          </a:xfrm>
          <a:custGeom>
            <a:avLst/>
            <a:gdLst>
              <a:gd name="connsiteX0" fmla="*/ 929677 w 1859354"/>
              <a:gd name="connsiteY0" fmla="*/ 0 h 1859354"/>
              <a:gd name="connsiteX1" fmla="*/ 1859354 w 1859354"/>
              <a:gd name="connsiteY1" fmla="*/ 929677 h 1859354"/>
              <a:gd name="connsiteX2" fmla="*/ 929677 w 1859354"/>
              <a:gd name="connsiteY2" fmla="*/ 1859354 h 1859354"/>
              <a:gd name="connsiteX3" fmla="*/ 0 w 1859354"/>
              <a:gd name="connsiteY3" fmla="*/ 929677 h 1859354"/>
              <a:gd name="connsiteX4" fmla="*/ 929677 w 1859354"/>
              <a:gd name="connsiteY4" fmla="*/ 0 h 1859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9354" h="1859354">
                <a:moveTo>
                  <a:pt x="929677" y="0"/>
                </a:moveTo>
                <a:cubicBezTo>
                  <a:pt x="1443123" y="0"/>
                  <a:pt x="1859354" y="416231"/>
                  <a:pt x="1859354" y="929677"/>
                </a:cubicBezTo>
                <a:cubicBezTo>
                  <a:pt x="1859354" y="1443123"/>
                  <a:pt x="1443123" y="1859354"/>
                  <a:pt x="929677" y="1859354"/>
                </a:cubicBezTo>
                <a:cubicBezTo>
                  <a:pt x="416231" y="1859354"/>
                  <a:pt x="0" y="1443123"/>
                  <a:pt x="0" y="929677"/>
                </a:cubicBezTo>
                <a:cubicBezTo>
                  <a:pt x="0" y="416231"/>
                  <a:pt x="416231" y="0"/>
                  <a:pt x="92967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3"/>
          </p:nvPr>
        </p:nvSpPr>
        <p:spPr>
          <a:xfrm>
            <a:off x="9223971" y="2127249"/>
            <a:ext cx="1859354" cy="1859354"/>
          </a:xfrm>
          <a:custGeom>
            <a:avLst/>
            <a:gdLst>
              <a:gd name="connsiteX0" fmla="*/ 929677 w 1859354"/>
              <a:gd name="connsiteY0" fmla="*/ 0 h 1859354"/>
              <a:gd name="connsiteX1" fmla="*/ 1859354 w 1859354"/>
              <a:gd name="connsiteY1" fmla="*/ 929677 h 1859354"/>
              <a:gd name="connsiteX2" fmla="*/ 929677 w 1859354"/>
              <a:gd name="connsiteY2" fmla="*/ 1859354 h 1859354"/>
              <a:gd name="connsiteX3" fmla="*/ 0 w 1859354"/>
              <a:gd name="connsiteY3" fmla="*/ 929677 h 1859354"/>
              <a:gd name="connsiteX4" fmla="*/ 929677 w 1859354"/>
              <a:gd name="connsiteY4" fmla="*/ 0 h 1859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9354" h="1859354">
                <a:moveTo>
                  <a:pt x="929677" y="0"/>
                </a:moveTo>
                <a:cubicBezTo>
                  <a:pt x="1443123" y="0"/>
                  <a:pt x="1859354" y="416231"/>
                  <a:pt x="1859354" y="929677"/>
                </a:cubicBezTo>
                <a:cubicBezTo>
                  <a:pt x="1859354" y="1443123"/>
                  <a:pt x="1443123" y="1859354"/>
                  <a:pt x="929677" y="1859354"/>
                </a:cubicBezTo>
                <a:cubicBezTo>
                  <a:pt x="416231" y="1859354"/>
                  <a:pt x="0" y="1443123"/>
                  <a:pt x="0" y="929677"/>
                </a:cubicBezTo>
                <a:cubicBezTo>
                  <a:pt x="0" y="416231"/>
                  <a:pt x="416231" y="0"/>
                  <a:pt x="92967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56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图片占位符 17"/>
          <p:cNvSpPr>
            <a:spLocks noGrp="1"/>
          </p:cNvSpPr>
          <p:nvPr>
            <p:ph type="pic" sz="quarter" idx="13"/>
          </p:nvPr>
        </p:nvSpPr>
        <p:spPr>
          <a:xfrm>
            <a:off x="874713" y="3890925"/>
            <a:ext cx="3224696" cy="1888433"/>
          </a:xfrm>
          <a:custGeom>
            <a:avLst/>
            <a:gdLst>
              <a:gd name="connsiteX0" fmla="*/ 0 w 3224696"/>
              <a:gd name="connsiteY0" fmla="*/ 0 h 1888433"/>
              <a:gd name="connsiteX1" fmla="*/ 3224696 w 3224696"/>
              <a:gd name="connsiteY1" fmla="*/ 0 h 1888433"/>
              <a:gd name="connsiteX2" fmla="*/ 3224696 w 3224696"/>
              <a:gd name="connsiteY2" fmla="*/ 1888433 h 1888433"/>
              <a:gd name="connsiteX3" fmla="*/ 0 w 3224696"/>
              <a:gd name="connsiteY3" fmla="*/ 1888433 h 1888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4696" h="1888433">
                <a:moveTo>
                  <a:pt x="0" y="0"/>
                </a:moveTo>
                <a:lnTo>
                  <a:pt x="3224696" y="0"/>
                </a:lnTo>
                <a:lnTo>
                  <a:pt x="3224696" y="1888433"/>
                </a:lnTo>
                <a:lnTo>
                  <a:pt x="0" y="188843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4"/>
          </p:nvPr>
        </p:nvSpPr>
        <p:spPr>
          <a:xfrm>
            <a:off x="4485873" y="3890925"/>
            <a:ext cx="3224696" cy="1888433"/>
          </a:xfrm>
          <a:custGeom>
            <a:avLst/>
            <a:gdLst>
              <a:gd name="connsiteX0" fmla="*/ 0 w 3224696"/>
              <a:gd name="connsiteY0" fmla="*/ 0 h 1888433"/>
              <a:gd name="connsiteX1" fmla="*/ 3224696 w 3224696"/>
              <a:gd name="connsiteY1" fmla="*/ 0 h 1888433"/>
              <a:gd name="connsiteX2" fmla="*/ 3224696 w 3224696"/>
              <a:gd name="connsiteY2" fmla="*/ 1888433 h 1888433"/>
              <a:gd name="connsiteX3" fmla="*/ 0 w 3224696"/>
              <a:gd name="connsiteY3" fmla="*/ 1888433 h 1888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4696" h="1888433">
                <a:moveTo>
                  <a:pt x="0" y="0"/>
                </a:moveTo>
                <a:lnTo>
                  <a:pt x="3224696" y="0"/>
                </a:lnTo>
                <a:lnTo>
                  <a:pt x="3224696" y="1888433"/>
                </a:lnTo>
                <a:lnTo>
                  <a:pt x="0" y="188843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5"/>
          </p:nvPr>
        </p:nvSpPr>
        <p:spPr>
          <a:xfrm>
            <a:off x="8092592" y="3901925"/>
            <a:ext cx="3224696" cy="1888433"/>
          </a:xfrm>
          <a:custGeom>
            <a:avLst/>
            <a:gdLst>
              <a:gd name="connsiteX0" fmla="*/ 0 w 3224696"/>
              <a:gd name="connsiteY0" fmla="*/ 0 h 1888433"/>
              <a:gd name="connsiteX1" fmla="*/ 3224696 w 3224696"/>
              <a:gd name="connsiteY1" fmla="*/ 0 h 1888433"/>
              <a:gd name="connsiteX2" fmla="*/ 3224696 w 3224696"/>
              <a:gd name="connsiteY2" fmla="*/ 1888433 h 1888433"/>
              <a:gd name="connsiteX3" fmla="*/ 0 w 3224696"/>
              <a:gd name="connsiteY3" fmla="*/ 1888433 h 1888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4696" h="1888433">
                <a:moveTo>
                  <a:pt x="0" y="0"/>
                </a:moveTo>
                <a:lnTo>
                  <a:pt x="3224696" y="0"/>
                </a:lnTo>
                <a:lnTo>
                  <a:pt x="3224696" y="1888433"/>
                </a:lnTo>
                <a:lnTo>
                  <a:pt x="0" y="188843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874713" y="1788370"/>
            <a:ext cx="3224696" cy="1888433"/>
          </a:xfrm>
          <a:custGeom>
            <a:avLst/>
            <a:gdLst>
              <a:gd name="connsiteX0" fmla="*/ 0 w 3224696"/>
              <a:gd name="connsiteY0" fmla="*/ 0 h 1888433"/>
              <a:gd name="connsiteX1" fmla="*/ 3224696 w 3224696"/>
              <a:gd name="connsiteY1" fmla="*/ 0 h 1888433"/>
              <a:gd name="connsiteX2" fmla="*/ 3224696 w 3224696"/>
              <a:gd name="connsiteY2" fmla="*/ 1888433 h 1888433"/>
              <a:gd name="connsiteX3" fmla="*/ 0 w 3224696"/>
              <a:gd name="connsiteY3" fmla="*/ 1888433 h 1888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4696" h="1888433">
                <a:moveTo>
                  <a:pt x="0" y="0"/>
                </a:moveTo>
                <a:lnTo>
                  <a:pt x="3224696" y="0"/>
                </a:lnTo>
                <a:lnTo>
                  <a:pt x="3224696" y="1888433"/>
                </a:lnTo>
                <a:lnTo>
                  <a:pt x="0" y="188843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1"/>
          </p:nvPr>
        </p:nvSpPr>
        <p:spPr>
          <a:xfrm>
            <a:off x="4485873" y="1788370"/>
            <a:ext cx="3224696" cy="1888433"/>
          </a:xfrm>
          <a:custGeom>
            <a:avLst/>
            <a:gdLst>
              <a:gd name="connsiteX0" fmla="*/ 0 w 3224696"/>
              <a:gd name="connsiteY0" fmla="*/ 0 h 1888433"/>
              <a:gd name="connsiteX1" fmla="*/ 3224696 w 3224696"/>
              <a:gd name="connsiteY1" fmla="*/ 0 h 1888433"/>
              <a:gd name="connsiteX2" fmla="*/ 3224696 w 3224696"/>
              <a:gd name="connsiteY2" fmla="*/ 1888433 h 1888433"/>
              <a:gd name="connsiteX3" fmla="*/ 0 w 3224696"/>
              <a:gd name="connsiteY3" fmla="*/ 1888433 h 1888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4696" h="1888433">
                <a:moveTo>
                  <a:pt x="0" y="0"/>
                </a:moveTo>
                <a:lnTo>
                  <a:pt x="3224696" y="0"/>
                </a:lnTo>
                <a:lnTo>
                  <a:pt x="3224696" y="1888433"/>
                </a:lnTo>
                <a:lnTo>
                  <a:pt x="0" y="188843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2"/>
          </p:nvPr>
        </p:nvSpPr>
        <p:spPr>
          <a:xfrm>
            <a:off x="8092592" y="1799370"/>
            <a:ext cx="3224696" cy="1888433"/>
          </a:xfrm>
          <a:custGeom>
            <a:avLst/>
            <a:gdLst>
              <a:gd name="connsiteX0" fmla="*/ 0 w 3224696"/>
              <a:gd name="connsiteY0" fmla="*/ 0 h 1888433"/>
              <a:gd name="connsiteX1" fmla="*/ 3224696 w 3224696"/>
              <a:gd name="connsiteY1" fmla="*/ 0 h 1888433"/>
              <a:gd name="connsiteX2" fmla="*/ 3224696 w 3224696"/>
              <a:gd name="connsiteY2" fmla="*/ 1888433 h 1888433"/>
              <a:gd name="connsiteX3" fmla="*/ 0 w 3224696"/>
              <a:gd name="connsiteY3" fmla="*/ 1888433 h 1888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4696" h="1888433">
                <a:moveTo>
                  <a:pt x="0" y="0"/>
                </a:moveTo>
                <a:lnTo>
                  <a:pt x="3224696" y="0"/>
                </a:lnTo>
                <a:lnTo>
                  <a:pt x="3224696" y="1888433"/>
                </a:lnTo>
                <a:lnTo>
                  <a:pt x="0" y="188843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347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2553970" y="2446655"/>
            <a:ext cx="1544956" cy="1544956"/>
          </a:xfrm>
          <a:custGeom>
            <a:avLst/>
            <a:gdLst>
              <a:gd name="connsiteX0" fmla="*/ 772478 w 1544956"/>
              <a:gd name="connsiteY0" fmla="*/ 0 h 1544956"/>
              <a:gd name="connsiteX1" fmla="*/ 1544956 w 1544956"/>
              <a:gd name="connsiteY1" fmla="*/ 772478 h 1544956"/>
              <a:gd name="connsiteX2" fmla="*/ 772478 w 1544956"/>
              <a:gd name="connsiteY2" fmla="*/ 1544956 h 1544956"/>
              <a:gd name="connsiteX3" fmla="*/ 0 w 1544956"/>
              <a:gd name="connsiteY3" fmla="*/ 772478 h 1544956"/>
              <a:gd name="connsiteX4" fmla="*/ 772478 w 1544956"/>
              <a:gd name="connsiteY4" fmla="*/ 0 h 1544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4956" h="1544956">
                <a:moveTo>
                  <a:pt x="772478" y="0"/>
                </a:moveTo>
                <a:cubicBezTo>
                  <a:pt x="1199106" y="0"/>
                  <a:pt x="1544956" y="345850"/>
                  <a:pt x="1544956" y="772478"/>
                </a:cubicBezTo>
                <a:cubicBezTo>
                  <a:pt x="1544956" y="1199106"/>
                  <a:pt x="1199106" y="1544956"/>
                  <a:pt x="772478" y="1544956"/>
                </a:cubicBezTo>
                <a:cubicBezTo>
                  <a:pt x="345850" y="1544956"/>
                  <a:pt x="0" y="1199106"/>
                  <a:pt x="0" y="772478"/>
                </a:cubicBezTo>
                <a:cubicBezTo>
                  <a:pt x="0" y="345850"/>
                  <a:pt x="345850" y="0"/>
                  <a:pt x="77247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873625" y="2152015"/>
            <a:ext cx="2490470" cy="2490470"/>
          </a:xfrm>
          <a:custGeom>
            <a:avLst/>
            <a:gdLst>
              <a:gd name="connsiteX0" fmla="*/ 1245235 w 2490470"/>
              <a:gd name="connsiteY0" fmla="*/ 0 h 2490470"/>
              <a:gd name="connsiteX1" fmla="*/ 2490470 w 2490470"/>
              <a:gd name="connsiteY1" fmla="*/ 1245235 h 2490470"/>
              <a:gd name="connsiteX2" fmla="*/ 1245235 w 2490470"/>
              <a:gd name="connsiteY2" fmla="*/ 2490470 h 2490470"/>
              <a:gd name="connsiteX3" fmla="*/ 0 w 2490470"/>
              <a:gd name="connsiteY3" fmla="*/ 1245235 h 2490470"/>
              <a:gd name="connsiteX4" fmla="*/ 1245235 w 2490470"/>
              <a:gd name="connsiteY4" fmla="*/ 0 h 249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90470" h="2490470">
                <a:moveTo>
                  <a:pt x="1245235" y="0"/>
                </a:moveTo>
                <a:cubicBezTo>
                  <a:pt x="1932959" y="0"/>
                  <a:pt x="2490470" y="557511"/>
                  <a:pt x="2490470" y="1245235"/>
                </a:cubicBezTo>
                <a:cubicBezTo>
                  <a:pt x="2490470" y="1932959"/>
                  <a:pt x="1932959" y="2490470"/>
                  <a:pt x="1245235" y="2490470"/>
                </a:cubicBezTo>
                <a:cubicBezTo>
                  <a:pt x="557511" y="2490470"/>
                  <a:pt x="0" y="1932959"/>
                  <a:pt x="0" y="1245235"/>
                </a:cubicBezTo>
                <a:cubicBezTo>
                  <a:pt x="0" y="557511"/>
                  <a:pt x="557511" y="0"/>
                  <a:pt x="124523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7701280" y="1516380"/>
            <a:ext cx="2031366" cy="2031366"/>
          </a:xfrm>
          <a:custGeom>
            <a:avLst/>
            <a:gdLst>
              <a:gd name="connsiteX0" fmla="*/ 1015683 w 2031366"/>
              <a:gd name="connsiteY0" fmla="*/ 0 h 2031366"/>
              <a:gd name="connsiteX1" fmla="*/ 2031366 w 2031366"/>
              <a:gd name="connsiteY1" fmla="*/ 1015683 h 2031366"/>
              <a:gd name="connsiteX2" fmla="*/ 1015683 w 2031366"/>
              <a:gd name="connsiteY2" fmla="*/ 2031366 h 2031366"/>
              <a:gd name="connsiteX3" fmla="*/ 0 w 2031366"/>
              <a:gd name="connsiteY3" fmla="*/ 1015683 h 2031366"/>
              <a:gd name="connsiteX4" fmla="*/ 1015683 w 2031366"/>
              <a:gd name="connsiteY4" fmla="*/ 0 h 2031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1366" h="2031366">
                <a:moveTo>
                  <a:pt x="1015683" y="0"/>
                </a:moveTo>
                <a:cubicBezTo>
                  <a:pt x="1576629" y="0"/>
                  <a:pt x="2031366" y="454737"/>
                  <a:pt x="2031366" y="1015683"/>
                </a:cubicBezTo>
                <a:cubicBezTo>
                  <a:pt x="2031366" y="1576629"/>
                  <a:pt x="1576629" y="2031366"/>
                  <a:pt x="1015683" y="2031366"/>
                </a:cubicBezTo>
                <a:cubicBezTo>
                  <a:pt x="454737" y="2031366"/>
                  <a:pt x="0" y="1576629"/>
                  <a:pt x="0" y="1015683"/>
                </a:cubicBezTo>
                <a:cubicBezTo>
                  <a:pt x="0" y="454737"/>
                  <a:pt x="454737" y="0"/>
                  <a:pt x="10156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233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457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810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80D54-490B-40A1-B881-655F5D6D9F30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84F2-6795-4B2C-94A9-E689C6BD88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35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68352" y="1511301"/>
            <a:ext cx="6811433" cy="4276725"/>
          </a:xfrm>
        </p:spPr>
        <p:txBody>
          <a:bodyPr/>
          <a:lstStyle>
            <a:lvl1pPr>
              <a:defRPr sz="2963"/>
            </a:lvl1pPr>
            <a:lvl2pPr>
              <a:defRPr sz="2539"/>
            </a:lvl2pPr>
            <a:lvl3pPr>
              <a:defRPr sz="2116"/>
            </a:lvl3pPr>
            <a:lvl4pPr>
              <a:defRPr sz="1905"/>
            </a:lvl4pPr>
            <a:lvl5pP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782985" y="1511301"/>
            <a:ext cx="6811433" cy="4276725"/>
          </a:xfrm>
        </p:spPr>
        <p:txBody>
          <a:bodyPr/>
          <a:lstStyle>
            <a:lvl1pPr>
              <a:defRPr sz="2963"/>
            </a:lvl1pPr>
            <a:lvl2pPr>
              <a:defRPr sz="2539"/>
            </a:lvl2pPr>
            <a:lvl3pPr>
              <a:defRPr sz="2116"/>
            </a:lvl3pPr>
            <a:lvl4pPr>
              <a:defRPr sz="1905"/>
            </a:lvl4pPr>
            <a:lvl5pP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09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1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917" cy="639762"/>
          </a:xfrm>
        </p:spPr>
        <p:txBody>
          <a:bodyPr anchor="b"/>
          <a:lstStyle>
            <a:lvl1pPr marL="0" indent="0">
              <a:buNone/>
              <a:defRPr sz="2539" b="1"/>
            </a:lvl1pPr>
            <a:lvl2pPr marL="483763" indent="0">
              <a:buNone/>
              <a:defRPr sz="2116" b="1"/>
            </a:lvl2pPr>
            <a:lvl3pPr marL="967527" indent="0">
              <a:buNone/>
              <a:defRPr sz="1905" b="1"/>
            </a:lvl3pPr>
            <a:lvl4pPr marL="1451290" indent="0">
              <a:buNone/>
              <a:defRPr sz="1693" b="1"/>
            </a:lvl4pPr>
            <a:lvl5pPr marL="1935053" indent="0">
              <a:buNone/>
              <a:defRPr sz="1693" b="1"/>
            </a:lvl5pPr>
            <a:lvl6pPr marL="2418817" indent="0">
              <a:buNone/>
              <a:defRPr sz="1693" b="1"/>
            </a:lvl6pPr>
            <a:lvl7pPr marL="2902580" indent="0">
              <a:buNone/>
              <a:defRPr sz="1693" b="1"/>
            </a:lvl7pPr>
            <a:lvl8pPr marL="3386343" indent="0">
              <a:buNone/>
              <a:defRPr sz="1693" b="1"/>
            </a:lvl8pPr>
            <a:lvl9pPr marL="3870107" indent="0">
              <a:buNone/>
              <a:defRPr sz="169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1" y="2174876"/>
            <a:ext cx="5386917" cy="3951288"/>
          </a:xfrm>
        </p:spPr>
        <p:txBody>
          <a:bodyPr/>
          <a:lstStyle>
            <a:lvl1pPr>
              <a:defRPr sz="2539"/>
            </a:lvl1pPr>
            <a:lvl2pPr>
              <a:defRPr sz="2116"/>
            </a:lvl2pPr>
            <a:lvl3pPr>
              <a:defRPr sz="1905"/>
            </a:lvl3pPr>
            <a:lvl4pPr>
              <a:defRPr sz="1693"/>
            </a:lvl4pPr>
            <a:lvl5pPr>
              <a:defRPr sz="1693"/>
            </a:lvl5pPr>
            <a:lvl6pPr>
              <a:defRPr sz="1693"/>
            </a:lvl6pPr>
            <a:lvl7pPr>
              <a:defRPr sz="1693"/>
            </a:lvl7pPr>
            <a:lvl8pPr>
              <a:defRPr sz="1693"/>
            </a:lvl8pPr>
            <a:lvl9pPr>
              <a:defRPr sz="169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539" b="1"/>
            </a:lvl1pPr>
            <a:lvl2pPr marL="483763" indent="0">
              <a:buNone/>
              <a:defRPr sz="2116" b="1"/>
            </a:lvl2pPr>
            <a:lvl3pPr marL="967527" indent="0">
              <a:buNone/>
              <a:defRPr sz="1905" b="1"/>
            </a:lvl3pPr>
            <a:lvl4pPr marL="1451290" indent="0">
              <a:buNone/>
              <a:defRPr sz="1693" b="1"/>
            </a:lvl4pPr>
            <a:lvl5pPr marL="1935053" indent="0">
              <a:buNone/>
              <a:defRPr sz="1693" b="1"/>
            </a:lvl5pPr>
            <a:lvl6pPr marL="2418817" indent="0">
              <a:buNone/>
              <a:defRPr sz="1693" b="1"/>
            </a:lvl6pPr>
            <a:lvl7pPr marL="2902580" indent="0">
              <a:buNone/>
              <a:defRPr sz="1693" b="1"/>
            </a:lvl7pPr>
            <a:lvl8pPr marL="3386343" indent="0">
              <a:buNone/>
              <a:defRPr sz="1693" b="1"/>
            </a:lvl8pPr>
            <a:lvl9pPr marL="3870107" indent="0">
              <a:buNone/>
              <a:defRPr sz="169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6"/>
            <a:ext cx="5389033" cy="3951288"/>
          </a:xfrm>
        </p:spPr>
        <p:txBody>
          <a:bodyPr/>
          <a:lstStyle>
            <a:lvl1pPr>
              <a:defRPr sz="2539"/>
            </a:lvl1pPr>
            <a:lvl2pPr>
              <a:defRPr sz="2116"/>
            </a:lvl2pPr>
            <a:lvl3pPr>
              <a:defRPr sz="1905"/>
            </a:lvl3pPr>
            <a:lvl4pPr>
              <a:defRPr sz="1693"/>
            </a:lvl4pPr>
            <a:lvl5pPr>
              <a:defRPr sz="1693"/>
            </a:lvl5pPr>
            <a:lvl6pPr>
              <a:defRPr sz="1693"/>
            </a:lvl6pPr>
            <a:lvl7pPr>
              <a:defRPr sz="1693"/>
            </a:lvl7pPr>
            <a:lvl8pPr>
              <a:defRPr sz="1693"/>
            </a:lvl8pPr>
            <a:lvl9pPr>
              <a:defRPr sz="169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5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34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909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116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386"/>
            </a:lvl1pPr>
            <a:lvl2pPr>
              <a:defRPr sz="2963"/>
            </a:lvl2pPr>
            <a:lvl3pPr>
              <a:defRPr sz="2539"/>
            </a:lvl3pPr>
            <a:lvl4pPr>
              <a:defRPr sz="2116"/>
            </a:lvl4pPr>
            <a:lvl5pPr>
              <a:defRPr sz="2116"/>
            </a:lvl5pPr>
            <a:lvl6pPr>
              <a:defRPr sz="2116"/>
            </a:lvl6pPr>
            <a:lvl7pPr>
              <a:defRPr sz="2116"/>
            </a:lvl7pPr>
            <a:lvl8pPr>
              <a:defRPr sz="2116"/>
            </a:lvl8pPr>
            <a:lvl9pPr>
              <a:defRPr sz="2116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0"/>
            <a:ext cx="4011084" cy="4691063"/>
          </a:xfrm>
        </p:spPr>
        <p:txBody>
          <a:bodyPr/>
          <a:lstStyle>
            <a:lvl1pPr marL="0" indent="0">
              <a:buNone/>
              <a:defRPr sz="1481"/>
            </a:lvl1pPr>
            <a:lvl2pPr marL="483763" indent="0">
              <a:buNone/>
              <a:defRPr sz="1270"/>
            </a:lvl2pPr>
            <a:lvl3pPr marL="967527" indent="0">
              <a:buNone/>
              <a:defRPr sz="1058"/>
            </a:lvl3pPr>
            <a:lvl4pPr marL="1451290" indent="0">
              <a:buNone/>
              <a:defRPr sz="952"/>
            </a:lvl4pPr>
            <a:lvl5pPr marL="1935053" indent="0">
              <a:buNone/>
              <a:defRPr sz="952"/>
            </a:lvl5pPr>
            <a:lvl6pPr marL="2418817" indent="0">
              <a:buNone/>
              <a:defRPr sz="952"/>
            </a:lvl6pPr>
            <a:lvl7pPr marL="2902580" indent="0">
              <a:buNone/>
              <a:defRPr sz="952"/>
            </a:lvl7pPr>
            <a:lvl8pPr marL="3386343" indent="0">
              <a:buNone/>
              <a:defRPr sz="952"/>
            </a:lvl8pPr>
            <a:lvl9pPr marL="3870107" indent="0">
              <a:buNone/>
              <a:defRPr sz="952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54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116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6"/>
            <a:ext cx="7315200" cy="4114800"/>
          </a:xfrm>
        </p:spPr>
        <p:txBody>
          <a:bodyPr/>
          <a:lstStyle>
            <a:lvl1pPr marL="0" indent="0">
              <a:buNone/>
              <a:defRPr sz="3386"/>
            </a:lvl1pPr>
            <a:lvl2pPr marL="483763" indent="0">
              <a:buNone/>
              <a:defRPr sz="2963"/>
            </a:lvl2pPr>
            <a:lvl3pPr marL="967527" indent="0">
              <a:buNone/>
              <a:defRPr sz="2539"/>
            </a:lvl3pPr>
            <a:lvl4pPr marL="1451290" indent="0">
              <a:buNone/>
              <a:defRPr sz="2116"/>
            </a:lvl4pPr>
            <a:lvl5pPr marL="1935053" indent="0">
              <a:buNone/>
              <a:defRPr sz="2116"/>
            </a:lvl5pPr>
            <a:lvl6pPr marL="2418817" indent="0">
              <a:buNone/>
              <a:defRPr sz="2116"/>
            </a:lvl6pPr>
            <a:lvl7pPr marL="2902580" indent="0">
              <a:buNone/>
              <a:defRPr sz="2116"/>
            </a:lvl7pPr>
            <a:lvl8pPr marL="3386343" indent="0">
              <a:buNone/>
              <a:defRPr sz="2116"/>
            </a:lvl8pPr>
            <a:lvl9pPr marL="3870107" indent="0">
              <a:buNone/>
              <a:defRPr sz="2116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81"/>
            </a:lvl1pPr>
            <a:lvl2pPr marL="483763" indent="0">
              <a:buNone/>
              <a:defRPr sz="1270"/>
            </a:lvl2pPr>
            <a:lvl3pPr marL="967527" indent="0">
              <a:buNone/>
              <a:defRPr sz="1058"/>
            </a:lvl3pPr>
            <a:lvl4pPr marL="1451290" indent="0">
              <a:buNone/>
              <a:defRPr sz="952"/>
            </a:lvl4pPr>
            <a:lvl5pPr marL="1935053" indent="0">
              <a:buNone/>
              <a:defRPr sz="952"/>
            </a:lvl5pPr>
            <a:lvl6pPr marL="2418817" indent="0">
              <a:buNone/>
              <a:defRPr sz="952"/>
            </a:lvl6pPr>
            <a:lvl7pPr marL="2902580" indent="0">
              <a:buNone/>
              <a:defRPr sz="952"/>
            </a:lvl7pPr>
            <a:lvl8pPr marL="3386343" indent="0">
              <a:buNone/>
              <a:defRPr sz="952"/>
            </a:lvl8pPr>
            <a:lvl9pPr marL="3870107" indent="0">
              <a:buNone/>
              <a:defRPr sz="952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93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1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59E12-B4B2-45E3-8380-85B0EFC69055}" type="datetimeFigureOut">
              <a:rPr lang="zh-CN" altLang="en-US" smtClean="0"/>
              <a:pPr/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1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9C2AD-CA39-43E2-BBEF-768E308D72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050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ctr" defTabSz="967527" rtl="0" eaLnBrk="1" latinLnBrk="0" hangingPunct="1">
        <a:spcBef>
          <a:spcPct val="0"/>
        </a:spcBef>
        <a:buNone/>
        <a:defRPr sz="465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2822" indent="-362822" algn="l" defTabSz="967527" rtl="0" eaLnBrk="1" latinLnBrk="0" hangingPunct="1">
        <a:spcBef>
          <a:spcPct val="20000"/>
        </a:spcBef>
        <a:buFont typeface="Arial" panose="020B0604020202020204" pitchFamily="34" charset="0"/>
        <a:buChar char="•"/>
        <a:defRPr sz="3386" kern="1200">
          <a:solidFill>
            <a:schemeClr val="tx1"/>
          </a:solidFill>
          <a:latin typeface="+mn-lt"/>
          <a:ea typeface="+mn-ea"/>
          <a:cs typeface="+mn-cs"/>
        </a:defRPr>
      </a:lvl1pPr>
      <a:lvl2pPr marL="786115" indent="-302352" algn="l" defTabSz="967527" rtl="0" eaLnBrk="1" latinLnBrk="0" hangingPunct="1">
        <a:spcBef>
          <a:spcPct val="20000"/>
        </a:spcBef>
        <a:buFont typeface="Arial" panose="020B0604020202020204" pitchFamily="34" charset="0"/>
        <a:buChar char="–"/>
        <a:defRPr sz="2963" kern="1200">
          <a:solidFill>
            <a:schemeClr val="tx1"/>
          </a:solidFill>
          <a:latin typeface="+mn-lt"/>
          <a:ea typeface="+mn-ea"/>
          <a:cs typeface="+mn-cs"/>
        </a:defRPr>
      </a:lvl2pPr>
      <a:lvl3pPr marL="1209408" indent="-241882" algn="l" defTabSz="967527" rtl="0" eaLnBrk="1" latinLnBrk="0" hangingPunct="1">
        <a:spcBef>
          <a:spcPct val="20000"/>
        </a:spcBef>
        <a:buFont typeface="Arial" panose="020B0604020202020204" pitchFamily="34" charset="0"/>
        <a:buChar char="•"/>
        <a:defRPr sz="2539" kern="1200">
          <a:solidFill>
            <a:schemeClr val="tx1"/>
          </a:solidFill>
          <a:latin typeface="+mn-lt"/>
          <a:ea typeface="+mn-ea"/>
          <a:cs typeface="+mn-cs"/>
        </a:defRPr>
      </a:lvl3pPr>
      <a:lvl4pPr marL="1693172" indent="-241882" algn="l" defTabSz="967527" rtl="0" eaLnBrk="1" latinLnBrk="0" hangingPunct="1">
        <a:spcBef>
          <a:spcPct val="20000"/>
        </a:spcBef>
        <a:buFont typeface="Arial" panose="020B0604020202020204" pitchFamily="34" charset="0"/>
        <a:buChar char="–"/>
        <a:defRPr sz="2116" kern="1200">
          <a:solidFill>
            <a:schemeClr val="tx1"/>
          </a:solidFill>
          <a:latin typeface="+mn-lt"/>
          <a:ea typeface="+mn-ea"/>
          <a:cs typeface="+mn-cs"/>
        </a:defRPr>
      </a:lvl4pPr>
      <a:lvl5pPr marL="2176935" indent="-241882" algn="l" defTabSz="967527" rtl="0" eaLnBrk="1" latinLnBrk="0" hangingPunct="1">
        <a:spcBef>
          <a:spcPct val="20000"/>
        </a:spcBef>
        <a:buFont typeface="Arial" panose="020B0604020202020204" pitchFamily="34" charset="0"/>
        <a:buChar char="»"/>
        <a:defRPr sz="2116" kern="1200">
          <a:solidFill>
            <a:schemeClr val="tx1"/>
          </a:solidFill>
          <a:latin typeface="+mn-lt"/>
          <a:ea typeface="+mn-ea"/>
          <a:cs typeface="+mn-cs"/>
        </a:defRPr>
      </a:lvl5pPr>
      <a:lvl6pPr marL="2660698" indent="-241882" algn="l" defTabSz="967527" rtl="0" eaLnBrk="1" latinLnBrk="0" hangingPunct="1">
        <a:spcBef>
          <a:spcPct val="20000"/>
        </a:spcBef>
        <a:buFont typeface="Arial" panose="020B0604020202020204" pitchFamily="34" charset="0"/>
        <a:buChar char="•"/>
        <a:defRPr sz="2116" kern="1200">
          <a:solidFill>
            <a:schemeClr val="tx1"/>
          </a:solidFill>
          <a:latin typeface="+mn-lt"/>
          <a:ea typeface="+mn-ea"/>
          <a:cs typeface="+mn-cs"/>
        </a:defRPr>
      </a:lvl6pPr>
      <a:lvl7pPr marL="3144462" indent="-241882" algn="l" defTabSz="967527" rtl="0" eaLnBrk="1" latinLnBrk="0" hangingPunct="1">
        <a:spcBef>
          <a:spcPct val="20000"/>
        </a:spcBef>
        <a:buFont typeface="Arial" panose="020B0604020202020204" pitchFamily="34" charset="0"/>
        <a:buChar char="•"/>
        <a:defRPr sz="2116" kern="1200">
          <a:solidFill>
            <a:schemeClr val="tx1"/>
          </a:solidFill>
          <a:latin typeface="+mn-lt"/>
          <a:ea typeface="+mn-ea"/>
          <a:cs typeface="+mn-cs"/>
        </a:defRPr>
      </a:lvl7pPr>
      <a:lvl8pPr marL="3628225" indent="-241882" algn="l" defTabSz="967527" rtl="0" eaLnBrk="1" latinLnBrk="0" hangingPunct="1">
        <a:spcBef>
          <a:spcPct val="20000"/>
        </a:spcBef>
        <a:buFont typeface="Arial" panose="020B0604020202020204" pitchFamily="34" charset="0"/>
        <a:buChar char="•"/>
        <a:defRPr sz="2116" kern="1200">
          <a:solidFill>
            <a:schemeClr val="tx1"/>
          </a:solidFill>
          <a:latin typeface="+mn-lt"/>
          <a:ea typeface="+mn-ea"/>
          <a:cs typeface="+mn-cs"/>
        </a:defRPr>
      </a:lvl8pPr>
      <a:lvl9pPr marL="4111988" indent="-241882" algn="l" defTabSz="967527" rtl="0" eaLnBrk="1" latinLnBrk="0" hangingPunct="1">
        <a:spcBef>
          <a:spcPct val="20000"/>
        </a:spcBef>
        <a:buFont typeface="Arial" panose="020B0604020202020204" pitchFamily="34" charset="0"/>
        <a:buChar char="•"/>
        <a:defRPr sz="21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7527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1pPr>
      <a:lvl2pPr marL="483763" algn="l" defTabSz="967527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2pPr>
      <a:lvl3pPr marL="967527" algn="l" defTabSz="967527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3pPr>
      <a:lvl4pPr marL="1451290" algn="l" defTabSz="967527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4pPr>
      <a:lvl5pPr marL="1935053" algn="l" defTabSz="967527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5pPr>
      <a:lvl6pPr marL="2418817" algn="l" defTabSz="967527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6pPr>
      <a:lvl7pPr marL="2902580" algn="l" defTabSz="967527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7pPr>
      <a:lvl8pPr marL="3386343" algn="l" defTabSz="967527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8pPr>
      <a:lvl9pPr marL="3870107" algn="l" defTabSz="967527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422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ctr" defTabSz="1245303" rtl="0" eaLnBrk="1" latinLnBrk="0" hangingPunct="1">
        <a:spcBef>
          <a:spcPct val="0"/>
        </a:spcBef>
        <a:buNone/>
        <a:defRPr sz="603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6989" indent="-466989" algn="l" defTabSz="1245303" rtl="0" eaLnBrk="1" latinLnBrk="0" hangingPunct="1">
        <a:spcBef>
          <a:spcPct val="20000"/>
        </a:spcBef>
        <a:buFont typeface="Arial" pitchFamily="34" charset="0"/>
        <a:buChar char="•"/>
        <a:defRPr sz="4338" kern="1200">
          <a:solidFill>
            <a:schemeClr val="tx1"/>
          </a:solidFill>
          <a:latin typeface="+mn-lt"/>
          <a:ea typeface="+mn-ea"/>
          <a:cs typeface="+mn-cs"/>
        </a:defRPr>
      </a:lvl1pPr>
      <a:lvl2pPr marL="1011809" indent="-389158" algn="l" defTabSz="1245303" rtl="0" eaLnBrk="1" latinLnBrk="0" hangingPunct="1">
        <a:spcBef>
          <a:spcPct val="20000"/>
        </a:spcBef>
        <a:buFont typeface="Arial" pitchFamily="34" charset="0"/>
        <a:buChar char="–"/>
        <a:defRPr sz="3809" kern="1200">
          <a:solidFill>
            <a:schemeClr val="tx1"/>
          </a:solidFill>
          <a:latin typeface="+mn-lt"/>
          <a:ea typeface="+mn-ea"/>
          <a:cs typeface="+mn-cs"/>
        </a:defRPr>
      </a:lvl2pPr>
      <a:lvl3pPr marL="1556629" indent="-311326" algn="l" defTabSz="1245303" rtl="0" eaLnBrk="1" latinLnBrk="0" hangingPunct="1">
        <a:spcBef>
          <a:spcPct val="20000"/>
        </a:spcBef>
        <a:buFont typeface="Arial" pitchFamily="34" charset="0"/>
        <a:buChar char="•"/>
        <a:defRPr sz="3280" kern="1200">
          <a:solidFill>
            <a:schemeClr val="tx1"/>
          </a:solidFill>
          <a:latin typeface="+mn-lt"/>
          <a:ea typeface="+mn-ea"/>
          <a:cs typeface="+mn-cs"/>
        </a:defRPr>
      </a:lvl3pPr>
      <a:lvl4pPr marL="2179281" indent="-311326" algn="l" defTabSz="1245303" rtl="0" eaLnBrk="1" latinLnBrk="0" hangingPunct="1">
        <a:spcBef>
          <a:spcPct val="20000"/>
        </a:spcBef>
        <a:buFont typeface="Arial" pitchFamily="34" charset="0"/>
        <a:buChar char="–"/>
        <a:defRPr sz="2751" kern="1200">
          <a:solidFill>
            <a:schemeClr val="tx1"/>
          </a:solidFill>
          <a:latin typeface="+mn-lt"/>
          <a:ea typeface="+mn-ea"/>
          <a:cs typeface="+mn-cs"/>
        </a:defRPr>
      </a:lvl4pPr>
      <a:lvl5pPr marL="2801933" indent="-311326" algn="l" defTabSz="1245303" rtl="0" eaLnBrk="1" latinLnBrk="0" hangingPunct="1">
        <a:spcBef>
          <a:spcPct val="20000"/>
        </a:spcBef>
        <a:buFont typeface="Arial" pitchFamily="34" charset="0"/>
        <a:buChar char="»"/>
        <a:defRPr sz="2751" kern="1200">
          <a:solidFill>
            <a:schemeClr val="tx1"/>
          </a:solidFill>
          <a:latin typeface="+mn-lt"/>
          <a:ea typeface="+mn-ea"/>
          <a:cs typeface="+mn-cs"/>
        </a:defRPr>
      </a:lvl5pPr>
      <a:lvl6pPr marL="3424585" indent="-311326" algn="l" defTabSz="1245303" rtl="0" eaLnBrk="1" latinLnBrk="0" hangingPunct="1">
        <a:spcBef>
          <a:spcPct val="20000"/>
        </a:spcBef>
        <a:buFont typeface="Arial" pitchFamily="34" charset="0"/>
        <a:buChar char="•"/>
        <a:defRPr sz="2751" kern="1200">
          <a:solidFill>
            <a:schemeClr val="tx1"/>
          </a:solidFill>
          <a:latin typeface="+mn-lt"/>
          <a:ea typeface="+mn-ea"/>
          <a:cs typeface="+mn-cs"/>
        </a:defRPr>
      </a:lvl6pPr>
      <a:lvl7pPr marL="4047237" indent="-311326" algn="l" defTabSz="1245303" rtl="0" eaLnBrk="1" latinLnBrk="0" hangingPunct="1">
        <a:spcBef>
          <a:spcPct val="20000"/>
        </a:spcBef>
        <a:buFont typeface="Arial" pitchFamily="34" charset="0"/>
        <a:buChar char="•"/>
        <a:defRPr sz="2751" kern="1200">
          <a:solidFill>
            <a:schemeClr val="tx1"/>
          </a:solidFill>
          <a:latin typeface="+mn-lt"/>
          <a:ea typeface="+mn-ea"/>
          <a:cs typeface="+mn-cs"/>
        </a:defRPr>
      </a:lvl7pPr>
      <a:lvl8pPr marL="4669888" indent="-311326" algn="l" defTabSz="1245303" rtl="0" eaLnBrk="1" latinLnBrk="0" hangingPunct="1">
        <a:spcBef>
          <a:spcPct val="20000"/>
        </a:spcBef>
        <a:buFont typeface="Arial" pitchFamily="34" charset="0"/>
        <a:buChar char="•"/>
        <a:defRPr sz="2751" kern="1200">
          <a:solidFill>
            <a:schemeClr val="tx1"/>
          </a:solidFill>
          <a:latin typeface="+mn-lt"/>
          <a:ea typeface="+mn-ea"/>
          <a:cs typeface="+mn-cs"/>
        </a:defRPr>
      </a:lvl8pPr>
      <a:lvl9pPr marL="5292540" indent="-311326" algn="l" defTabSz="1245303" rtl="0" eaLnBrk="1" latinLnBrk="0" hangingPunct="1">
        <a:spcBef>
          <a:spcPct val="20000"/>
        </a:spcBef>
        <a:buFont typeface="Arial" pitchFamily="34" charset="0"/>
        <a:buChar char="•"/>
        <a:defRPr sz="27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45303" rtl="0" eaLnBrk="1" latinLnBrk="0" hangingPunct="1">
        <a:defRPr sz="2434" kern="1200">
          <a:solidFill>
            <a:schemeClr val="tx1"/>
          </a:solidFill>
          <a:latin typeface="+mn-lt"/>
          <a:ea typeface="+mn-ea"/>
          <a:cs typeface="+mn-cs"/>
        </a:defRPr>
      </a:lvl1pPr>
      <a:lvl2pPr marL="622652" algn="l" defTabSz="1245303" rtl="0" eaLnBrk="1" latinLnBrk="0" hangingPunct="1">
        <a:defRPr sz="2434" kern="1200">
          <a:solidFill>
            <a:schemeClr val="tx1"/>
          </a:solidFill>
          <a:latin typeface="+mn-lt"/>
          <a:ea typeface="+mn-ea"/>
          <a:cs typeface="+mn-cs"/>
        </a:defRPr>
      </a:lvl2pPr>
      <a:lvl3pPr marL="1245303" algn="l" defTabSz="1245303" rtl="0" eaLnBrk="1" latinLnBrk="0" hangingPunct="1">
        <a:defRPr sz="2434" kern="1200">
          <a:solidFill>
            <a:schemeClr val="tx1"/>
          </a:solidFill>
          <a:latin typeface="+mn-lt"/>
          <a:ea typeface="+mn-ea"/>
          <a:cs typeface="+mn-cs"/>
        </a:defRPr>
      </a:lvl3pPr>
      <a:lvl4pPr marL="1867955" algn="l" defTabSz="1245303" rtl="0" eaLnBrk="1" latinLnBrk="0" hangingPunct="1">
        <a:defRPr sz="2434" kern="1200">
          <a:solidFill>
            <a:schemeClr val="tx1"/>
          </a:solidFill>
          <a:latin typeface="+mn-lt"/>
          <a:ea typeface="+mn-ea"/>
          <a:cs typeface="+mn-cs"/>
        </a:defRPr>
      </a:lvl4pPr>
      <a:lvl5pPr marL="2490607" algn="l" defTabSz="1245303" rtl="0" eaLnBrk="1" latinLnBrk="0" hangingPunct="1">
        <a:defRPr sz="2434" kern="1200">
          <a:solidFill>
            <a:schemeClr val="tx1"/>
          </a:solidFill>
          <a:latin typeface="+mn-lt"/>
          <a:ea typeface="+mn-ea"/>
          <a:cs typeface="+mn-cs"/>
        </a:defRPr>
      </a:lvl5pPr>
      <a:lvl6pPr marL="3113259" algn="l" defTabSz="1245303" rtl="0" eaLnBrk="1" latinLnBrk="0" hangingPunct="1">
        <a:defRPr sz="2434" kern="1200">
          <a:solidFill>
            <a:schemeClr val="tx1"/>
          </a:solidFill>
          <a:latin typeface="+mn-lt"/>
          <a:ea typeface="+mn-ea"/>
          <a:cs typeface="+mn-cs"/>
        </a:defRPr>
      </a:lvl6pPr>
      <a:lvl7pPr marL="3735911" algn="l" defTabSz="1245303" rtl="0" eaLnBrk="1" latinLnBrk="0" hangingPunct="1">
        <a:defRPr sz="2434" kern="1200">
          <a:solidFill>
            <a:schemeClr val="tx1"/>
          </a:solidFill>
          <a:latin typeface="+mn-lt"/>
          <a:ea typeface="+mn-ea"/>
          <a:cs typeface="+mn-cs"/>
        </a:defRPr>
      </a:lvl7pPr>
      <a:lvl8pPr marL="4358563" algn="l" defTabSz="1245303" rtl="0" eaLnBrk="1" latinLnBrk="0" hangingPunct="1">
        <a:defRPr sz="2434" kern="1200">
          <a:solidFill>
            <a:schemeClr val="tx1"/>
          </a:solidFill>
          <a:latin typeface="+mn-lt"/>
          <a:ea typeface="+mn-ea"/>
          <a:cs typeface="+mn-cs"/>
        </a:defRPr>
      </a:lvl8pPr>
      <a:lvl9pPr marL="4981214" algn="l" defTabSz="1245303" rtl="0" eaLnBrk="1" latinLnBrk="0" hangingPunct="1">
        <a:defRPr sz="24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5828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6">
            <a:extLst>
              <a:ext uri="{FF2B5EF4-FFF2-40B4-BE49-F238E27FC236}">
                <a16:creationId xmlns:a16="http://schemas.microsoft.com/office/drawing/2014/main" id="{CB35601F-7A43-454B-A830-F01D73FAA869}"/>
              </a:ext>
            </a:extLst>
          </p:cNvPr>
          <p:cNvSpPr/>
          <p:nvPr/>
        </p:nvSpPr>
        <p:spPr>
          <a:xfrm rot="19586943">
            <a:off x="6535437" y="1623922"/>
            <a:ext cx="3911158" cy="1770937"/>
          </a:xfrm>
          <a:custGeom>
            <a:avLst/>
            <a:gdLst>
              <a:gd name="connsiteX0" fmla="*/ 0 w 4606366"/>
              <a:gd name="connsiteY0" fmla="*/ 1274301 h 1274301"/>
              <a:gd name="connsiteX1" fmla="*/ 318575 w 4606366"/>
              <a:gd name="connsiteY1" fmla="*/ 0 h 1274301"/>
              <a:gd name="connsiteX2" fmla="*/ 4606366 w 4606366"/>
              <a:gd name="connsiteY2" fmla="*/ 0 h 1274301"/>
              <a:gd name="connsiteX3" fmla="*/ 4287791 w 4606366"/>
              <a:gd name="connsiteY3" fmla="*/ 1274301 h 1274301"/>
              <a:gd name="connsiteX4" fmla="*/ 0 w 4606366"/>
              <a:gd name="connsiteY4" fmla="*/ 1274301 h 1274301"/>
              <a:gd name="connsiteX0" fmla="*/ 0 w 4606366"/>
              <a:gd name="connsiteY0" fmla="*/ 1274301 h 1274301"/>
              <a:gd name="connsiteX1" fmla="*/ 131438 w 4606366"/>
              <a:gd name="connsiteY1" fmla="*/ 682608 h 1274301"/>
              <a:gd name="connsiteX2" fmla="*/ 318575 w 4606366"/>
              <a:gd name="connsiteY2" fmla="*/ 0 h 1274301"/>
              <a:gd name="connsiteX3" fmla="*/ 4606366 w 4606366"/>
              <a:gd name="connsiteY3" fmla="*/ 0 h 1274301"/>
              <a:gd name="connsiteX4" fmla="*/ 4287791 w 4606366"/>
              <a:gd name="connsiteY4" fmla="*/ 1274301 h 1274301"/>
              <a:gd name="connsiteX5" fmla="*/ 0 w 4606366"/>
              <a:gd name="connsiteY5" fmla="*/ 1274301 h 1274301"/>
              <a:gd name="connsiteX0" fmla="*/ 345969 w 4474928"/>
              <a:gd name="connsiteY0" fmla="*/ 1284331 h 1284331"/>
              <a:gd name="connsiteX1" fmla="*/ 0 w 4474928"/>
              <a:gd name="connsiteY1" fmla="*/ 682608 h 1284331"/>
              <a:gd name="connsiteX2" fmla="*/ 187137 w 4474928"/>
              <a:gd name="connsiteY2" fmla="*/ 0 h 1284331"/>
              <a:gd name="connsiteX3" fmla="*/ 4474928 w 4474928"/>
              <a:gd name="connsiteY3" fmla="*/ 0 h 1284331"/>
              <a:gd name="connsiteX4" fmla="*/ 4156353 w 4474928"/>
              <a:gd name="connsiteY4" fmla="*/ 1274301 h 1284331"/>
              <a:gd name="connsiteX5" fmla="*/ 345969 w 4474928"/>
              <a:gd name="connsiteY5" fmla="*/ 1284331 h 1284331"/>
              <a:gd name="connsiteX0" fmla="*/ 554298 w 4683257"/>
              <a:gd name="connsiteY0" fmla="*/ 1284331 h 1284331"/>
              <a:gd name="connsiteX1" fmla="*/ 0 w 4683257"/>
              <a:gd name="connsiteY1" fmla="*/ 899429 h 1284331"/>
              <a:gd name="connsiteX2" fmla="*/ 395466 w 4683257"/>
              <a:gd name="connsiteY2" fmla="*/ 0 h 1284331"/>
              <a:gd name="connsiteX3" fmla="*/ 4683257 w 4683257"/>
              <a:gd name="connsiteY3" fmla="*/ 0 h 1284331"/>
              <a:gd name="connsiteX4" fmla="*/ 4364682 w 4683257"/>
              <a:gd name="connsiteY4" fmla="*/ 1274301 h 1284331"/>
              <a:gd name="connsiteX5" fmla="*/ 554298 w 4683257"/>
              <a:gd name="connsiteY5" fmla="*/ 1284331 h 1284331"/>
              <a:gd name="connsiteX0" fmla="*/ 408846 w 4683257"/>
              <a:gd name="connsiteY0" fmla="*/ 1284683 h 1284683"/>
              <a:gd name="connsiteX1" fmla="*/ 0 w 4683257"/>
              <a:gd name="connsiteY1" fmla="*/ 899429 h 1284683"/>
              <a:gd name="connsiteX2" fmla="*/ 395466 w 4683257"/>
              <a:gd name="connsiteY2" fmla="*/ 0 h 1284683"/>
              <a:gd name="connsiteX3" fmla="*/ 4683257 w 4683257"/>
              <a:gd name="connsiteY3" fmla="*/ 0 h 1284683"/>
              <a:gd name="connsiteX4" fmla="*/ 4364682 w 4683257"/>
              <a:gd name="connsiteY4" fmla="*/ 1274301 h 1284683"/>
              <a:gd name="connsiteX5" fmla="*/ 408846 w 4683257"/>
              <a:gd name="connsiteY5" fmla="*/ 1284683 h 1284683"/>
              <a:gd name="connsiteX0" fmla="*/ 1459511 w 5733922"/>
              <a:gd name="connsiteY0" fmla="*/ 1287609 h 1287609"/>
              <a:gd name="connsiteX1" fmla="*/ 1050665 w 5733922"/>
              <a:gd name="connsiteY1" fmla="*/ 902355 h 1287609"/>
              <a:gd name="connsiteX2" fmla="*/ 0 w 5733922"/>
              <a:gd name="connsiteY2" fmla="*/ 0 h 1287609"/>
              <a:gd name="connsiteX3" fmla="*/ 5733922 w 5733922"/>
              <a:gd name="connsiteY3" fmla="*/ 2926 h 1287609"/>
              <a:gd name="connsiteX4" fmla="*/ 5415347 w 5733922"/>
              <a:gd name="connsiteY4" fmla="*/ 1277227 h 1287609"/>
              <a:gd name="connsiteX5" fmla="*/ 1459511 w 5733922"/>
              <a:gd name="connsiteY5" fmla="*/ 1287609 h 1287609"/>
              <a:gd name="connsiteX0" fmla="*/ 1459511 w 5733922"/>
              <a:gd name="connsiteY0" fmla="*/ 1287609 h 1287609"/>
              <a:gd name="connsiteX1" fmla="*/ 1531017 w 5733922"/>
              <a:gd name="connsiteY1" fmla="*/ 544015 h 1287609"/>
              <a:gd name="connsiteX2" fmla="*/ 0 w 5733922"/>
              <a:gd name="connsiteY2" fmla="*/ 0 h 1287609"/>
              <a:gd name="connsiteX3" fmla="*/ 5733922 w 5733922"/>
              <a:gd name="connsiteY3" fmla="*/ 2926 h 1287609"/>
              <a:gd name="connsiteX4" fmla="*/ 5415347 w 5733922"/>
              <a:gd name="connsiteY4" fmla="*/ 1277227 h 1287609"/>
              <a:gd name="connsiteX5" fmla="*/ 1459511 w 5733922"/>
              <a:gd name="connsiteY5" fmla="*/ 1287609 h 1287609"/>
              <a:gd name="connsiteX0" fmla="*/ 1459511 w 5733922"/>
              <a:gd name="connsiteY0" fmla="*/ 1287609 h 1287609"/>
              <a:gd name="connsiteX1" fmla="*/ 1531017 w 5733922"/>
              <a:gd name="connsiteY1" fmla="*/ 544015 h 1287609"/>
              <a:gd name="connsiteX2" fmla="*/ 854662 w 5733922"/>
              <a:gd name="connsiteY2" fmla="*/ 311936 h 1287609"/>
              <a:gd name="connsiteX3" fmla="*/ 0 w 5733922"/>
              <a:gd name="connsiteY3" fmla="*/ 0 h 1287609"/>
              <a:gd name="connsiteX4" fmla="*/ 5733922 w 5733922"/>
              <a:gd name="connsiteY4" fmla="*/ 2926 h 1287609"/>
              <a:gd name="connsiteX5" fmla="*/ 5415347 w 5733922"/>
              <a:gd name="connsiteY5" fmla="*/ 1277227 h 1287609"/>
              <a:gd name="connsiteX6" fmla="*/ 1459511 w 5733922"/>
              <a:gd name="connsiteY6" fmla="*/ 1287609 h 1287609"/>
              <a:gd name="connsiteX0" fmla="*/ 1459511 w 5733922"/>
              <a:gd name="connsiteY0" fmla="*/ 1287609 h 1287609"/>
              <a:gd name="connsiteX1" fmla="*/ 1531017 w 5733922"/>
              <a:gd name="connsiteY1" fmla="*/ 544015 h 1287609"/>
              <a:gd name="connsiteX2" fmla="*/ 492945 w 5733922"/>
              <a:gd name="connsiteY2" fmla="*/ 516134 h 1287609"/>
              <a:gd name="connsiteX3" fmla="*/ 0 w 5733922"/>
              <a:gd name="connsiteY3" fmla="*/ 0 h 1287609"/>
              <a:gd name="connsiteX4" fmla="*/ 5733922 w 5733922"/>
              <a:gd name="connsiteY4" fmla="*/ 2926 h 1287609"/>
              <a:gd name="connsiteX5" fmla="*/ 5415347 w 5733922"/>
              <a:gd name="connsiteY5" fmla="*/ 1277227 h 1287609"/>
              <a:gd name="connsiteX6" fmla="*/ 1459511 w 5733922"/>
              <a:gd name="connsiteY6" fmla="*/ 1287609 h 1287609"/>
              <a:gd name="connsiteX0" fmla="*/ 966566 w 5240977"/>
              <a:gd name="connsiteY0" fmla="*/ 1284683 h 1284683"/>
              <a:gd name="connsiteX1" fmla="*/ 1038072 w 5240977"/>
              <a:gd name="connsiteY1" fmla="*/ 541089 h 1284683"/>
              <a:gd name="connsiteX2" fmla="*/ 0 w 5240977"/>
              <a:gd name="connsiteY2" fmla="*/ 513208 h 1284683"/>
              <a:gd name="connsiteX3" fmla="*/ 191133 w 5240977"/>
              <a:gd name="connsiteY3" fmla="*/ 5694 h 1284683"/>
              <a:gd name="connsiteX4" fmla="*/ 5240977 w 5240977"/>
              <a:gd name="connsiteY4" fmla="*/ 0 h 1284683"/>
              <a:gd name="connsiteX5" fmla="*/ 4922402 w 5240977"/>
              <a:gd name="connsiteY5" fmla="*/ 1274301 h 1284683"/>
              <a:gd name="connsiteX6" fmla="*/ 966566 w 5240977"/>
              <a:gd name="connsiteY6" fmla="*/ 1284683 h 1284683"/>
              <a:gd name="connsiteX0" fmla="*/ 1517487 w 5791898"/>
              <a:gd name="connsiteY0" fmla="*/ 1284683 h 1284683"/>
              <a:gd name="connsiteX1" fmla="*/ 1588993 w 5791898"/>
              <a:gd name="connsiteY1" fmla="*/ 541089 h 1284683"/>
              <a:gd name="connsiteX2" fmla="*/ 0 w 5791898"/>
              <a:gd name="connsiteY2" fmla="*/ 509160 h 1284683"/>
              <a:gd name="connsiteX3" fmla="*/ 742054 w 5791898"/>
              <a:gd name="connsiteY3" fmla="*/ 5694 h 1284683"/>
              <a:gd name="connsiteX4" fmla="*/ 5791898 w 5791898"/>
              <a:gd name="connsiteY4" fmla="*/ 0 h 1284683"/>
              <a:gd name="connsiteX5" fmla="*/ 5473323 w 5791898"/>
              <a:gd name="connsiteY5" fmla="*/ 1274301 h 1284683"/>
              <a:gd name="connsiteX6" fmla="*/ 1517487 w 5791898"/>
              <a:gd name="connsiteY6" fmla="*/ 1284683 h 1284683"/>
              <a:gd name="connsiteX0" fmla="*/ 1517487 w 5791898"/>
              <a:gd name="connsiteY0" fmla="*/ 1284683 h 1284683"/>
              <a:gd name="connsiteX1" fmla="*/ 1024276 w 5791898"/>
              <a:gd name="connsiteY1" fmla="*/ 532320 h 1284683"/>
              <a:gd name="connsiteX2" fmla="*/ 0 w 5791898"/>
              <a:gd name="connsiteY2" fmla="*/ 509160 h 1284683"/>
              <a:gd name="connsiteX3" fmla="*/ 742054 w 5791898"/>
              <a:gd name="connsiteY3" fmla="*/ 5694 h 1284683"/>
              <a:gd name="connsiteX4" fmla="*/ 5791898 w 5791898"/>
              <a:gd name="connsiteY4" fmla="*/ 0 h 1284683"/>
              <a:gd name="connsiteX5" fmla="*/ 5473323 w 5791898"/>
              <a:gd name="connsiteY5" fmla="*/ 1274301 h 1284683"/>
              <a:gd name="connsiteX6" fmla="*/ 1517487 w 5791898"/>
              <a:gd name="connsiteY6" fmla="*/ 1284683 h 1284683"/>
              <a:gd name="connsiteX0" fmla="*/ 1517487 w 5797578"/>
              <a:gd name="connsiteY0" fmla="*/ 1278989 h 1278989"/>
              <a:gd name="connsiteX1" fmla="*/ 1024276 w 5797578"/>
              <a:gd name="connsiteY1" fmla="*/ 526626 h 1278989"/>
              <a:gd name="connsiteX2" fmla="*/ 0 w 5797578"/>
              <a:gd name="connsiteY2" fmla="*/ 503466 h 1278989"/>
              <a:gd name="connsiteX3" fmla="*/ 742054 w 5797578"/>
              <a:gd name="connsiteY3" fmla="*/ 0 h 1278989"/>
              <a:gd name="connsiteX4" fmla="*/ 5797578 w 5797578"/>
              <a:gd name="connsiteY4" fmla="*/ 35636 h 1278989"/>
              <a:gd name="connsiteX5" fmla="*/ 5473323 w 5797578"/>
              <a:gd name="connsiteY5" fmla="*/ 1268607 h 1278989"/>
              <a:gd name="connsiteX6" fmla="*/ 1517487 w 5797578"/>
              <a:gd name="connsiteY6" fmla="*/ 1278989 h 1278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578" h="1278989">
                <a:moveTo>
                  <a:pt x="1517487" y="1278989"/>
                </a:moveTo>
                <a:lnTo>
                  <a:pt x="1024276" y="526626"/>
                </a:lnTo>
                <a:lnTo>
                  <a:pt x="0" y="503466"/>
                </a:lnTo>
                <a:lnTo>
                  <a:pt x="742054" y="0"/>
                </a:lnTo>
                <a:lnTo>
                  <a:pt x="5797578" y="35636"/>
                </a:lnTo>
                <a:lnTo>
                  <a:pt x="5473323" y="1268607"/>
                </a:lnTo>
                <a:lnTo>
                  <a:pt x="1517487" y="127898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AD9B3386-FA4C-4FA9-BF24-27DC63A92103}"/>
              </a:ext>
            </a:extLst>
          </p:cNvPr>
          <p:cNvSpPr/>
          <p:nvPr/>
        </p:nvSpPr>
        <p:spPr>
          <a:xfrm rot="8681015">
            <a:off x="8162044" y="2386969"/>
            <a:ext cx="999067" cy="861264"/>
          </a:xfrm>
          <a:prstGeom prst="triangle">
            <a:avLst/>
          </a:prstGeom>
          <a:solidFill>
            <a:schemeClr val="bg1">
              <a:lumMod val="85000"/>
              <a:alpha val="7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直角三角形 1">
            <a:extLst>
              <a:ext uri="{FF2B5EF4-FFF2-40B4-BE49-F238E27FC236}">
                <a16:creationId xmlns:a16="http://schemas.microsoft.com/office/drawing/2014/main" id="{F59C85C9-016C-4F2B-834F-B88CBDFB0F72}"/>
              </a:ext>
            </a:extLst>
          </p:cNvPr>
          <p:cNvSpPr/>
          <p:nvPr/>
        </p:nvSpPr>
        <p:spPr>
          <a:xfrm flipH="1">
            <a:off x="5647765" y="2478001"/>
            <a:ext cx="6544234" cy="4379999"/>
          </a:xfrm>
          <a:prstGeom prst="rtTriangle">
            <a:avLst/>
          </a:prstGeom>
          <a:solidFill>
            <a:srgbClr val="1B30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BDE647E7-1B4A-46B5-88FF-87960DE67A00}"/>
              </a:ext>
            </a:extLst>
          </p:cNvPr>
          <p:cNvSpPr/>
          <p:nvPr/>
        </p:nvSpPr>
        <p:spPr>
          <a:xfrm rot="19800000">
            <a:off x="7958176" y="5532633"/>
            <a:ext cx="830245" cy="715728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50800" dir="30000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BA3467A4-13B3-411E-B5A4-6A97CB15AECA}"/>
              </a:ext>
            </a:extLst>
          </p:cNvPr>
          <p:cNvSpPr/>
          <p:nvPr/>
        </p:nvSpPr>
        <p:spPr>
          <a:xfrm rot="8681015">
            <a:off x="10780358" y="4269743"/>
            <a:ext cx="510208" cy="439834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50800" dir="30000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C45FDBA8-EC2D-4AF3-BDC7-AFFC0010F9F7}"/>
              </a:ext>
            </a:extLst>
          </p:cNvPr>
          <p:cNvSpPr/>
          <p:nvPr/>
        </p:nvSpPr>
        <p:spPr>
          <a:xfrm rot="19586943">
            <a:off x="6833246" y="3110664"/>
            <a:ext cx="4683257" cy="1284683"/>
          </a:xfrm>
          <a:custGeom>
            <a:avLst/>
            <a:gdLst>
              <a:gd name="connsiteX0" fmla="*/ 0 w 4606366"/>
              <a:gd name="connsiteY0" fmla="*/ 1274301 h 1274301"/>
              <a:gd name="connsiteX1" fmla="*/ 318575 w 4606366"/>
              <a:gd name="connsiteY1" fmla="*/ 0 h 1274301"/>
              <a:gd name="connsiteX2" fmla="*/ 4606366 w 4606366"/>
              <a:gd name="connsiteY2" fmla="*/ 0 h 1274301"/>
              <a:gd name="connsiteX3" fmla="*/ 4287791 w 4606366"/>
              <a:gd name="connsiteY3" fmla="*/ 1274301 h 1274301"/>
              <a:gd name="connsiteX4" fmla="*/ 0 w 4606366"/>
              <a:gd name="connsiteY4" fmla="*/ 1274301 h 1274301"/>
              <a:gd name="connsiteX0" fmla="*/ 0 w 4606366"/>
              <a:gd name="connsiteY0" fmla="*/ 1274301 h 1274301"/>
              <a:gd name="connsiteX1" fmla="*/ 131438 w 4606366"/>
              <a:gd name="connsiteY1" fmla="*/ 682608 h 1274301"/>
              <a:gd name="connsiteX2" fmla="*/ 318575 w 4606366"/>
              <a:gd name="connsiteY2" fmla="*/ 0 h 1274301"/>
              <a:gd name="connsiteX3" fmla="*/ 4606366 w 4606366"/>
              <a:gd name="connsiteY3" fmla="*/ 0 h 1274301"/>
              <a:gd name="connsiteX4" fmla="*/ 4287791 w 4606366"/>
              <a:gd name="connsiteY4" fmla="*/ 1274301 h 1274301"/>
              <a:gd name="connsiteX5" fmla="*/ 0 w 4606366"/>
              <a:gd name="connsiteY5" fmla="*/ 1274301 h 1274301"/>
              <a:gd name="connsiteX0" fmla="*/ 345969 w 4474928"/>
              <a:gd name="connsiteY0" fmla="*/ 1284331 h 1284331"/>
              <a:gd name="connsiteX1" fmla="*/ 0 w 4474928"/>
              <a:gd name="connsiteY1" fmla="*/ 682608 h 1284331"/>
              <a:gd name="connsiteX2" fmla="*/ 187137 w 4474928"/>
              <a:gd name="connsiteY2" fmla="*/ 0 h 1284331"/>
              <a:gd name="connsiteX3" fmla="*/ 4474928 w 4474928"/>
              <a:gd name="connsiteY3" fmla="*/ 0 h 1284331"/>
              <a:gd name="connsiteX4" fmla="*/ 4156353 w 4474928"/>
              <a:gd name="connsiteY4" fmla="*/ 1274301 h 1284331"/>
              <a:gd name="connsiteX5" fmla="*/ 345969 w 4474928"/>
              <a:gd name="connsiteY5" fmla="*/ 1284331 h 1284331"/>
              <a:gd name="connsiteX0" fmla="*/ 554298 w 4683257"/>
              <a:gd name="connsiteY0" fmla="*/ 1284331 h 1284331"/>
              <a:gd name="connsiteX1" fmla="*/ 0 w 4683257"/>
              <a:gd name="connsiteY1" fmla="*/ 899429 h 1284331"/>
              <a:gd name="connsiteX2" fmla="*/ 395466 w 4683257"/>
              <a:gd name="connsiteY2" fmla="*/ 0 h 1284331"/>
              <a:gd name="connsiteX3" fmla="*/ 4683257 w 4683257"/>
              <a:gd name="connsiteY3" fmla="*/ 0 h 1284331"/>
              <a:gd name="connsiteX4" fmla="*/ 4364682 w 4683257"/>
              <a:gd name="connsiteY4" fmla="*/ 1274301 h 1284331"/>
              <a:gd name="connsiteX5" fmla="*/ 554298 w 4683257"/>
              <a:gd name="connsiteY5" fmla="*/ 1284331 h 1284331"/>
              <a:gd name="connsiteX0" fmla="*/ 408846 w 4683257"/>
              <a:gd name="connsiteY0" fmla="*/ 1284683 h 1284683"/>
              <a:gd name="connsiteX1" fmla="*/ 0 w 4683257"/>
              <a:gd name="connsiteY1" fmla="*/ 899429 h 1284683"/>
              <a:gd name="connsiteX2" fmla="*/ 395466 w 4683257"/>
              <a:gd name="connsiteY2" fmla="*/ 0 h 1284683"/>
              <a:gd name="connsiteX3" fmla="*/ 4683257 w 4683257"/>
              <a:gd name="connsiteY3" fmla="*/ 0 h 1284683"/>
              <a:gd name="connsiteX4" fmla="*/ 4364682 w 4683257"/>
              <a:gd name="connsiteY4" fmla="*/ 1274301 h 1284683"/>
              <a:gd name="connsiteX5" fmla="*/ 408846 w 4683257"/>
              <a:gd name="connsiteY5" fmla="*/ 1284683 h 1284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83257" h="1284683">
                <a:moveTo>
                  <a:pt x="408846" y="1284683"/>
                </a:moveTo>
                <a:lnTo>
                  <a:pt x="0" y="899429"/>
                </a:lnTo>
                <a:lnTo>
                  <a:pt x="395466" y="0"/>
                </a:lnTo>
                <a:lnTo>
                  <a:pt x="4683257" y="0"/>
                </a:lnTo>
                <a:lnTo>
                  <a:pt x="4364682" y="1274301"/>
                </a:lnTo>
                <a:lnTo>
                  <a:pt x="408846" y="1284683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id="{3901E076-2E93-459E-9855-4640FBE60D4F}"/>
              </a:ext>
            </a:extLst>
          </p:cNvPr>
          <p:cNvSpPr/>
          <p:nvPr/>
        </p:nvSpPr>
        <p:spPr>
          <a:xfrm rot="19800000">
            <a:off x="7039343" y="3815289"/>
            <a:ext cx="4513842" cy="694900"/>
          </a:xfrm>
          <a:custGeom>
            <a:avLst/>
            <a:gdLst>
              <a:gd name="connsiteX0" fmla="*/ 0 w 830245"/>
              <a:gd name="connsiteY0" fmla="*/ 715728 h 715728"/>
              <a:gd name="connsiteX1" fmla="*/ 415123 w 830245"/>
              <a:gd name="connsiteY1" fmla="*/ 0 h 715728"/>
              <a:gd name="connsiteX2" fmla="*/ 830245 w 830245"/>
              <a:gd name="connsiteY2" fmla="*/ 715728 h 715728"/>
              <a:gd name="connsiteX3" fmla="*/ 0 w 830245"/>
              <a:gd name="connsiteY3" fmla="*/ 715728 h 715728"/>
              <a:gd name="connsiteX0" fmla="*/ 0 w 830245"/>
              <a:gd name="connsiteY0" fmla="*/ 715728 h 715728"/>
              <a:gd name="connsiteX1" fmla="*/ 415123 w 830245"/>
              <a:gd name="connsiteY1" fmla="*/ 0 h 715728"/>
              <a:gd name="connsiteX2" fmla="*/ 657633 w 830245"/>
              <a:gd name="connsiteY2" fmla="*/ 377683 h 715728"/>
              <a:gd name="connsiteX3" fmla="*/ 830245 w 830245"/>
              <a:gd name="connsiteY3" fmla="*/ 715728 h 715728"/>
              <a:gd name="connsiteX4" fmla="*/ 0 w 830245"/>
              <a:gd name="connsiteY4" fmla="*/ 715728 h 715728"/>
              <a:gd name="connsiteX0" fmla="*/ 0 w 2580493"/>
              <a:gd name="connsiteY0" fmla="*/ 715728 h 715728"/>
              <a:gd name="connsiteX1" fmla="*/ 415123 w 2580493"/>
              <a:gd name="connsiteY1" fmla="*/ 0 h 715728"/>
              <a:gd name="connsiteX2" fmla="*/ 2580493 w 2580493"/>
              <a:gd name="connsiteY2" fmla="*/ 59334 h 715728"/>
              <a:gd name="connsiteX3" fmla="*/ 830245 w 2580493"/>
              <a:gd name="connsiteY3" fmla="*/ 715728 h 715728"/>
              <a:gd name="connsiteX4" fmla="*/ 0 w 2580493"/>
              <a:gd name="connsiteY4" fmla="*/ 715728 h 715728"/>
              <a:gd name="connsiteX0" fmla="*/ 0 w 3845273"/>
              <a:gd name="connsiteY0" fmla="*/ 715728 h 715728"/>
              <a:gd name="connsiteX1" fmla="*/ 415123 w 3845273"/>
              <a:gd name="connsiteY1" fmla="*/ 0 h 715728"/>
              <a:gd name="connsiteX2" fmla="*/ 2580493 w 3845273"/>
              <a:gd name="connsiteY2" fmla="*/ 59334 h 715728"/>
              <a:gd name="connsiteX3" fmla="*/ 3845273 w 3845273"/>
              <a:gd name="connsiteY3" fmla="*/ 468958 h 715728"/>
              <a:gd name="connsiteX4" fmla="*/ 0 w 3845273"/>
              <a:gd name="connsiteY4" fmla="*/ 715728 h 715728"/>
              <a:gd name="connsiteX0" fmla="*/ 0 w 3845273"/>
              <a:gd name="connsiteY0" fmla="*/ 759143 h 759143"/>
              <a:gd name="connsiteX1" fmla="*/ 415123 w 3845273"/>
              <a:gd name="connsiteY1" fmla="*/ 43415 h 759143"/>
              <a:gd name="connsiteX2" fmla="*/ 3478291 w 3845273"/>
              <a:gd name="connsiteY2" fmla="*/ 0 h 759143"/>
              <a:gd name="connsiteX3" fmla="*/ 3845273 w 3845273"/>
              <a:gd name="connsiteY3" fmla="*/ 512373 h 759143"/>
              <a:gd name="connsiteX4" fmla="*/ 0 w 3845273"/>
              <a:gd name="connsiteY4" fmla="*/ 759143 h 759143"/>
              <a:gd name="connsiteX0" fmla="*/ 0 w 3478291"/>
              <a:gd name="connsiteY0" fmla="*/ 759143 h 759143"/>
              <a:gd name="connsiteX1" fmla="*/ 415123 w 3478291"/>
              <a:gd name="connsiteY1" fmla="*/ 43415 h 759143"/>
              <a:gd name="connsiteX2" fmla="*/ 3478291 w 3478291"/>
              <a:gd name="connsiteY2" fmla="*/ 0 h 759143"/>
              <a:gd name="connsiteX3" fmla="*/ 3214485 w 3478291"/>
              <a:gd name="connsiteY3" fmla="*/ 582952 h 759143"/>
              <a:gd name="connsiteX4" fmla="*/ 0 w 3478291"/>
              <a:gd name="connsiteY4" fmla="*/ 759143 h 759143"/>
              <a:gd name="connsiteX0" fmla="*/ 564192 w 3063168"/>
              <a:gd name="connsiteY0" fmla="*/ 703460 h 703460"/>
              <a:gd name="connsiteX1" fmla="*/ 0 w 3063168"/>
              <a:gd name="connsiteY1" fmla="*/ 43415 h 703460"/>
              <a:gd name="connsiteX2" fmla="*/ 3063168 w 3063168"/>
              <a:gd name="connsiteY2" fmla="*/ 0 h 703460"/>
              <a:gd name="connsiteX3" fmla="*/ 2799362 w 3063168"/>
              <a:gd name="connsiteY3" fmla="*/ 582952 h 703460"/>
              <a:gd name="connsiteX4" fmla="*/ 564192 w 3063168"/>
              <a:gd name="connsiteY4" fmla="*/ 703460 h 703460"/>
              <a:gd name="connsiteX0" fmla="*/ 889430 w 3388406"/>
              <a:gd name="connsiteY0" fmla="*/ 703460 h 703460"/>
              <a:gd name="connsiteX1" fmla="*/ 0 w 3388406"/>
              <a:gd name="connsiteY1" fmla="*/ 41966 h 703460"/>
              <a:gd name="connsiteX2" fmla="*/ 3388406 w 3388406"/>
              <a:gd name="connsiteY2" fmla="*/ 0 h 703460"/>
              <a:gd name="connsiteX3" fmla="*/ 3124600 w 3388406"/>
              <a:gd name="connsiteY3" fmla="*/ 582952 h 703460"/>
              <a:gd name="connsiteX4" fmla="*/ 889430 w 3388406"/>
              <a:gd name="connsiteY4" fmla="*/ 703460 h 703460"/>
              <a:gd name="connsiteX0" fmla="*/ 938296 w 3437272"/>
              <a:gd name="connsiteY0" fmla="*/ 703460 h 703460"/>
              <a:gd name="connsiteX1" fmla="*/ 0 w 3437272"/>
              <a:gd name="connsiteY1" fmla="*/ 153498 h 703460"/>
              <a:gd name="connsiteX2" fmla="*/ 3437272 w 3437272"/>
              <a:gd name="connsiteY2" fmla="*/ 0 h 703460"/>
              <a:gd name="connsiteX3" fmla="*/ 3173466 w 3437272"/>
              <a:gd name="connsiteY3" fmla="*/ 582952 h 703460"/>
              <a:gd name="connsiteX4" fmla="*/ 938296 w 3437272"/>
              <a:gd name="connsiteY4" fmla="*/ 703460 h 703460"/>
              <a:gd name="connsiteX0" fmla="*/ 903360 w 3402336"/>
              <a:gd name="connsiteY0" fmla="*/ 703460 h 703460"/>
              <a:gd name="connsiteX1" fmla="*/ 0 w 3402336"/>
              <a:gd name="connsiteY1" fmla="*/ 173668 h 703460"/>
              <a:gd name="connsiteX2" fmla="*/ 3402336 w 3402336"/>
              <a:gd name="connsiteY2" fmla="*/ 0 h 703460"/>
              <a:gd name="connsiteX3" fmla="*/ 3138530 w 3402336"/>
              <a:gd name="connsiteY3" fmla="*/ 582952 h 703460"/>
              <a:gd name="connsiteX4" fmla="*/ 903360 w 3402336"/>
              <a:gd name="connsiteY4" fmla="*/ 703460 h 703460"/>
              <a:gd name="connsiteX0" fmla="*/ 738040 w 3402336"/>
              <a:gd name="connsiteY0" fmla="*/ 747757 h 747757"/>
              <a:gd name="connsiteX1" fmla="*/ 0 w 3402336"/>
              <a:gd name="connsiteY1" fmla="*/ 173668 h 747757"/>
              <a:gd name="connsiteX2" fmla="*/ 3402336 w 3402336"/>
              <a:gd name="connsiteY2" fmla="*/ 0 h 747757"/>
              <a:gd name="connsiteX3" fmla="*/ 3138530 w 3402336"/>
              <a:gd name="connsiteY3" fmla="*/ 582952 h 747757"/>
              <a:gd name="connsiteX4" fmla="*/ 738040 w 3402336"/>
              <a:gd name="connsiteY4" fmla="*/ 747757 h 747757"/>
              <a:gd name="connsiteX0" fmla="*/ 738040 w 3402336"/>
              <a:gd name="connsiteY0" fmla="*/ 747757 h 747757"/>
              <a:gd name="connsiteX1" fmla="*/ 0 w 3402336"/>
              <a:gd name="connsiteY1" fmla="*/ 173668 h 747757"/>
              <a:gd name="connsiteX2" fmla="*/ 3402336 w 3402336"/>
              <a:gd name="connsiteY2" fmla="*/ 0 h 747757"/>
              <a:gd name="connsiteX3" fmla="*/ 3048487 w 3402336"/>
              <a:gd name="connsiteY3" fmla="*/ 577548 h 747757"/>
              <a:gd name="connsiteX4" fmla="*/ 738040 w 3402336"/>
              <a:gd name="connsiteY4" fmla="*/ 747757 h 747757"/>
              <a:gd name="connsiteX0" fmla="*/ 738040 w 3534041"/>
              <a:gd name="connsiteY0" fmla="*/ 733828 h 733828"/>
              <a:gd name="connsiteX1" fmla="*/ 0 w 3534041"/>
              <a:gd name="connsiteY1" fmla="*/ 159739 h 733828"/>
              <a:gd name="connsiteX2" fmla="*/ 3534041 w 3534041"/>
              <a:gd name="connsiteY2" fmla="*/ 0 h 733828"/>
              <a:gd name="connsiteX3" fmla="*/ 3048487 w 3534041"/>
              <a:gd name="connsiteY3" fmla="*/ 563619 h 733828"/>
              <a:gd name="connsiteX4" fmla="*/ 738040 w 3534041"/>
              <a:gd name="connsiteY4" fmla="*/ 733828 h 733828"/>
              <a:gd name="connsiteX0" fmla="*/ 738040 w 3604397"/>
              <a:gd name="connsiteY0" fmla="*/ 801899 h 801899"/>
              <a:gd name="connsiteX1" fmla="*/ 0 w 3604397"/>
              <a:gd name="connsiteY1" fmla="*/ 227810 h 801899"/>
              <a:gd name="connsiteX2" fmla="*/ 3604397 w 3604397"/>
              <a:gd name="connsiteY2" fmla="*/ 0 h 801899"/>
              <a:gd name="connsiteX3" fmla="*/ 3048487 w 3604397"/>
              <a:gd name="connsiteY3" fmla="*/ 631690 h 801899"/>
              <a:gd name="connsiteX4" fmla="*/ 738040 w 3604397"/>
              <a:gd name="connsiteY4" fmla="*/ 801899 h 801899"/>
              <a:gd name="connsiteX0" fmla="*/ 738040 w 3604397"/>
              <a:gd name="connsiteY0" fmla="*/ 801899 h 801899"/>
              <a:gd name="connsiteX1" fmla="*/ 0 w 3604397"/>
              <a:gd name="connsiteY1" fmla="*/ 227810 h 801899"/>
              <a:gd name="connsiteX2" fmla="*/ 3604397 w 3604397"/>
              <a:gd name="connsiteY2" fmla="*/ 0 h 801899"/>
              <a:gd name="connsiteX3" fmla="*/ 3108516 w 3604397"/>
              <a:gd name="connsiteY3" fmla="*/ 635293 h 801899"/>
              <a:gd name="connsiteX4" fmla="*/ 738040 w 3604397"/>
              <a:gd name="connsiteY4" fmla="*/ 801899 h 801899"/>
              <a:gd name="connsiteX0" fmla="*/ 738040 w 4142939"/>
              <a:gd name="connsiteY0" fmla="*/ 801899 h 801899"/>
              <a:gd name="connsiteX1" fmla="*/ 0 w 4142939"/>
              <a:gd name="connsiteY1" fmla="*/ 227810 h 801899"/>
              <a:gd name="connsiteX2" fmla="*/ 3604397 w 4142939"/>
              <a:gd name="connsiteY2" fmla="*/ 0 h 801899"/>
              <a:gd name="connsiteX3" fmla="*/ 4142939 w 4142939"/>
              <a:gd name="connsiteY3" fmla="*/ 564843 h 801899"/>
              <a:gd name="connsiteX4" fmla="*/ 738040 w 4142939"/>
              <a:gd name="connsiteY4" fmla="*/ 801899 h 801899"/>
              <a:gd name="connsiteX0" fmla="*/ 738040 w 4361967"/>
              <a:gd name="connsiteY0" fmla="*/ 876918 h 876918"/>
              <a:gd name="connsiteX1" fmla="*/ 0 w 4361967"/>
              <a:gd name="connsiteY1" fmla="*/ 302829 h 876918"/>
              <a:gd name="connsiteX2" fmla="*/ 4361967 w 4361967"/>
              <a:gd name="connsiteY2" fmla="*/ 0 h 876918"/>
              <a:gd name="connsiteX3" fmla="*/ 4142939 w 4361967"/>
              <a:gd name="connsiteY3" fmla="*/ 639862 h 876918"/>
              <a:gd name="connsiteX4" fmla="*/ 738040 w 4361967"/>
              <a:gd name="connsiteY4" fmla="*/ 876918 h 876918"/>
              <a:gd name="connsiteX0" fmla="*/ 738040 w 4295215"/>
              <a:gd name="connsiteY0" fmla="*/ 868876 h 868876"/>
              <a:gd name="connsiteX1" fmla="*/ 0 w 4295215"/>
              <a:gd name="connsiteY1" fmla="*/ 294787 h 868876"/>
              <a:gd name="connsiteX2" fmla="*/ 4295215 w 4295215"/>
              <a:gd name="connsiteY2" fmla="*/ 0 h 868876"/>
              <a:gd name="connsiteX3" fmla="*/ 4142939 w 4295215"/>
              <a:gd name="connsiteY3" fmla="*/ 631820 h 868876"/>
              <a:gd name="connsiteX4" fmla="*/ 738040 w 4295215"/>
              <a:gd name="connsiteY4" fmla="*/ 868876 h 868876"/>
              <a:gd name="connsiteX0" fmla="*/ 738040 w 4295215"/>
              <a:gd name="connsiteY0" fmla="*/ 868876 h 868876"/>
              <a:gd name="connsiteX1" fmla="*/ 0 w 4295215"/>
              <a:gd name="connsiteY1" fmla="*/ 294787 h 868876"/>
              <a:gd name="connsiteX2" fmla="*/ 4295215 w 4295215"/>
              <a:gd name="connsiteY2" fmla="*/ 0 h 868876"/>
              <a:gd name="connsiteX3" fmla="*/ 4188203 w 4295215"/>
              <a:gd name="connsiteY3" fmla="*/ 580316 h 868876"/>
              <a:gd name="connsiteX4" fmla="*/ 738040 w 4295215"/>
              <a:gd name="connsiteY4" fmla="*/ 868876 h 868876"/>
              <a:gd name="connsiteX0" fmla="*/ 738040 w 4295215"/>
              <a:gd name="connsiteY0" fmla="*/ 868876 h 868876"/>
              <a:gd name="connsiteX1" fmla="*/ 0 w 4295215"/>
              <a:gd name="connsiteY1" fmla="*/ 294787 h 868876"/>
              <a:gd name="connsiteX2" fmla="*/ 4295215 w 4295215"/>
              <a:gd name="connsiteY2" fmla="*/ 0 h 868876"/>
              <a:gd name="connsiteX3" fmla="*/ 4177876 w 4295215"/>
              <a:gd name="connsiteY3" fmla="*/ 651991 h 868876"/>
              <a:gd name="connsiteX4" fmla="*/ 738040 w 4295215"/>
              <a:gd name="connsiteY4" fmla="*/ 868876 h 868876"/>
              <a:gd name="connsiteX0" fmla="*/ 235834 w 4295215"/>
              <a:gd name="connsiteY0" fmla="*/ 905001 h 905001"/>
              <a:gd name="connsiteX1" fmla="*/ 0 w 4295215"/>
              <a:gd name="connsiteY1" fmla="*/ 294787 h 905001"/>
              <a:gd name="connsiteX2" fmla="*/ 4295215 w 4295215"/>
              <a:gd name="connsiteY2" fmla="*/ 0 h 905001"/>
              <a:gd name="connsiteX3" fmla="*/ 4177876 w 4295215"/>
              <a:gd name="connsiteY3" fmla="*/ 651991 h 905001"/>
              <a:gd name="connsiteX4" fmla="*/ 235834 w 4295215"/>
              <a:gd name="connsiteY4" fmla="*/ 905001 h 905001"/>
              <a:gd name="connsiteX0" fmla="*/ 467072 w 4526453"/>
              <a:gd name="connsiteY0" fmla="*/ 905001 h 905001"/>
              <a:gd name="connsiteX1" fmla="*/ 0 w 4526453"/>
              <a:gd name="connsiteY1" fmla="*/ 533938 h 905001"/>
              <a:gd name="connsiteX2" fmla="*/ 4526453 w 4526453"/>
              <a:gd name="connsiteY2" fmla="*/ 0 h 905001"/>
              <a:gd name="connsiteX3" fmla="*/ 4409114 w 4526453"/>
              <a:gd name="connsiteY3" fmla="*/ 651991 h 905001"/>
              <a:gd name="connsiteX4" fmla="*/ 467072 w 4526453"/>
              <a:gd name="connsiteY4" fmla="*/ 905001 h 905001"/>
              <a:gd name="connsiteX0" fmla="*/ 467072 w 4513842"/>
              <a:gd name="connsiteY0" fmla="*/ 694900 h 694900"/>
              <a:gd name="connsiteX1" fmla="*/ 0 w 4513842"/>
              <a:gd name="connsiteY1" fmla="*/ 323837 h 694900"/>
              <a:gd name="connsiteX2" fmla="*/ 4513842 w 4513842"/>
              <a:gd name="connsiteY2" fmla="*/ 0 h 694900"/>
              <a:gd name="connsiteX3" fmla="*/ 4409114 w 4513842"/>
              <a:gd name="connsiteY3" fmla="*/ 441890 h 694900"/>
              <a:gd name="connsiteX4" fmla="*/ 467072 w 4513842"/>
              <a:gd name="connsiteY4" fmla="*/ 694900 h 69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3842" h="694900">
                <a:moveTo>
                  <a:pt x="467072" y="694900"/>
                </a:moveTo>
                <a:lnTo>
                  <a:pt x="0" y="323837"/>
                </a:lnTo>
                <a:lnTo>
                  <a:pt x="4513842" y="0"/>
                </a:lnTo>
                <a:lnTo>
                  <a:pt x="4409114" y="441890"/>
                </a:lnTo>
                <a:lnTo>
                  <a:pt x="467072" y="694900"/>
                </a:lnTo>
                <a:close/>
              </a:path>
            </a:pathLst>
          </a:custGeom>
          <a:solidFill>
            <a:srgbClr val="1F497D">
              <a:alpha val="66000"/>
            </a:srgbClr>
          </a:solidFill>
          <a:ln>
            <a:noFill/>
          </a:ln>
          <a:effectLst>
            <a:outerShdw blurRad="50800" dir="30000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95200DFD-E7CB-4FFB-84A5-C9DED7ABADC5}"/>
              </a:ext>
            </a:extLst>
          </p:cNvPr>
          <p:cNvSpPr/>
          <p:nvPr/>
        </p:nvSpPr>
        <p:spPr>
          <a:xfrm rot="8681015">
            <a:off x="8987371" y="3968302"/>
            <a:ext cx="510208" cy="439834"/>
          </a:xfrm>
          <a:prstGeom prst="triangl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菱形 10">
            <a:extLst>
              <a:ext uri="{FF2B5EF4-FFF2-40B4-BE49-F238E27FC236}">
                <a16:creationId xmlns:a16="http://schemas.microsoft.com/office/drawing/2014/main" id="{4F733D8B-5F13-4E13-9028-475B1653505B}"/>
              </a:ext>
            </a:extLst>
          </p:cNvPr>
          <p:cNvSpPr/>
          <p:nvPr/>
        </p:nvSpPr>
        <p:spPr>
          <a:xfrm>
            <a:off x="8873922" y="1085460"/>
            <a:ext cx="3296384" cy="2010385"/>
          </a:xfrm>
          <a:custGeom>
            <a:avLst/>
            <a:gdLst>
              <a:gd name="connsiteX0" fmla="*/ 0 w 3242596"/>
              <a:gd name="connsiteY0" fmla="*/ 1032087 h 2064173"/>
              <a:gd name="connsiteX1" fmla="*/ 1621298 w 3242596"/>
              <a:gd name="connsiteY1" fmla="*/ 0 h 2064173"/>
              <a:gd name="connsiteX2" fmla="*/ 3242596 w 3242596"/>
              <a:gd name="connsiteY2" fmla="*/ 1032087 h 2064173"/>
              <a:gd name="connsiteX3" fmla="*/ 1621298 w 3242596"/>
              <a:gd name="connsiteY3" fmla="*/ 2064173 h 2064173"/>
              <a:gd name="connsiteX4" fmla="*/ 0 w 3242596"/>
              <a:gd name="connsiteY4" fmla="*/ 1032087 h 2064173"/>
              <a:gd name="connsiteX0" fmla="*/ 0 w 3296384"/>
              <a:gd name="connsiteY0" fmla="*/ 1032087 h 2064173"/>
              <a:gd name="connsiteX1" fmla="*/ 1621298 w 3296384"/>
              <a:gd name="connsiteY1" fmla="*/ 0 h 2064173"/>
              <a:gd name="connsiteX2" fmla="*/ 3296384 w 3296384"/>
              <a:gd name="connsiteY2" fmla="*/ 1045534 h 2064173"/>
              <a:gd name="connsiteX3" fmla="*/ 1621298 w 3296384"/>
              <a:gd name="connsiteY3" fmla="*/ 2064173 h 2064173"/>
              <a:gd name="connsiteX4" fmla="*/ 0 w 3296384"/>
              <a:gd name="connsiteY4" fmla="*/ 1032087 h 2064173"/>
              <a:gd name="connsiteX0" fmla="*/ 0 w 3296384"/>
              <a:gd name="connsiteY0" fmla="*/ 1032087 h 2010385"/>
              <a:gd name="connsiteX1" fmla="*/ 1621298 w 3296384"/>
              <a:gd name="connsiteY1" fmla="*/ 0 h 2010385"/>
              <a:gd name="connsiteX2" fmla="*/ 3296384 w 3296384"/>
              <a:gd name="connsiteY2" fmla="*/ 1045534 h 2010385"/>
              <a:gd name="connsiteX3" fmla="*/ 1621298 w 3296384"/>
              <a:gd name="connsiteY3" fmla="*/ 2010385 h 2010385"/>
              <a:gd name="connsiteX4" fmla="*/ 0 w 3296384"/>
              <a:gd name="connsiteY4" fmla="*/ 1032087 h 2010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6384" h="2010385">
                <a:moveTo>
                  <a:pt x="0" y="1032087"/>
                </a:moveTo>
                <a:lnTo>
                  <a:pt x="1621298" y="0"/>
                </a:lnTo>
                <a:lnTo>
                  <a:pt x="3296384" y="1045534"/>
                </a:lnTo>
                <a:lnTo>
                  <a:pt x="1621298" y="2010385"/>
                </a:lnTo>
                <a:lnTo>
                  <a:pt x="0" y="10320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38100" dir="8100000" sx="103000" sy="103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B0920B32-F82D-4416-A8C8-350F42C8960B}"/>
              </a:ext>
            </a:extLst>
          </p:cNvPr>
          <p:cNvSpPr/>
          <p:nvPr/>
        </p:nvSpPr>
        <p:spPr>
          <a:xfrm>
            <a:off x="8837594" y="1674110"/>
            <a:ext cx="2554711" cy="1416848"/>
          </a:xfrm>
          <a:custGeom>
            <a:avLst/>
            <a:gdLst>
              <a:gd name="connsiteX0" fmla="*/ 0 w 1723446"/>
              <a:gd name="connsiteY0" fmla="*/ 1295824 h 1295824"/>
              <a:gd name="connsiteX1" fmla="*/ 323956 w 1723446"/>
              <a:gd name="connsiteY1" fmla="*/ 0 h 1295824"/>
              <a:gd name="connsiteX2" fmla="*/ 1723446 w 1723446"/>
              <a:gd name="connsiteY2" fmla="*/ 0 h 1295824"/>
              <a:gd name="connsiteX3" fmla="*/ 1399490 w 1723446"/>
              <a:gd name="connsiteY3" fmla="*/ 1295824 h 1295824"/>
              <a:gd name="connsiteX4" fmla="*/ 0 w 1723446"/>
              <a:gd name="connsiteY4" fmla="*/ 1295824 h 1295824"/>
              <a:gd name="connsiteX0" fmla="*/ 79456 w 1802902"/>
              <a:gd name="connsiteY0" fmla="*/ 1295824 h 1295824"/>
              <a:gd name="connsiteX1" fmla="*/ 0 w 1802902"/>
              <a:gd name="connsiteY1" fmla="*/ 201706 h 1295824"/>
              <a:gd name="connsiteX2" fmla="*/ 1802902 w 1802902"/>
              <a:gd name="connsiteY2" fmla="*/ 0 h 1295824"/>
              <a:gd name="connsiteX3" fmla="*/ 1478946 w 1802902"/>
              <a:gd name="connsiteY3" fmla="*/ 1295824 h 1295824"/>
              <a:gd name="connsiteX4" fmla="*/ 79456 w 1802902"/>
              <a:gd name="connsiteY4" fmla="*/ 1295824 h 1295824"/>
              <a:gd name="connsiteX0" fmla="*/ 79456 w 1478946"/>
              <a:gd name="connsiteY0" fmla="*/ 1524424 h 1524424"/>
              <a:gd name="connsiteX1" fmla="*/ 0 w 1478946"/>
              <a:gd name="connsiteY1" fmla="*/ 430306 h 1524424"/>
              <a:gd name="connsiteX2" fmla="*/ 740585 w 1478946"/>
              <a:gd name="connsiteY2" fmla="*/ 0 h 1524424"/>
              <a:gd name="connsiteX3" fmla="*/ 1478946 w 1478946"/>
              <a:gd name="connsiteY3" fmla="*/ 1524424 h 1524424"/>
              <a:gd name="connsiteX4" fmla="*/ 79456 w 1478946"/>
              <a:gd name="connsiteY4" fmla="*/ 1524424 h 1524424"/>
              <a:gd name="connsiteX0" fmla="*/ 79456 w 2554711"/>
              <a:gd name="connsiteY0" fmla="*/ 1524424 h 1524424"/>
              <a:gd name="connsiteX1" fmla="*/ 0 w 2554711"/>
              <a:gd name="connsiteY1" fmla="*/ 430306 h 1524424"/>
              <a:gd name="connsiteX2" fmla="*/ 740585 w 2554711"/>
              <a:gd name="connsiteY2" fmla="*/ 0 h 1524424"/>
              <a:gd name="connsiteX3" fmla="*/ 2554711 w 2554711"/>
              <a:gd name="connsiteY3" fmla="*/ 905859 h 1524424"/>
              <a:gd name="connsiteX4" fmla="*/ 79456 w 2554711"/>
              <a:gd name="connsiteY4" fmla="*/ 1524424 h 1524424"/>
              <a:gd name="connsiteX0" fmla="*/ 1625868 w 2554711"/>
              <a:gd name="connsiteY0" fmla="*/ 1349612 h 1349612"/>
              <a:gd name="connsiteX1" fmla="*/ 0 w 2554711"/>
              <a:gd name="connsiteY1" fmla="*/ 430306 h 1349612"/>
              <a:gd name="connsiteX2" fmla="*/ 740585 w 2554711"/>
              <a:gd name="connsiteY2" fmla="*/ 0 h 1349612"/>
              <a:gd name="connsiteX3" fmla="*/ 2554711 w 2554711"/>
              <a:gd name="connsiteY3" fmla="*/ 905859 h 1349612"/>
              <a:gd name="connsiteX4" fmla="*/ 1625868 w 2554711"/>
              <a:gd name="connsiteY4" fmla="*/ 1349612 h 1349612"/>
              <a:gd name="connsiteX0" fmla="*/ 1666209 w 2554711"/>
              <a:gd name="connsiteY0" fmla="*/ 1376506 h 1376506"/>
              <a:gd name="connsiteX1" fmla="*/ 0 w 2554711"/>
              <a:gd name="connsiteY1" fmla="*/ 430306 h 1376506"/>
              <a:gd name="connsiteX2" fmla="*/ 740585 w 2554711"/>
              <a:gd name="connsiteY2" fmla="*/ 0 h 1376506"/>
              <a:gd name="connsiteX3" fmla="*/ 2554711 w 2554711"/>
              <a:gd name="connsiteY3" fmla="*/ 905859 h 1376506"/>
              <a:gd name="connsiteX4" fmla="*/ 1666209 w 2554711"/>
              <a:gd name="connsiteY4" fmla="*/ 1376506 h 1376506"/>
              <a:gd name="connsiteX0" fmla="*/ 1666209 w 2554711"/>
              <a:gd name="connsiteY0" fmla="*/ 1416848 h 1416848"/>
              <a:gd name="connsiteX1" fmla="*/ 0 w 2554711"/>
              <a:gd name="connsiteY1" fmla="*/ 470648 h 1416848"/>
              <a:gd name="connsiteX2" fmla="*/ 713691 w 2554711"/>
              <a:gd name="connsiteY2" fmla="*/ 0 h 1416848"/>
              <a:gd name="connsiteX3" fmla="*/ 2554711 w 2554711"/>
              <a:gd name="connsiteY3" fmla="*/ 946201 h 1416848"/>
              <a:gd name="connsiteX4" fmla="*/ 1666209 w 2554711"/>
              <a:gd name="connsiteY4" fmla="*/ 1416848 h 1416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4711" h="1416848">
                <a:moveTo>
                  <a:pt x="1666209" y="1416848"/>
                </a:moveTo>
                <a:lnTo>
                  <a:pt x="0" y="470648"/>
                </a:lnTo>
                <a:lnTo>
                  <a:pt x="713691" y="0"/>
                </a:lnTo>
                <a:lnTo>
                  <a:pt x="2554711" y="946201"/>
                </a:lnTo>
                <a:lnTo>
                  <a:pt x="1666209" y="1416848"/>
                </a:lnTo>
                <a:close/>
              </a:path>
            </a:pathLst>
          </a:cu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>
            <a:extLst>
              <a:ext uri="{FF2B5EF4-FFF2-40B4-BE49-F238E27FC236}">
                <a16:creationId xmlns:a16="http://schemas.microsoft.com/office/drawing/2014/main" id="{819DBC94-A447-4A01-95AB-26E94090C252}"/>
              </a:ext>
            </a:extLst>
          </p:cNvPr>
          <p:cNvSpPr/>
          <p:nvPr/>
        </p:nvSpPr>
        <p:spPr>
          <a:xfrm rot="19800000">
            <a:off x="11079596" y="1649001"/>
            <a:ext cx="986856" cy="766613"/>
          </a:xfrm>
          <a:custGeom>
            <a:avLst/>
            <a:gdLst>
              <a:gd name="connsiteX0" fmla="*/ 0 w 986856"/>
              <a:gd name="connsiteY0" fmla="*/ 721831 h 721831"/>
              <a:gd name="connsiteX1" fmla="*/ 493428 w 986856"/>
              <a:gd name="connsiteY1" fmla="*/ 0 h 721831"/>
              <a:gd name="connsiteX2" fmla="*/ 986856 w 986856"/>
              <a:gd name="connsiteY2" fmla="*/ 721831 h 721831"/>
              <a:gd name="connsiteX3" fmla="*/ 0 w 986856"/>
              <a:gd name="connsiteY3" fmla="*/ 721831 h 721831"/>
              <a:gd name="connsiteX0" fmla="*/ 0 w 986856"/>
              <a:gd name="connsiteY0" fmla="*/ 766613 h 766613"/>
              <a:gd name="connsiteX1" fmla="*/ 550336 w 986856"/>
              <a:gd name="connsiteY1" fmla="*/ 0 h 766613"/>
              <a:gd name="connsiteX2" fmla="*/ 986856 w 986856"/>
              <a:gd name="connsiteY2" fmla="*/ 766613 h 766613"/>
              <a:gd name="connsiteX3" fmla="*/ 0 w 986856"/>
              <a:gd name="connsiteY3" fmla="*/ 766613 h 76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6856" h="766613">
                <a:moveTo>
                  <a:pt x="0" y="766613"/>
                </a:moveTo>
                <a:lnTo>
                  <a:pt x="550336" y="0"/>
                </a:lnTo>
                <a:lnTo>
                  <a:pt x="986856" y="766613"/>
                </a:lnTo>
                <a:lnTo>
                  <a:pt x="0" y="766613"/>
                </a:lnTo>
                <a:close/>
              </a:path>
            </a:pathLst>
          </a:custGeom>
          <a:solidFill>
            <a:srgbClr val="4F81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60CCF88A-E20D-423C-A95C-6F08458CD6E9}"/>
              </a:ext>
            </a:extLst>
          </p:cNvPr>
          <p:cNvSpPr/>
          <p:nvPr/>
        </p:nvSpPr>
        <p:spPr>
          <a:xfrm rot="16200000">
            <a:off x="10320263" y="2265799"/>
            <a:ext cx="2010385" cy="1733090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id="{BAF3B842-B4C7-4F9F-AF87-EDEDF156DE78}"/>
              </a:ext>
            </a:extLst>
          </p:cNvPr>
          <p:cNvSpPr/>
          <p:nvPr/>
        </p:nvSpPr>
        <p:spPr>
          <a:xfrm rot="8681015">
            <a:off x="10487287" y="2927081"/>
            <a:ext cx="510208" cy="439834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r="30000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ED862680-1B48-4A93-8A4E-7E880C122340}"/>
              </a:ext>
            </a:extLst>
          </p:cNvPr>
          <p:cNvSpPr/>
          <p:nvPr/>
        </p:nvSpPr>
        <p:spPr>
          <a:xfrm rot="16200000">
            <a:off x="10462329" y="884712"/>
            <a:ext cx="510208" cy="439834"/>
          </a:xfrm>
          <a:prstGeom prst="triangle">
            <a:avLst/>
          </a:prstGeom>
          <a:solidFill>
            <a:srgbClr val="1B30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1F9E7358-2547-485B-A28F-05D499FF370E}"/>
              </a:ext>
            </a:extLst>
          </p:cNvPr>
          <p:cNvSpPr/>
          <p:nvPr/>
        </p:nvSpPr>
        <p:spPr>
          <a:xfrm rot="5400000">
            <a:off x="11046828" y="933562"/>
            <a:ext cx="405691" cy="349733"/>
          </a:xfrm>
          <a:prstGeom prst="triangl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86FE0027-2E19-4AC9-8C3C-9BE1580E7413}"/>
              </a:ext>
            </a:extLst>
          </p:cNvPr>
          <p:cNvSpPr/>
          <p:nvPr/>
        </p:nvSpPr>
        <p:spPr>
          <a:xfrm rot="19800000">
            <a:off x="9264057" y="727614"/>
            <a:ext cx="1104855" cy="756405"/>
          </a:xfrm>
          <a:custGeom>
            <a:avLst/>
            <a:gdLst>
              <a:gd name="connsiteX0" fmla="*/ 0 w 1137991"/>
              <a:gd name="connsiteY0" fmla="*/ 981026 h 981026"/>
              <a:gd name="connsiteX1" fmla="*/ 568996 w 1137991"/>
              <a:gd name="connsiteY1" fmla="*/ 0 h 981026"/>
              <a:gd name="connsiteX2" fmla="*/ 1137991 w 1137991"/>
              <a:gd name="connsiteY2" fmla="*/ 981026 h 981026"/>
              <a:gd name="connsiteX3" fmla="*/ 0 w 1137991"/>
              <a:gd name="connsiteY3" fmla="*/ 981026 h 981026"/>
              <a:gd name="connsiteX0" fmla="*/ 0 w 1104855"/>
              <a:gd name="connsiteY0" fmla="*/ 1031212 h 1031212"/>
              <a:gd name="connsiteX1" fmla="*/ 535860 w 1104855"/>
              <a:gd name="connsiteY1" fmla="*/ 0 h 1031212"/>
              <a:gd name="connsiteX2" fmla="*/ 1104855 w 1104855"/>
              <a:gd name="connsiteY2" fmla="*/ 981026 h 1031212"/>
              <a:gd name="connsiteX3" fmla="*/ 0 w 1104855"/>
              <a:gd name="connsiteY3" fmla="*/ 1031212 h 1031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4855" h="1031212">
                <a:moveTo>
                  <a:pt x="0" y="1031212"/>
                </a:moveTo>
                <a:lnTo>
                  <a:pt x="535860" y="0"/>
                </a:lnTo>
                <a:lnTo>
                  <a:pt x="1104855" y="981026"/>
                </a:lnTo>
                <a:lnTo>
                  <a:pt x="0" y="1031212"/>
                </a:lnTo>
                <a:close/>
              </a:path>
            </a:pathLst>
          </a:custGeom>
          <a:solidFill>
            <a:srgbClr val="1B30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梯形 19">
            <a:extLst>
              <a:ext uri="{FF2B5EF4-FFF2-40B4-BE49-F238E27FC236}">
                <a16:creationId xmlns:a16="http://schemas.microsoft.com/office/drawing/2014/main" id="{73B72ABD-3608-4208-886F-AFA5176CDAC0}"/>
              </a:ext>
            </a:extLst>
          </p:cNvPr>
          <p:cNvSpPr/>
          <p:nvPr/>
        </p:nvSpPr>
        <p:spPr>
          <a:xfrm rot="8948101">
            <a:off x="7888749" y="1271195"/>
            <a:ext cx="2069478" cy="757077"/>
          </a:xfrm>
          <a:custGeom>
            <a:avLst/>
            <a:gdLst>
              <a:gd name="connsiteX0" fmla="*/ 0 w 1126315"/>
              <a:gd name="connsiteY0" fmla="*/ 552153 h 552153"/>
              <a:gd name="connsiteX1" fmla="*/ 138038 w 1126315"/>
              <a:gd name="connsiteY1" fmla="*/ 0 h 552153"/>
              <a:gd name="connsiteX2" fmla="*/ 988277 w 1126315"/>
              <a:gd name="connsiteY2" fmla="*/ 0 h 552153"/>
              <a:gd name="connsiteX3" fmla="*/ 1126315 w 1126315"/>
              <a:gd name="connsiteY3" fmla="*/ 552153 h 552153"/>
              <a:gd name="connsiteX4" fmla="*/ 0 w 1126315"/>
              <a:gd name="connsiteY4" fmla="*/ 552153 h 552153"/>
              <a:gd name="connsiteX0" fmla="*/ 0 w 1582162"/>
              <a:gd name="connsiteY0" fmla="*/ 1000333 h 1000333"/>
              <a:gd name="connsiteX1" fmla="*/ 593885 w 1582162"/>
              <a:gd name="connsiteY1" fmla="*/ 0 h 1000333"/>
              <a:gd name="connsiteX2" fmla="*/ 1444124 w 1582162"/>
              <a:gd name="connsiteY2" fmla="*/ 0 h 1000333"/>
              <a:gd name="connsiteX3" fmla="*/ 1582162 w 1582162"/>
              <a:gd name="connsiteY3" fmla="*/ 552153 h 1000333"/>
              <a:gd name="connsiteX4" fmla="*/ 0 w 1582162"/>
              <a:gd name="connsiteY4" fmla="*/ 1000333 h 1000333"/>
              <a:gd name="connsiteX0" fmla="*/ 0 w 1582162"/>
              <a:gd name="connsiteY0" fmla="*/ 1009487 h 1009487"/>
              <a:gd name="connsiteX1" fmla="*/ 552357 w 1582162"/>
              <a:gd name="connsiteY1" fmla="*/ 0 h 1009487"/>
              <a:gd name="connsiteX2" fmla="*/ 1444124 w 1582162"/>
              <a:gd name="connsiteY2" fmla="*/ 9154 h 1009487"/>
              <a:gd name="connsiteX3" fmla="*/ 1582162 w 1582162"/>
              <a:gd name="connsiteY3" fmla="*/ 561307 h 1009487"/>
              <a:gd name="connsiteX4" fmla="*/ 0 w 1582162"/>
              <a:gd name="connsiteY4" fmla="*/ 1009487 h 1009487"/>
              <a:gd name="connsiteX0" fmla="*/ 0 w 1582162"/>
              <a:gd name="connsiteY0" fmla="*/ 1000333 h 1000333"/>
              <a:gd name="connsiteX1" fmla="*/ 515475 w 1582162"/>
              <a:gd name="connsiteY1" fmla="*/ 134 h 1000333"/>
              <a:gd name="connsiteX2" fmla="*/ 1444124 w 1582162"/>
              <a:gd name="connsiteY2" fmla="*/ 0 h 1000333"/>
              <a:gd name="connsiteX3" fmla="*/ 1582162 w 1582162"/>
              <a:gd name="connsiteY3" fmla="*/ 552153 h 1000333"/>
              <a:gd name="connsiteX4" fmla="*/ 0 w 1582162"/>
              <a:gd name="connsiteY4" fmla="*/ 1000333 h 1000333"/>
              <a:gd name="connsiteX0" fmla="*/ 0 w 1582162"/>
              <a:gd name="connsiteY0" fmla="*/ 1055658 h 1055658"/>
              <a:gd name="connsiteX1" fmla="*/ 515475 w 1582162"/>
              <a:gd name="connsiteY1" fmla="*/ 55459 h 1055658"/>
              <a:gd name="connsiteX2" fmla="*/ 1430191 w 1582162"/>
              <a:gd name="connsiteY2" fmla="*/ 0 h 1055658"/>
              <a:gd name="connsiteX3" fmla="*/ 1582162 w 1582162"/>
              <a:gd name="connsiteY3" fmla="*/ 607478 h 1055658"/>
              <a:gd name="connsiteX4" fmla="*/ 0 w 1582162"/>
              <a:gd name="connsiteY4" fmla="*/ 1055658 h 1055658"/>
              <a:gd name="connsiteX0" fmla="*/ 0 w 2069478"/>
              <a:gd name="connsiteY0" fmla="*/ 1055658 h 1055658"/>
              <a:gd name="connsiteX1" fmla="*/ 515475 w 2069478"/>
              <a:gd name="connsiteY1" fmla="*/ 55459 h 1055658"/>
              <a:gd name="connsiteX2" fmla="*/ 1430191 w 2069478"/>
              <a:gd name="connsiteY2" fmla="*/ 0 h 1055658"/>
              <a:gd name="connsiteX3" fmla="*/ 2069478 w 2069478"/>
              <a:gd name="connsiteY3" fmla="*/ 1024051 h 1055658"/>
              <a:gd name="connsiteX4" fmla="*/ 0 w 2069478"/>
              <a:gd name="connsiteY4" fmla="*/ 1055658 h 105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9478" h="1055658">
                <a:moveTo>
                  <a:pt x="0" y="1055658"/>
                </a:moveTo>
                <a:lnTo>
                  <a:pt x="515475" y="55459"/>
                </a:lnTo>
                <a:lnTo>
                  <a:pt x="1430191" y="0"/>
                </a:lnTo>
                <a:lnTo>
                  <a:pt x="2069478" y="1024051"/>
                </a:lnTo>
                <a:lnTo>
                  <a:pt x="0" y="1055658"/>
                </a:lnTo>
                <a:close/>
              </a:path>
            </a:pathLst>
          </a:custGeom>
          <a:solidFill>
            <a:srgbClr val="DFDF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972480C-0761-46CF-B93A-159A6DBE2C01}"/>
              </a:ext>
            </a:extLst>
          </p:cNvPr>
          <p:cNvSpPr/>
          <p:nvPr/>
        </p:nvSpPr>
        <p:spPr>
          <a:xfrm>
            <a:off x="755183" y="1148285"/>
            <a:ext cx="2496462" cy="838054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/>
              <a:t>2019</a:t>
            </a:r>
            <a:endParaRPr lang="zh-CN" altLang="en-US" sz="4400" b="1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ED07D7A-0DF2-4C50-A6A0-4E18292738C1}"/>
              </a:ext>
            </a:extLst>
          </p:cNvPr>
          <p:cNvSpPr txBox="1"/>
          <p:nvPr/>
        </p:nvSpPr>
        <p:spPr>
          <a:xfrm>
            <a:off x="659480" y="2240294"/>
            <a:ext cx="59186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67527"/>
            <a:r>
              <a:rPr lang="zh-CN" alt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ea typeface="微软雅黑"/>
              </a:rPr>
              <a:t>大气工作汇报模板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F68E3FA-D666-4976-98EF-18199B541309}"/>
              </a:ext>
            </a:extLst>
          </p:cNvPr>
          <p:cNvSpPr txBox="1"/>
          <p:nvPr/>
        </p:nvSpPr>
        <p:spPr>
          <a:xfrm>
            <a:off x="755183" y="3251332"/>
            <a:ext cx="6010899" cy="886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  <a:alpha val="89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Microsoft YaHei" panose="020B0503020204020204" pitchFamily="34" charset="-122"/>
                <a:sym typeface="Century Gothic" panose="020B0502020202020204" pitchFamily="34" charset="0"/>
              </a:rPr>
              <a:t>Four short words sum up what has lifted most successful individuals above the crowd a little bit m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  <a:alpha val="89000"/>
                  </a:prstClr>
                </a:solidFill>
                <a:latin typeface="Century Gothic" panose="020B0502020202020204" pitchFamily="34" charset="0"/>
                <a:ea typeface="Microsoft YaHei" panose="020B0503020204020204" pitchFamily="34" charset="-122"/>
                <a:sym typeface="Century Gothic" panose="020B0502020202020204" pitchFamily="34" charset="0"/>
              </a:rPr>
              <a:t> short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  <a:alpha val="89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Microsoft YaHei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24" name="TextBox 20">
            <a:extLst>
              <a:ext uri="{FF2B5EF4-FFF2-40B4-BE49-F238E27FC236}">
                <a16:creationId xmlns:a16="http://schemas.microsoft.com/office/drawing/2014/main" id="{A62F5D59-0633-41A8-868E-265D6C904A59}"/>
              </a:ext>
            </a:extLst>
          </p:cNvPr>
          <p:cNvSpPr txBox="1"/>
          <p:nvPr/>
        </p:nvSpPr>
        <p:spPr>
          <a:xfrm>
            <a:off x="702439" y="4433522"/>
            <a:ext cx="941283" cy="320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67527"/>
            <a:r>
              <a:rPr lang="zh-CN" altLang="en-US" sz="1481" dirty="0">
                <a:solidFill>
                  <a:prstClr val="black"/>
                </a:solidFill>
                <a:latin typeface="微软雅黑"/>
                <a:ea typeface="微软雅黑"/>
              </a:rPr>
              <a:t>工作总结</a:t>
            </a:r>
          </a:p>
        </p:txBody>
      </p:sp>
      <p:sp>
        <p:nvSpPr>
          <p:cNvPr id="25" name="TextBox 21">
            <a:extLst>
              <a:ext uri="{FF2B5EF4-FFF2-40B4-BE49-F238E27FC236}">
                <a16:creationId xmlns:a16="http://schemas.microsoft.com/office/drawing/2014/main" id="{9BF4EBB1-A440-46DD-B7FA-737D6B02EBAE}"/>
              </a:ext>
            </a:extLst>
          </p:cNvPr>
          <p:cNvSpPr txBox="1"/>
          <p:nvPr/>
        </p:nvSpPr>
        <p:spPr>
          <a:xfrm>
            <a:off x="1884891" y="4433522"/>
            <a:ext cx="941283" cy="320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67527"/>
            <a:r>
              <a:rPr lang="zh-CN" altLang="en-US" sz="1481" dirty="0">
                <a:solidFill>
                  <a:prstClr val="black"/>
                </a:solidFill>
                <a:latin typeface="微软雅黑"/>
                <a:ea typeface="微软雅黑"/>
              </a:rPr>
              <a:t>商务报告</a:t>
            </a:r>
          </a:p>
        </p:txBody>
      </p:sp>
      <p:sp>
        <p:nvSpPr>
          <p:cNvPr id="26" name="TextBox 22">
            <a:extLst>
              <a:ext uri="{FF2B5EF4-FFF2-40B4-BE49-F238E27FC236}">
                <a16:creationId xmlns:a16="http://schemas.microsoft.com/office/drawing/2014/main" id="{74B02929-52A4-45FD-BDFA-B4C44FCB6CF7}"/>
              </a:ext>
            </a:extLst>
          </p:cNvPr>
          <p:cNvSpPr txBox="1"/>
          <p:nvPr/>
        </p:nvSpPr>
        <p:spPr>
          <a:xfrm>
            <a:off x="3067343" y="4433522"/>
            <a:ext cx="941283" cy="320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67527"/>
            <a:r>
              <a:rPr lang="zh-CN" altLang="en-US" sz="1481" dirty="0">
                <a:solidFill>
                  <a:prstClr val="black"/>
                </a:solidFill>
                <a:latin typeface="微软雅黑"/>
                <a:ea typeface="微软雅黑"/>
              </a:rPr>
              <a:t>新年计划</a:t>
            </a:r>
          </a:p>
        </p:txBody>
      </p:sp>
      <p:sp>
        <p:nvSpPr>
          <p:cNvPr id="27" name="TextBox 23">
            <a:extLst>
              <a:ext uri="{FF2B5EF4-FFF2-40B4-BE49-F238E27FC236}">
                <a16:creationId xmlns:a16="http://schemas.microsoft.com/office/drawing/2014/main" id="{459F4D21-3881-4A47-AAD4-EAE915C27621}"/>
              </a:ext>
            </a:extLst>
          </p:cNvPr>
          <p:cNvSpPr txBox="1"/>
          <p:nvPr/>
        </p:nvSpPr>
        <p:spPr>
          <a:xfrm>
            <a:off x="4150247" y="4433522"/>
            <a:ext cx="941283" cy="320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67527"/>
            <a:r>
              <a:rPr lang="zh-CN" altLang="en-US" sz="1481" dirty="0">
                <a:solidFill>
                  <a:prstClr val="black"/>
                </a:solidFill>
                <a:latin typeface="微软雅黑"/>
                <a:ea typeface="微软雅黑"/>
              </a:rPr>
              <a:t>商务展示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C38FA0D4-6308-4470-B49E-B9E254B7CA98}"/>
              </a:ext>
            </a:extLst>
          </p:cNvPr>
          <p:cNvCxnSpPr>
            <a:cxnSpLocks/>
          </p:cNvCxnSpPr>
          <p:nvPr/>
        </p:nvCxnSpPr>
        <p:spPr>
          <a:xfrm>
            <a:off x="1736551" y="4460156"/>
            <a:ext cx="0" cy="24947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B38B061C-3EAC-4D5E-A271-35770AF7CDEA}"/>
              </a:ext>
            </a:extLst>
          </p:cNvPr>
          <p:cNvCxnSpPr>
            <a:cxnSpLocks/>
          </p:cNvCxnSpPr>
          <p:nvPr/>
        </p:nvCxnSpPr>
        <p:spPr>
          <a:xfrm>
            <a:off x="2946226" y="4460155"/>
            <a:ext cx="0" cy="25821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418C27DE-101B-4C50-8589-A7CC90561CBA}"/>
              </a:ext>
            </a:extLst>
          </p:cNvPr>
          <p:cNvCxnSpPr>
            <a:cxnSpLocks/>
          </p:cNvCxnSpPr>
          <p:nvPr/>
        </p:nvCxnSpPr>
        <p:spPr>
          <a:xfrm>
            <a:off x="4093097" y="4460155"/>
            <a:ext cx="0" cy="24947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id="{CA763163-4DB2-4F4E-BD56-EC556B794308}"/>
              </a:ext>
            </a:extLst>
          </p:cNvPr>
          <p:cNvSpPr txBox="1"/>
          <p:nvPr/>
        </p:nvSpPr>
        <p:spPr>
          <a:xfrm>
            <a:off x="767457" y="5232459"/>
            <a:ext cx="1960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67527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ea typeface="微软雅黑"/>
              </a:rPr>
              <a:t>汇报人：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02660B5E-0016-44A0-ABCE-EC15B25A7981}"/>
              </a:ext>
            </a:extLst>
          </p:cNvPr>
          <p:cNvSpPr/>
          <p:nvPr/>
        </p:nvSpPr>
        <p:spPr>
          <a:xfrm>
            <a:off x="767459" y="5188350"/>
            <a:ext cx="2292264" cy="413441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23208E1-C633-468C-8602-BD0EC0615979}"/>
              </a:ext>
            </a:extLst>
          </p:cNvPr>
          <p:cNvSpPr txBox="1"/>
          <p:nvPr/>
        </p:nvSpPr>
        <p:spPr>
          <a:xfrm>
            <a:off x="3178408" y="5232459"/>
            <a:ext cx="2143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67527"/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ea typeface="微软雅黑"/>
              </a:rPr>
              <a:t>汇报时间：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ea typeface="微软雅黑"/>
              </a:rPr>
              <a:t>X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ea typeface="微软雅黑"/>
              </a:rPr>
              <a:t>月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ea typeface="微软雅黑"/>
              </a:rPr>
              <a:t>X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Century Gothic"/>
                <a:ea typeface="微软雅黑"/>
              </a:rPr>
              <a:t>日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D514B779-2568-4FA7-8B2F-B88E96564C71}"/>
              </a:ext>
            </a:extLst>
          </p:cNvPr>
          <p:cNvSpPr/>
          <p:nvPr/>
        </p:nvSpPr>
        <p:spPr>
          <a:xfrm>
            <a:off x="3170312" y="5198040"/>
            <a:ext cx="2151743" cy="403751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244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E7018DD-3DE9-4B04-AB0E-21D751FC3B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7893"/>
            <a:ext cx="5364480" cy="5029200"/>
          </a:xfrm>
          <a:custGeom>
            <a:avLst/>
            <a:gdLst>
              <a:gd name="connsiteX0" fmla="*/ 0 w 5364480"/>
              <a:gd name="connsiteY0" fmla="*/ 0 h 5029200"/>
              <a:gd name="connsiteX1" fmla="*/ 5364480 w 5364480"/>
              <a:gd name="connsiteY1" fmla="*/ 0 h 5029200"/>
              <a:gd name="connsiteX2" fmla="*/ 5364480 w 5364480"/>
              <a:gd name="connsiteY2" fmla="*/ 5029200 h 5029200"/>
              <a:gd name="connsiteX3" fmla="*/ 0 w 5364480"/>
              <a:gd name="connsiteY3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64480" h="5029200">
                <a:moveTo>
                  <a:pt x="0" y="0"/>
                </a:moveTo>
                <a:lnTo>
                  <a:pt x="5364480" y="0"/>
                </a:lnTo>
                <a:lnTo>
                  <a:pt x="5364480" y="5029200"/>
                </a:lnTo>
                <a:lnTo>
                  <a:pt x="0" y="502920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62D3BE2E-BB85-4241-A387-557C155F83AB}"/>
              </a:ext>
            </a:extLst>
          </p:cNvPr>
          <p:cNvSpPr/>
          <p:nvPr/>
        </p:nvSpPr>
        <p:spPr>
          <a:xfrm>
            <a:off x="0" y="1207893"/>
            <a:ext cx="2895600" cy="830740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4519657-7F8B-4429-A48C-60637BC53574}"/>
              </a:ext>
            </a:extLst>
          </p:cNvPr>
          <p:cNvSpPr/>
          <p:nvPr/>
        </p:nvSpPr>
        <p:spPr>
          <a:xfrm>
            <a:off x="4267200" y="5368413"/>
            <a:ext cx="3139440" cy="868680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1ED3086-1969-45DB-86E0-B11A366C8E81}"/>
              </a:ext>
            </a:extLst>
          </p:cNvPr>
          <p:cNvSpPr/>
          <p:nvPr/>
        </p:nvSpPr>
        <p:spPr>
          <a:xfrm>
            <a:off x="6305274" y="5256122"/>
            <a:ext cx="1101503" cy="113686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B74E74F-BC7C-46EF-BAF6-F437662C9C0A}"/>
              </a:ext>
            </a:extLst>
          </p:cNvPr>
          <p:cNvSpPr txBox="1"/>
          <p:nvPr/>
        </p:nvSpPr>
        <p:spPr>
          <a:xfrm>
            <a:off x="4719484" y="5650107"/>
            <a:ext cx="24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/>
              <a:t>YOU TEXT IN HERE</a:t>
            </a:r>
            <a:endParaRPr lang="zh-CN" altLang="en-US" sz="2000"/>
          </a:p>
        </p:txBody>
      </p:sp>
      <p:grpSp>
        <p:nvGrpSpPr>
          <p:cNvPr id="7" name="Group 35">
            <a:extLst>
              <a:ext uri="{FF2B5EF4-FFF2-40B4-BE49-F238E27FC236}">
                <a16:creationId xmlns:a16="http://schemas.microsoft.com/office/drawing/2014/main" id="{2148C370-CC7A-4890-89FB-61654FD57AB4}"/>
              </a:ext>
            </a:extLst>
          </p:cNvPr>
          <p:cNvGrpSpPr>
            <a:grpSpLocks/>
          </p:cNvGrpSpPr>
          <p:nvPr/>
        </p:nvGrpSpPr>
        <p:grpSpPr bwMode="auto">
          <a:xfrm>
            <a:off x="6096000" y="1579422"/>
            <a:ext cx="4964812" cy="1626041"/>
            <a:chOff x="1469" y="16"/>
            <a:chExt cx="5000" cy="1025"/>
          </a:xfrm>
        </p:grpSpPr>
        <p:sp>
          <p:nvSpPr>
            <p:cNvPr id="8" name="Rectangle 36">
              <a:extLst>
                <a:ext uri="{FF2B5EF4-FFF2-40B4-BE49-F238E27FC236}">
                  <a16:creationId xmlns:a16="http://schemas.microsoft.com/office/drawing/2014/main" id="{91251B86-D805-493E-B195-D6E42B813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9" y="16"/>
              <a:ext cx="2496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967527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>
                  <a:solidFill>
                    <a:schemeClr val="bg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</a:t>
              </a:r>
              <a:r>
                <a:rPr lang="zh-CN" altLang="en-US" sz="2000" b="1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标题</a:t>
              </a:r>
              <a:endParaRPr lang="en-US" sz="20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9" name="Rectangle 37">
              <a:extLst>
                <a:ext uri="{FF2B5EF4-FFF2-40B4-BE49-F238E27FC236}">
                  <a16:creationId xmlns:a16="http://schemas.microsoft.com/office/drawing/2014/main" id="{4054CE94-692E-4E24-9B4A-25C2174381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9" y="207"/>
              <a:ext cx="5000" cy="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967527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此处添加详细文本描述，建议与标题相关并符合整体语言风格，语言描述尽量简洁生动。尽量将</a:t>
              </a:r>
              <a:r>
                <a:rPr lang="zh-CN" altLang="en-US" sz="120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每页每</a:t>
              </a:r>
              <a:r>
                <a:rPr lang="zh-CN" altLang="en-US" sz="12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页幻灯片的最好控制在</a:t>
              </a:r>
              <a:r>
                <a:rPr lang="en-US" altLang="zh-CN" sz="12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5</a:t>
              </a:r>
              <a:r>
                <a:rPr lang="zh-CN" altLang="en-US" sz="120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分钟之内</a:t>
              </a:r>
              <a:endParaRPr lang="en-US" sz="12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0" name="Group 35">
            <a:extLst>
              <a:ext uri="{FF2B5EF4-FFF2-40B4-BE49-F238E27FC236}">
                <a16:creationId xmlns:a16="http://schemas.microsoft.com/office/drawing/2014/main" id="{73FCEB26-A21A-4A83-ABE6-94C49B80E405}"/>
              </a:ext>
            </a:extLst>
          </p:cNvPr>
          <p:cNvGrpSpPr>
            <a:grpSpLocks/>
          </p:cNvGrpSpPr>
          <p:nvPr/>
        </p:nvGrpSpPr>
        <p:grpSpPr bwMode="auto">
          <a:xfrm>
            <a:off x="6096000" y="3514929"/>
            <a:ext cx="4964812" cy="1626041"/>
            <a:chOff x="1469" y="16"/>
            <a:chExt cx="5000" cy="1025"/>
          </a:xfrm>
        </p:grpSpPr>
        <p:sp>
          <p:nvSpPr>
            <p:cNvPr id="11" name="Rectangle 36">
              <a:extLst>
                <a:ext uri="{FF2B5EF4-FFF2-40B4-BE49-F238E27FC236}">
                  <a16:creationId xmlns:a16="http://schemas.microsoft.com/office/drawing/2014/main" id="{CE02DCD1-6206-4CEE-AFDC-3655ABC10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9" y="16"/>
              <a:ext cx="2496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967527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>
                  <a:solidFill>
                    <a:schemeClr val="bg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</a:t>
              </a:r>
              <a:r>
                <a:rPr lang="zh-CN" altLang="en-US" sz="2000" b="1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标题</a:t>
              </a:r>
              <a:endParaRPr lang="en-US" sz="20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2" name="Rectangle 37">
              <a:extLst>
                <a:ext uri="{FF2B5EF4-FFF2-40B4-BE49-F238E27FC236}">
                  <a16:creationId xmlns:a16="http://schemas.microsoft.com/office/drawing/2014/main" id="{1277E9F5-25C1-4BE1-A798-4EC4FC9E46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9" y="207"/>
              <a:ext cx="5000" cy="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967527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此处添加详细文本描述，建议与标题相关并符合整体语言风格，语言描述尽量简洁生动。尽量将</a:t>
              </a:r>
              <a:r>
                <a:rPr lang="zh-CN" altLang="en-US" sz="120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每页每</a:t>
              </a:r>
              <a:r>
                <a:rPr lang="zh-CN" altLang="en-US" sz="12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页幻灯片的最好控制在</a:t>
              </a:r>
              <a:r>
                <a:rPr lang="en-US" altLang="zh-CN" sz="12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5</a:t>
              </a:r>
              <a:r>
                <a:rPr lang="zh-CN" altLang="en-US" sz="120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分钟之内</a:t>
              </a:r>
              <a:endParaRPr lang="en-US" sz="12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13" name="Rectangle 45">
            <a:extLst>
              <a:ext uri="{FF2B5EF4-FFF2-40B4-BE49-F238E27FC236}">
                <a16:creationId xmlns:a16="http://schemas.microsoft.com/office/drawing/2014/main" id="{27BEF9C9-506D-438B-9932-A9656C151F1C}"/>
              </a:ext>
            </a:extLst>
          </p:cNvPr>
          <p:cNvSpPr>
            <a:spLocks/>
          </p:cNvSpPr>
          <p:nvPr/>
        </p:nvSpPr>
        <p:spPr bwMode="auto">
          <a:xfrm>
            <a:off x="-2674685" y="133350"/>
            <a:ext cx="8029498" cy="62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defTabSz="967527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2800" dirty="0">
              <a:solidFill>
                <a:schemeClr val="bg1">
                  <a:lumMod val="95000"/>
                  <a:lumOff val="5000"/>
                </a:schemeClr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6871F3A-F96F-4899-A96E-12CDC2D5067E}"/>
              </a:ext>
            </a:extLst>
          </p:cNvPr>
          <p:cNvSpPr/>
          <p:nvPr/>
        </p:nvSpPr>
        <p:spPr>
          <a:xfrm>
            <a:off x="0" y="133350"/>
            <a:ext cx="171450" cy="514350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085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15"/>
          <p:cNvGrpSpPr/>
          <p:nvPr/>
        </p:nvGrpSpPr>
        <p:grpSpPr>
          <a:xfrm>
            <a:off x="9639009" y="3928314"/>
            <a:ext cx="630790" cy="622969"/>
            <a:chOff x="6590322" y="2740893"/>
            <a:chExt cx="467298" cy="467298"/>
          </a:xfrm>
        </p:grpSpPr>
        <p:sp>
          <p:nvSpPr>
            <p:cNvPr id="75" name="Freeform 11"/>
            <p:cNvSpPr>
              <a:spLocks/>
            </p:cNvSpPr>
            <p:nvPr/>
          </p:nvSpPr>
          <p:spPr bwMode="auto">
            <a:xfrm>
              <a:off x="6590322" y="2740893"/>
              <a:ext cx="467298" cy="467298"/>
            </a:xfrm>
            <a:custGeom>
              <a:avLst/>
              <a:gdLst>
                <a:gd name="T0" fmla="*/ 103 w 204"/>
                <a:gd name="T1" fmla="*/ 0 h 204"/>
                <a:gd name="T2" fmla="*/ 130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1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1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30 w 204"/>
                <a:gd name="T23" fmla="*/ 199 h 204"/>
                <a:gd name="T24" fmla="*/ 103 w 204"/>
                <a:gd name="T25" fmla="*/ 204 h 204"/>
                <a:gd name="T26" fmla="*/ 76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5 w 204"/>
                <a:gd name="T33" fmla="*/ 153 h 204"/>
                <a:gd name="T34" fmla="*/ 5 w 204"/>
                <a:gd name="T35" fmla="*/ 128 h 204"/>
                <a:gd name="T36" fmla="*/ 0 w 204"/>
                <a:gd name="T37" fmla="*/ 101 h 204"/>
                <a:gd name="T38" fmla="*/ 5 w 204"/>
                <a:gd name="T39" fmla="*/ 74 h 204"/>
                <a:gd name="T40" fmla="*/ 15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6 w 204"/>
                <a:gd name="T47" fmla="*/ 3 h 204"/>
                <a:gd name="T48" fmla="*/ 103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3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1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30" y="199"/>
                  </a:lnTo>
                  <a:lnTo>
                    <a:pt x="103" y="204"/>
                  </a:lnTo>
                  <a:lnTo>
                    <a:pt x="76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5" y="153"/>
                  </a:lnTo>
                  <a:lnTo>
                    <a:pt x="5" y="128"/>
                  </a:lnTo>
                  <a:lnTo>
                    <a:pt x="0" y="101"/>
                  </a:lnTo>
                  <a:lnTo>
                    <a:pt x="5" y="74"/>
                  </a:lnTo>
                  <a:lnTo>
                    <a:pt x="15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6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1F497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6" name="Freeform 6"/>
            <p:cNvSpPr>
              <a:spLocks noEditPoints="1"/>
            </p:cNvSpPr>
            <p:nvPr/>
          </p:nvSpPr>
          <p:spPr bwMode="auto">
            <a:xfrm>
              <a:off x="6661500" y="2865381"/>
              <a:ext cx="318518" cy="211972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7" name="Group 1"/>
          <p:cNvGrpSpPr/>
          <p:nvPr/>
        </p:nvGrpSpPr>
        <p:grpSpPr>
          <a:xfrm>
            <a:off x="1886746" y="2292481"/>
            <a:ext cx="627698" cy="622969"/>
            <a:chOff x="1066082" y="1818668"/>
            <a:chExt cx="465007" cy="467298"/>
          </a:xfrm>
        </p:grpSpPr>
        <p:sp>
          <p:nvSpPr>
            <p:cNvPr id="78" name="Freeform 7"/>
            <p:cNvSpPr>
              <a:spLocks/>
            </p:cNvSpPr>
            <p:nvPr/>
          </p:nvSpPr>
          <p:spPr bwMode="auto">
            <a:xfrm>
              <a:off x="1066082" y="1818668"/>
              <a:ext cx="465007" cy="467298"/>
            </a:xfrm>
            <a:custGeom>
              <a:avLst/>
              <a:gdLst>
                <a:gd name="T0" fmla="*/ 102 w 203"/>
                <a:gd name="T1" fmla="*/ 0 h 204"/>
                <a:gd name="T2" fmla="*/ 129 w 203"/>
                <a:gd name="T3" fmla="*/ 3 h 204"/>
                <a:gd name="T4" fmla="*/ 153 w 203"/>
                <a:gd name="T5" fmla="*/ 13 h 204"/>
                <a:gd name="T6" fmla="*/ 174 w 203"/>
                <a:gd name="T7" fmla="*/ 30 h 204"/>
                <a:gd name="T8" fmla="*/ 190 w 203"/>
                <a:gd name="T9" fmla="*/ 50 h 204"/>
                <a:gd name="T10" fmla="*/ 200 w 203"/>
                <a:gd name="T11" fmla="*/ 74 h 204"/>
                <a:gd name="T12" fmla="*/ 203 w 203"/>
                <a:gd name="T13" fmla="*/ 102 h 204"/>
                <a:gd name="T14" fmla="*/ 200 w 203"/>
                <a:gd name="T15" fmla="*/ 129 h 204"/>
                <a:gd name="T16" fmla="*/ 190 w 203"/>
                <a:gd name="T17" fmla="*/ 153 h 204"/>
                <a:gd name="T18" fmla="*/ 174 w 203"/>
                <a:gd name="T19" fmla="*/ 174 h 204"/>
                <a:gd name="T20" fmla="*/ 153 w 203"/>
                <a:gd name="T21" fmla="*/ 190 h 204"/>
                <a:gd name="T22" fmla="*/ 129 w 203"/>
                <a:gd name="T23" fmla="*/ 201 h 204"/>
                <a:gd name="T24" fmla="*/ 102 w 203"/>
                <a:gd name="T25" fmla="*/ 204 h 204"/>
                <a:gd name="T26" fmla="*/ 74 w 203"/>
                <a:gd name="T27" fmla="*/ 201 h 204"/>
                <a:gd name="T28" fmla="*/ 50 w 203"/>
                <a:gd name="T29" fmla="*/ 190 h 204"/>
                <a:gd name="T30" fmla="*/ 30 w 203"/>
                <a:gd name="T31" fmla="*/ 174 h 204"/>
                <a:gd name="T32" fmla="*/ 13 w 203"/>
                <a:gd name="T33" fmla="*/ 153 h 204"/>
                <a:gd name="T34" fmla="*/ 3 w 203"/>
                <a:gd name="T35" fmla="*/ 129 h 204"/>
                <a:gd name="T36" fmla="*/ 0 w 203"/>
                <a:gd name="T37" fmla="*/ 102 h 204"/>
                <a:gd name="T38" fmla="*/ 3 w 203"/>
                <a:gd name="T39" fmla="*/ 74 h 204"/>
                <a:gd name="T40" fmla="*/ 13 w 203"/>
                <a:gd name="T41" fmla="*/ 50 h 204"/>
                <a:gd name="T42" fmla="*/ 30 w 203"/>
                <a:gd name="T43" fmla="*/ 30 h 204"/>
                <a:gd name="T44" fmla="*/ 50 w 203"/>
                <a:gd name="T45" fmla="*/ 13 h 204"/>
                <a:gd name="T46" fmla="*/ 74 w 203"/>
                <a:gd name="T47" fmla="*/ 3 h 204"/>
                <a:gd name="T48" fmla="*/ 102 w 203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4">
                  <a:moveTo>
                    <a:pt x="102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1"/>
                  </a:lnTo>
                  <a:lnTo>
                    <a:pt x="102" y="204"/>
                  </a:lnTo>
                  <a:lnTo>
                    <a:pt x="74" y="201"/>
                  </a:lnTo>
                  <a:lnTo>
                    <a:pt x="50" y="190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30" y="30"/>
                  </a:lnTo>
                  <a:lnTo>
                    <a:pt x="50" y="13"/>
                  </a:lnTo>
                  <a:lnTo>
                    <a:pt x="74" y="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1F497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Freeform 7"/>
            <p:cNvSpPr>
              <a:spLocks noEditPoints="1"/>
            </p:cNvSpPr>
            <p:nvPr/>
          </p:nvSpPr>
          <p:spPr bwMode="auto">
            <a:xfrm>
              <a:off x="1145360" y="1919614"/>
              <a:ext cx="299574" cy="277578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0" name="Group 2"/>
          <p:cNvGrpSpPr/>
          <p:nvPr/>
        </p:nvGrpSpPr>
        <p:grpSpPr>
          <a:xfrm>
            <a:off x="4431728" y="3929842"/>
            <a:ext cx="627698" cy="619914"/>
            <a:chOff x="3635896" y="1825130"/>
            <a:chExt cx="465007" cy="465007"/>
          </a:xfrm>
        </p:grpSpPr>
        <p:sp>
          <p:nvSpPr>
            <p:cNvPr id="81" name="Freeform 8"/>
            <p:cNvSpPr>
              <a:spLocks/>
            </p:cNvSpPr>
            <p:nvPr/>
          </p:nvSpPr>
          <p:spPr bwMode="auto">
            <a:xfrm>
              <a:off x="3635896" y="1825130"/>
              <a:ext cx="465007" cy="465007"/>
            </a:xfrm>
            <a:custGeom>
              <a:avLst/>
              <a:gdLst>
                <a:gd name="T0" fmla="*/ 101 w 203"/>
                <a:gd name="T1" fmla="*/ 0 h 203"/>
                <a:gd name="T2" fmla="*/ 129 w 203"/>
                <a:gd name="T3" fmla="*/ 2 h 203"/>
                <a:gd name="T4" fmla="*/ 153 w 203"/>
                <a:gd name="T5" fmla="*/ 13 h 203"/>
                <a:gd name="T6" fmla="*/ 173 w 203"/>
                <a:gd name="T7" fmla="*/ 29 h 203"/>
                <a:gd name="T8" fmla="*/ 190 w 203"/>
                <a:gd name="T9" fmla="*/ 50 h 203"/>
                <a:gd name="T10" fmla="*/ 200 w 203"/>
                <a:gd name="T11" fmla="*/ 74 h 203"/>
                <a:gd name="T12" fmla="*/ 203 w 203"/>
                <a:gd name="T13" fmla="*/ 101 h 203"/>
                <a:gd name="T14" fmla="*/ 200 w 203"/>
                <a:gd name="T15" fmla="*/ 129 h 203"/>
                <a:gd name="T16" fmla="*/ 190 w 203"/>
                <a:gd name="T17" fmla="*/ 153 h 203"/>
                <a:gd name="T18" fmla="*/ 173 w 203"/>
                <a:gd name="T19" fmla="*/ 174 h 203"/>
                <a:gd name="T20" fmla="*/ 153 w 203"/>
                <a:gd name="T21" fmla="*/ 190 h 203"/>
                <a:gd name="T22" fmla="*/ 129 w 203"/>
                <a:gd name="T23" fmla="*/ 200 h 203"/>
                <a:gd name="T24" fmla="*/ 101 w 203"/>
                <a:gd name="T25" fmla="*/ 203 h 203"/>
                <a:gd name="T26" fmla="*/ 74 w 203"/>
                <a:gd name="T27" fmla="*/ 200 h 203"/>
                <a:gd name="T28" fmla="*/ 50 w 203"/>
                <a:gd name="T29" fmla="*/ 190 h 203"/>
                <a:gd name="T30" fmla="*/ 29 w 203"/>
                <a:gd name="T31" fmla="*/ 174 h 203"/>
                <a:gd name="T32" fmla="*/ 13 w 203"/>
                <a:gd name="T33" fmla="*/ 153 h 203"/>
                <a:gd name="T34" fmla="*/ 3 w 203"/>
                <a:gd name="T35" fmla="*/ 129 h 203"/>
                <a:gd name="T36" fmla="*/ 0 w 203"/>
                <a:gd name="T37" fmla="*/ 101 h 203"/>
                <a:gd name="T38" fmla="*/ 3 w 203"/>
                <a:gd name="T39" fmla="*/ 74 h 203"/>
                <a:gd name="T40" fmla="*/ 13 w 203"/>
                <a:gd name="T41" fmla="*/ 50 h 203"/>
                <a:gd name="T42" fmla="*/ 29 w 203"/>
                <a:gd name="T43" fmla="*/ 29 h 203"/>
                <a:gd name="T44" fmla="*/ 50 w 203"/>
                <a:gd name="T45" fmla="*/ 13 h 203"/>
                <a:gd name="T46" fmla="*/ 74 w 203"/>
                <a:gd name="T47" fmla="*/ 2 h 203"/>
                <a:gd name="T48" fmla="*/ 101 w 203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3">
                  <a:moveTo>
                    <a:pt x="101" y="0"/>
                  </a:moveTo>
                  <a:lnTo>
                    <a:pt x="129" y="2"/>
                  </a:lnTo>
                  <a:lnTo>
                    <a:pt x="153" y="13"/>
                  </a:lnTo>
                  <a:lnTo>
                    <a:pt x="173" y="29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1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3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1" y="203"/>
                  </a:lnTo>
                  <a:lnTo>
                    <a:pt x="74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29" y="29"/>
                  </a:lnTo>
                  <a:lnTo>
                    <a:pt x="50" y="13"/>
                  </a:lnTo>
                  <a:lnTo>
                    <a:pt x="74" y="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1F497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Freeform 8"/>
            <p:cNvSpPr>
              <a:spLocks noEditPoints="1"/>
            </p:cNvSpPr>
            <p:nvPr/>
          </p:nvSpPr>
          <p:spPr bwMode="auto">
            <a:xfrm>
              <a:off x="3788568" y="1901620"/>
              <a:ext cx="201914" cy="300866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6" name="Group 3"/>
          <p:cNvGrpSpPr/>
          <p:nvPr/>
        </p:nvGrpSpPr>
        <p:grpSpPr>
          <a:xfrm>
            <a:off x="6904276" y="2289426"/>
            <a:ext cx="627698" cy="626024"/>
            <a:chOff x="4770914" y="3090921"/>
            <a:chExt cx="465007" cy="469589"/>
          </a:xfrm>
        </p:grpSpPr>
        <p:sp>
          <p:nvSpPr>
            <p:cNvPr id="87" name="Freeform 9"/>
            <p:cNvSpPr>
              <a:spLocks/>
            </p:cNvSpPr>
            <p:nvPr/>
          </p:nvSpPr>
          <p:spPr bwMode="auto">
            <a:xfrm>
              <a:off x="4770914" y="3090921"/>
              <a:ext cx="465007" cy="469589"/>
            </a:xfrm>
            <a:custGeom>
              <a:avLst/>
              <a:gdLst>
                <a:gd name="T0" fmla="*/ 102 w 203"/>
                <a:gd name="T1" fmla="*/ 0 h 205"/>
                <a:gd name="T2" fmla="*/ 129 w 203"/>
                <a:gd name="T3" fmla="*/ 4 h 205"/>
                <a:gd name="T4" fmla="*/ 153 w 203"/>
                <a:gd name="T5" fmla="*/ 14 h 205"/>
                <a:gd name="T6" fmla="*/ 174 w 203"/>
                <a:gd name="T7" fmla="*/ 29 h 205"/>
                <a:gd name="T8" fmla="*/ 190 w 203"/>
                <a:gd name="T9" fmla="*/ 50 h 205"/>
                <a:gd name="T10" fmla="*/ 200 w 203"/>
                <a:gd name="T11" fmla="*/ 75 h 205"/>
                <a:gd name="T12" fmla="*/ 203 w 203"/>
                <a:gd name="T13" fmla="*/ 102 h 205"/>
                <a:gd name="T14" fmla="*/ 200 w 203"/>
                <a:gd name="T15" fmla="*/ 129 h 205"/>
                <a:gd name="T16" fmla="*/ 190 w 203"/>
                <a:gd name="T17" fmla="*/ 154 h 205"/>
                <a:gd name="T18" fmla="*/ 174 w 203"/>
                <a:gd name="T19" fmla="*/ 174 h 205"/>
                <a:gd name="T20" fmla="*/ 153 w 203"/>
                <a:gd name="T21" fmla="*/ 190 h 205"/>
                <a:gd name="T22" fmla="*/ 129 w 203"/>
                <a:gd name="T23" fmla="*/ 200 h 205"/>
                <a:gd name="T24" fmla="*/ 102 w 203"/>
                <a:gd name="T25" fmla="*/ 205 h 205"/>
                <a:gd name="T26" fmla="*/ 76 w 203"/>
                <a:gd name="T27" fmla="*/ 200 h 205"/>
                <a:gd name="T28" fmla="*/ 50 w 203"/>
                <a:gd name="T29" fmla="*/ 190 h 205"/>
                <a:gd name="T30" fmla="*/ 29 w 203"/>
                <a:gd name="T31" fmla="*/ 174 h 205"/>
                <a:gd name="T32" fmla="*/ 15 w 203"/>
                <a:gd name="T33" fmla="*/ 154 h 205"/>
                <a:gd name="T34" fmla="*/ 4 w 203"/>
                <a:gd name="T35" fmla="*/ 129 h 205"/>
                <a:gd name="T36" fmla="*/ 0 w 203"/>
                <a:gd name="T37" fmla="*/ 102 h 205"/>
                <a:gd name="T38" fmla="*/ 4 w 203"/>
                <a:gd name="T39" fmla="*/ 75 h 205"/>
                <a:gd name="T40" fmla="*/ 15 w 203"/>
                <a:gd name="T41" fmla="*/ 50 h 205"/>
                <a:gd name="T42" fmla="*/ 29 w 203"/>
                <a:gd name="T43" fmla="*/ 29 h 205"/>
                <a:gd name="T44" fmla="*/ 50 w 203"/>
                <a:gd name="T45" fmla="*/ 14 h 205"/>
                <a:gd name="T46" fmla="*/ 76 w 203"/>
                <a:gd name="T47" fmla="*/ 4 h 205"/>
                <a:gd name="T48" fmla="*/ 102 w 203"/>
                <a:gd name="T4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5">
                  <a:moveTo>
                    <a:pt x="102" y="0"/>
                  </a:moveTo>
                  <a:lnTo>
                    <a:pt x="129" y="4"/>
                  </a:lnTo>
                  <a:lnTo>
                    <a:pt x="153" y="14"/>
                  </a:lnTo>
                  <a:lnTo>
                    <a:pt x="174" y="29"/>
                  </a:lnTo>
                  <a:lnTo>
                    <a:pt x="190" y="50"/>
                  </a:lnTo>
                  <a:lnTo>
                    <a:pt x="200" y="75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4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2" y="205"/>
                  </a:lnTo>
                  <a:lnTo>
                    <a:pt x="76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5" y="154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5"/>
                  </a:lnTo>
                  <a:lnTo>
                    <a:pt x="15" y="50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6" y="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1F497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8" name="Freeform 10"/>
            <p:cNvSpPr>
              <a:spLocks noEditPoints="1"/>
            </p:cNvSpPr>
            <p:nvPr/>
          </p:nvSpPr>
          <p:spPr bwMode="auto">
            <a:xfrm>
              <a:off x="4870438" y="3218381"/>
              <a:ext cx="260899" cy="203797"/>
            </a:xfrm>
            <a:custGeom>
              <a:avLst/>
              <a:gdLst>
                <a:gd name="T0" fmla="*/ 164 w 164"/>
                <a:gd name="T1" fmla="*/ 114 h 128"/>
                <a:gd name="T2" fmla="*/ 149 w 164"/>
                <a:gd name="T3" fmla="*/ 128 h 128"/>
                <a:gd name="T4" fmla="*/ 15 w 164"/>
                <a:gd name="T5" fmla="*/ 128 h 128"/>
                <a:gd name="T6" fmla="*/ 0 w 164"/>
                <a:gd name="T7" fmla="*/ 114 h 128"/>
                <a:gd name="T8" fmla="*/ 0 w 164"/>
                <a:gd name="T9" fmla="*/ 14 h 128"/>
                <a:gd name="T10" fmla="*/ 15 w 164"/>
                <a:gd name="T11" fmla="*/ 0 h 128"/>
                <a:gd name="T12" fmla="*/ 149 w 164"/>
                <a:gd name="T13" fmla="*/ 0 h 128"/>
                <a:gd name="T14" fmla="*/ 164 w 164"/>
                <a:gd name="T15" fmla="*/ 14 h 128"/>
                <a:gd name="T16" fmla="*/ 164 w 164"/>
                <a:gd name="T17" fmla="*/ 114 h 128"/>
                <a:gd name="T18" fmla="*/ 149 w 164"/>
                <a:gd name="T19" fmla="*/ 11 h 128"/>
                <a:gd name="T20" fmla="*/ 15 w 164"/>
                <a:gd name="T21" fmla="*/ 11 h 128"/>
                <a:gd name="T22" fmla="*/ 12 w 164"/>
                <a:gd name="T23" fmla="*/ 14 h 128"/>
                <a:gd name="T24" fmla="*/ 25 w 164"/>
                <a:gd name="T25" fmla="*/ 40 h 128"/>
                <a:gd name="T26" fmla="*/ 62 w 164"/>
                <a:gd name="T27" fmla="*/ 69 h 128"/>
                <a:gd name="T28" fmla="*/ 82 w 164"/>
                <a:gd name="T29" fmla="*/ 82 h 128"/>
                <a:gd name="T30" fmla="*/ 82 w 164"/>
                <a:gd name="T31" fmla="*/ 82 h 128"/>
                <a:gd name="T32" fmla="*/ 82 w 164"/>
                <a:gd name="T33" fmla="*/ 82 h 128"/>
                <a:gd name="T34" fmla="*/ 102 w 164"/>
                <a:gd name="T35" fmla="*/ 69 h 128"/>
                <a:gd name="T36" fmla="*/ 139 w 164"/>
                <a:gd name="T37" fmla="*/ 40 h 128"/>
                <a:gd name="T38" fmla="*/ 152 w 164"/>
                <a:gd name="T39" fmla="*/ 18 h 128"/>
                <a:gd name="T40" fmla="*/ 149 w 164"/>
                <a:gd name="T41" fmla="*/ 11 h 128"/>
                <a:gd name="T42" fmla="*/ 152 w 164"/>
                <a:gd name="T43" fmla="*/ 43 h 128"/>
                <a:gd name="T44" fmla="*/ 146 w 164"/>
                <a:gd name="T45" fmla="*/ 50 h 128"/>
                <a:gd name="T46" fmla="*/ 107 w 164"/>
                <a:gd name="T47" fmla="*/ 80 h 128"/>
                <a:gd name="T48" fmla="*/ 82 w 164"/>
                <a:gd name="T49" fmla="*/ 93 h 128"/>
                <a:gd name="T50" fmla="*/ 82 w 164"/>
                <a:gd name="T51" fmla="*/ 93 h 128"/>
                <a:gd name="T52" fmla="*/ 82 w 164"/>
                <a:gd name="T53" fmla="*/ 93 h 128"/>
                <a:gd name="T54" fmla="*/ 57 w 164"/>
                <a:gd name="T55" fmla="*/ 80 h 128"/>
                <a:gd name="T56" fmla="*/ 18 w 164"/>
                <a:gd name="T57" fmla="*/ 50 h 128"/>
                <a:gd name="T58" fmla="*/ 12 w 164"/>
                <a:gd name="T59" fmla="*/ 43 h 128"/>
                <a:gd name="T60" fmla="*/ 12 w 164"/>
                <a:gd name="T61" fmla="*/ 114 h 128"/>
                <a:gd name="T62" fmla="*/ 15 w 164"/>
                <a:gd name="T63" fmla="*/ 117 h 128"/>
                <a:gd name="T64" fmla="*/ 149 w 164"/>
                <a:gd name="T65" fmla="*/ 117 h 128"/>
                <a:gd name="T66" fmla="*/ 152 w 164"/>
                <a:gd name="T67" fmla="*/ 114 h 128"/>
                <a:gd name="T68" fmla="*/ 152 w 164"/>
                <a:gd name="T6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" h="128">
                  <a:moveTo>
                    <a:pt x="164" y="114"/>
                  </a:moveTo>
                  <a:cubicBezTo>
                    <a:pt x="164" y="122"/>
                    <a:pt x="157" y="128"/>
                    <a:pt x="149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7" y="128"/>
                    <a:pt x="0" y="122"/>
                    <a:pt x="0" y="1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7" y="0"/>
                    <a:pt x="164" y="6"/>
                    <a:pt x="164" y="14"/>
                  </a:cubicBezTo>
                  <a:lnTo>
                    <a:pt x="164" y="114"/>
                  </a:lnTo>
                  <a:close/>
                  <a:moveTo>
                    <a:pt x="14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2" y="13"/>
                    <a:pt x="12" y="14"/>
                  </a:cubicBezTo>
                  <a:cubicBezTo>
                    <a:pt x="12" y="25"/>
                    <a:pt x="17" y="34"/>
                    <a:pt x="25" y="40"/>
                  </a:cubicBezTo>
                  <a:cubicBezTo>
                    <a:pt x="37" y="50"/>
                    <a:pt x="50" y="59"/>
                    <a:pt x="62" y="69"/>
                  </a:cubicBezTo>
                  <a:cubicBezTo>
                    <a:pt x="67" y="73"/>
                    <a:pt x="76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9" y="82"/>
                    <a:pt x="97" y="73"/>
                    <a:pt x="102" y="69"/>
                  </a:cubicBezTo>
                  <a:cubicBezTo>
                    <a:pt x="114" y="59"/>
                    <a:pt x="127" y="50"/>
                    <a:pt x="139" y="40"/>
                  </a:cubicBezTo>
                  <a:cubicBezTo>
                    <a:pt x="145" y="36"/>
                    <a:pt x="152" y="25"/>
                    <a:pt x="152" y="18"/>
                  </a:cubicBezTo>
                  <a:cubicBezTo>
                    <a:pt x="152" y="15"/>
                    <a:pt x="153" y="11"/>
                    <a:pt x="149" y="11"/>
                  </a:cubicBezTo>
                  <a:close/>
                  <a:moveTo>
                    <a:pt x="152" y="43"/>
                  </a:moveTo>
                  <a:cubicBezTo>
                    <a:pt x="150" y="46"/>
                    <a:pt x="148" y="48"/>
                    <a:pt x="146" y="50"/>
                  </a:cubicBezTo>
                  <a:cubicBezTo>
                    <a:pt x="133" y="60"/>
                    <a:pt x="120" y="70"/>
                    <a:pt x="107" y="80"/>
                  </a:cubicBezTo>
                  <a:cubicBezTo>
                    <a:pt x="100" y="86"/>
                    <a:pt x="9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72" y="93"/>
                    <a:pt x="64" y="86"/>
                    <a:pt x="57" y="80"/>
                  </a:cubicBezTo>
                  <a:cubicBezTo>
                    <a:pt x="44" y="70"/>
                    <a:pt x="31" y="60"/>
                    <a:pt x="18" y="50"/>
                  </a:cubicBezTo>
                  <a:cubicBezTo>
                    <a:pt x="16" y="48"/>
                    <a:pt x="14" y="46"/>
                    <a:pt x="12" y="43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5"/>
                    <a:pt x="13" y="117"/>
                    <a:pt x="15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51" y="117"/>
                    <a:pt x="152" y="115"/>
                    <a:pt x="152" y="114"/>
                  </a:cubicBezTo>
                  <a:lnTo>
                    <a:pt x="152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8132A8DD-5EE6-4694-B807-1F0606F42501}"/>
              </a:ext>
            </a:extLst>
          </p:cNvPr>
          <p:cNvCxnSpPr/>
          <p:nvPr/>
        </p:nvCxnSpPr>
        <p:spPr>
          <a:xfrm flipV="1">
            <a:off x="0" y="2612079"/>
            <a:ext cx="1819275" cy="303371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F8EDEBD-1681-4AB2-B296-98484BFCD68D}"/>
              </a:ext>
            </a:extLst>
          </p:cNvPr>
          <p:cNvCxnSpPr>
            <a:stCxn id="78" idx="8"/>
            <a:endCxn id="81" idx="20"/>
          </p:cNvCxnSpPr>
          <p:nvPr/>
        </p:nvCxnSpPr>
        <p:spPr>
          <a:xfrm>
            <a:off x="2474247" y="2759708"/>
            <a:ext cx="1997678" cy="1322822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A147ED9-944A-4E40-B54F-69F4BC1F1792}"/>
              </a:ext>
            </a:extLst>
          </p:cNvPr>
          <p:cNvCxnSpPr>
            <a:stCxn id="81" idx="4"/>
            <a:endCxn id="87" idx="15"/>
          </p:cNvCxnSpPr>
          <p:nvPr/>
        </p:nvCxnSpPr>
        <p:spPr>
          <a:xfrm flipV="1">
            <a:off x="5019229" y="2820783"/>
            <a:ext cx="1974718" cy="1261747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F1FA9D8-F69A-4B13-A417-21007EDE8C4F}"/>
              </a:ext>
            </a:extLst>
          </p:cNvPr>
          <p:cNvCxnSpPr>
            <a:stCxn id="87" idx="8"/>
            <a:endCxn id="75" idx="20"/>
          </p:cNvCxnSpPr>
          <p:nvPr/>
        </p:nvCxnSpPr>
        <p:spPr>
          <a:xfrm>
            <a:off x="7491777" y="2759707"/>
            <a:ext cx="2193614" cy="1324349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4833402-448E-43DD-9DDB-75F652799E03}"/>
              </a:ext>
            </a:extLst>
          </p:cNvPr>
          <p:cNvCxnSpPr>
            <a:stCxn id="75" idx="3"/>
          </p:cNvCxnSpPr>
          <p:nvPr/>
        </p:nvCxnSpPr>
        <p:spPr>
          <a:xfrm flipV="1">
            <a:off x="10177036" y="2820783"/>
            <a:ext cx="2014964" cy="1199144"/>
          </a:xfrm>
          <a:prstGeom prst="line">
            <a:avLst/>
          </a:prstGeom>
          <a:ln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Group 35">
            <a:extLst>
              <a:ext uri="{FF2B5EF4-FFF2-40B4-BE49-F238E27FC236}">
                <a16:creationId xmlns:a16="http://schemas.microsoft.com/office/drawing/2014/main" id="{79A92DF0-E6C9-4F17-AD09-E3104B3B759C}"/>
              </a:ext>
            </a:extLst>
          </p:cNvPr>
          <p:cNvGrpSpPr>
            <a:grpSpLocks/>
          </p:cNvGrpSpPr>
          <p:nvPr/>
        </p:nvGrpSpPr>
        <p:grpSpPr bwMode="auto">
          <a:xfrm>
            <a:off x="1281333" y="1447182"/>
            <a:ext cx="4406767" cy="1567345"/>
            <a:chOff x="-95" y="-4"/>
            <a:chExt cx="4438" cy="988"/>
          </a:xfrm>
        </p:grpSpPr>
        <p:sp>
          <p:nvSpPr>
            <p:cNvPr id="93" name="Rectangle 36">
              <a:extLst>
                <a:ext uri="{FF2B5EF4-FFF2-40B4-BE49-F238E27FC236}">
                  <a16:creationId xmlns:a16="http://schemas.microsoft.com/office/drawing/2014/main" id="{33265E1F-CD66-4833-A156-53B2321E6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-95" y="-4"/>
              <a:ext cx="2496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defTabSz="967527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>
                  <a:solidFill>
                    <a:schemeClr val="bg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</a:t>
              </a:r>
              <a:r>
                <a:rPr lang="zh-CN" altLang="en-US" b="1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标题</a:t>
              </a:r>
              <a:endParaRPr lang="en-US" b="1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94" name="Rectangle 37">
              <a:extLst>
                <a:ext uri="{FF2B5EF4-FFF2-40B4-BE49-F238E27FC236}">
                  <a16:creationId xmlns:a16="http://schemas.microsoft.com/office/drawing/2014/main" id="{09257BB4-91E4-49C3-AD51-DA9148A710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9" y="150"/>
              <a:ext cx="2874" cy="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967527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此处添加详细文本描述，建议与标题相关并符合整体语言风格，语言描述尽量简洁生动。尽量将</a:t>
              </a:r>
              <a:r>
                <a:rPr lang="zh-CN" altLang="en-US" sz="105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每页每</a:t>
              </a:r>
              <a:r>
                <a:rPr lang="zh-CN" altLang="en-US" sz="105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页幻灯片的最好控制在</a:t>
              </a:r>
              <a:r>
                <a:rPr lang="en-US" altLang="zh-CN" sz="105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5</a:t>
              </a:r>
              <a:r>
                <a:rPr lang="zh-CN" altLang="en-US" sz="105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分钟之内。</a:t>
              </a:r>
              <a:endParaRPr lang="en-US" sz="10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95" name="Group 35">
            <a:extLst>
              <a:ext uri="{FF2B5EF4-FFF2-40B4-BE49-F238E27FC236}">
                <a16:creationId xmlns:a16="http://schemas.microsoft.com/office/drawing/2014/main" id="{3A361952-1A0A-4623-8BF4-0B51AE238443}"/>
              </a:ext>
            </a:extLst>
          </p:cNvPr>
          <p:cNvGrpSpPr>
            <a:grpSpLocks/>
          </p:cNvGrpSpPr>
          <p:nvPr/>
        </p:nvGrpSpPr>
        <p:grpSpPr bwMode="auto">
          <a:xfrm>
            <a:off x="1407439" y="4232359"/>
            <a:ext cx="2853774" cy="1527685"/>
            <a:chOff x="1469" y="21"/>
            <a:chExt cx="2874" cy="963"/>
          </a:xfrm>
        </p:grpSpPr>
        <p:sp>
          <p:nvSpPr>
            <p:cNvPr id="96" name="Rectangle 36">
              <a:extLst>
                <a:ext uri="{FF2B5EF4-FFF2-40B4-BE49-F238E27FC236}">
                  <a16:creationId xmlns:a16="http://schemas.microsoft.com/office/drawing/2014/main" id="{A8D72922-5257-4C2F-974F-93CE1E18C4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" y="21"/>
              <a:ext cx="2496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defTabSz="967527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>
                  <a:solidFill>
                    <a:schemeClr val="bg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</a:t>
              </a:r>
              <a:r>
                <a:rPr lang="zh-CN" altLang="en-US" b="1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标题</a:t>
              </a:r>
              <a:endParaRPr lang="en-US" b="1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97" name="Rectangle 37">
              <a:extLst>
                <a:ext uri="{FF2B5EF4-FFF2-40B4-BE49-F238E27FC236}">
                  <a16:creationId xmlns:a16="http://schemas.microsoft.com/office/drawing/2014/main" id="{D6CFD8DD-6973-421C-88C3-0CA673A927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9" y="150"/>
              <a:ext cx="2874" cy="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defTabSz="967527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此处添加详细文本描述，建议与标题相关并符合整体语言风格，语言描述尽量简洁生动。尽量将</a:t>
              </a:r>
              <a:r>
                <a:rPr lang="zh-CN" altLang="en-US" sz="105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每页每</a:t>
              </a:r>
              <a:r>
                <a:rPr lang="zh-CN" altLang="en-US" sz="105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页幻灯片的最好控制在</a:t>
              </a:r>
              <a:r>
                <a:rPr lang="en-US" altLang="zh-CN" sz="105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5</a:t>
              </a:r>
              <a:r>
                <a:rPr lang="zh-CN" altLang="en-US" sz="105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分钟之内</a:t>
              </a:r>
              <a:endParaRPr lang="en-US" sz="10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98" name="Group 35">
            <a:extLst>
              <a:ext uri="{FF2B5EF4-FFF2-40B4-BE49-F238E27FC236}">
                <a16:creationId xmlns:a16="http://schemas.microsoft.com/office/drawing/2014/main" id="{3AE8284E-0669-4AAA-B6EA-871898F60890}"/>
              </a:ext>
            </a:extLst>
          </p:cNvPr>
          <p:cNvGrpSpPr>
            <a:grpSpLocks/>
          </p:cNvGrpSpPr>
          <p:nvPr/>
        </p:nvGrpSpPr>
        <p:grpSpPr bwMode="auto">
          <a:xfrm>
            <a:off x="6179745" y="1494317"/>
            <a:ext cx="4406767" cy="1567345"/>
            <a:chOff x="-95" y="-4"/>
            <a:chExt cx="4438" cy="988"/>
          </a:xfrm>
        </p:grpSpPr>
        <p:sp>
          <p:nvSpPr>
            <p:cNvPr id="99" name="Rectangle 36">
              <a:extLst>
                <a:ext uri="{FF2B5EF4-FFF2-40B4-BE49-F238E27FC236}">
                  <a16:creationId xmlns:a16="http://schemas.microsoft.com/office/drawing/2014/main" id="{30B613BE-6EA7-4DAB-A35F-C802FDFF3263}"/>
                </a:ext>
              </a:extLst>
            </p:cNvPr>
            <p:cNvSpPr>
              <a:spLocks/>
            </p:cNvSpPr>
            <p:nvPr/>
          </p:nvSpPr>
          <p:spPr bwMode="auto">
            <a:xfrm>
              <a:off x="-95" y="-4"/>
              <a:ext cx="2496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defTabSz="967527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>
                  <a:solidFill>
                    <a:schemeClr val="bg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</a:t>
              </a:r>
              <a:r>
                <a:rPr lang="zh-CN" altLang="en-US" b="1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标题</a:t>
              </a:r>
              <a:endParaRPr lang="en-US" b="1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00" name="Rectangle 37">
              <a:extLst>
                <a:ext uri="{FF2B5EF4-FFF2-40B4-BE49-F238E27FC236}">
                  <a16:creationId xmlns:a16="http://schemas.microsoft.com/office/drawing/2014/main" id="{1CF50013-2E75-4056-870E-EFE7047FB1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9" y="150"/>
              <a:ext cx="2874" cy="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967527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此处添加详细文本描述，建议与标题相关并符合整体语言风格，语言描述尽量简洁生动。尽量将</a:t>
              </a:r>
              <a:r>
                <a:rPr lang="zh-CN" altLang="en-US" sz="105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每页每</a:t>
              </a:r>
              <a:r>
                <a:rPr lang="zh-CN" altLang="en-US" sz="105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页幻灯片的最好控制在</a:t>
              </a:r>
              <a:r>
                <a:rPr lang="en-US" altLang="zh-CN" sz="105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5</a:t>
              </a:r>
              <a:r>
                <a:rPr lang="zh-CN" altLang="en-US" sz="105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分钟之内。</a:t>
              </a:r>
              <a:endParaRPr lang="en-US" sz="10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01" name="Group 35">
            <a:extLst>
              <a:ext uri="{FF2B5EF4-FFF2-40B4-BE49-F238E27FC236}">
                <a16:creationId xmlns:a16="http://schemas.microsoft.com/office/drawing/2014/main" id="{AFFDE37B-E063-4E2F-8AC2-39B7A45B4509}"/>
              </a:ext>
            </a:extLst>
          </p:cNvPr>
          <p:cNvGrpSpPr>
            <a:grpSpLocks/>
          </p:cNvGrpSpPr>
          <p:nvPr/>
        </p:nvGrpSpPr>
        <p:grpSpPr bwMode="auto">
          <a:xfrm>
            <a:off x="6589627" y="4190960"/>
            <a:ext cx="2853774" cy="1527685"/>
            <a:chOff x="1469" y="21"/>
            <a:chExt cx="2874" cy="963"/>
          </a:xfrm>
        </p:grpSpPr>
        <p:sp>
          <p:nvSpPr>
            <p:cNvPr id="102" name="Rectangle 36">
              <a:extLst>
                <a:ext uri="{FF2B5EF4-FFF2-40B4-BE49-F238E27FC236}">
                  <a16:creationId xmlns:a16="http://schemas.microsoft.com/office/drawing/2014/main" id="{5F7A7F8D-0D55-4985-B1EF-0A30D6DF15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" y="21"/>
              <a:ext cx="2496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defTabSz="967527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>
                  <a:solidFill>
                    <a:schemeClr val="bg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</a:t>
              </a:r>
              <a:r>
                <a:rPr lang="zh-CN" altLang="en-US" b="1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标题</a:t>
              </a:r>
              <a:endParaRPr lang="en-US" b="1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03" name="Rectangle 37">
              <a:extLst>
                <a:ext uri="{FF2B5EF4-FFF2-40B4-BE49-F238E27FC236}">
                  <a16:creationId xmlns:a16="http://schemas.microsoft.com/office/drawing/2014/main" id="{DFEBC508-B77F-45A5-9063-64D2DBB13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9" y="150"/>
              <a:ext cx="2874" cy="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defTabSz="967527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此处添加详细文本描述，建议与标题相关并符合整体语言风格，语言描述尽量简洁生动。尽量将</a:t>
              </a:r>
              <a:r>
                <a:rPr lang="zh-CN" altLang="en-US" sz="105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每页每</a:t>
              </a:r>
              <a:r>
                <a:rPr lang="zh-CN" altLang="en-US" sz="105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页幻灯片的最好控制在</a:t>
              </a:r>
              <a:r>
                <a:rPr lang="en-US" altLang="zh-CN" sz="105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5</a:t>
              </a:r>
              <a:r>
                <a:rPr lang="zh-CN" altLang="en-US" sz="105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分钟之内</a:t>
              </a:r>
              <a:endParaRPr lang="en-US" sz="10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3" name="Rectangle 45">
            <a:extLst>
              <a:ext uri="{FF2B5EF4-FFF2-40B4-BE49-F238E27FC236}">
                <a16:creationId xmlns:a16="http://schemas.microsoft.com/office/drawing/2014/main" id="{81B0CD82-4E82-4B0B-B80B-552032963344}"/>
              </a:ext>
            </a:extLst>
          </p:cNvPr>
          <p:cNvSpPr>
            <a:spLocks/>
          </p:cNvSpPr>
          <p:nvPr/>
        </p:nvSpPr>
        <p:spPr bwMode="auto">
          <a:xfrm>
            <a:off x="-2674685" y="133350"/>
            <a:ext cx="8029498" cy="62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defTabSz="967527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2800" dirty="0">
              <a:solidFill>
                <a:schemeClr val="bg1">
                  <a:lumMod val="95000"/>
                  <a:lumOff val="5000"/>
                </a:schemeClr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283FAE06-FE80-43CB-9113-7239D4C40A87}"/>
              </a:ext>
            </a:extLst>
          </p:cNvPr>
          <p:cNvSpPr/>
          <p:nvPr/>
        </p:nvSpPr>
        <p:spPr>
          <a:xfrm>
            <a:off x="0" y="133350"/>
            <a:ext cx="171450" cy="514350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15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Freeform 2"/>
          <p:cNvSpPr/>
          <p:nvPr/>
        </p:nvSpPr>
        <p:spPr>
          <a:xfrm>
            <a:off x="4651694" y="2034401"/>
            <a:ext cx="2955136" cy="2918493"/>
          </a:xfrm>
          <a:custGeom>
            <a:avLst/>
            <a:gdLst>
              <a:gd name="connsiteX0" fmla="*/ 0 w 2189205"/>
              <a:gd name="connsiteY0" fmla="*/ 1094603 h 2189205"/>
              <a:gd name="connsiteX1" fmla="*/ 1094603 w 2189205"/>
              <a:gd name="connsiteY1" fmla="*/ 0 h 2189205"/>
              <a:gd name="connsiteX2" fmla="*/ 2189206 w 2189205"/>
              <a:gd name="connsiteY2" fmla="*/ 1094603 h 2189205"/>
              <a:gd name="connsiteX3" fmla="*/ 1094603 w 2189205"/>
              <a:gd name="connsiteY3" fmla="*/ 2189206 h 2189205"/>
              <a:gd name="connsiteX4" fmla="*/ 0 w 2189205"/>
              <a:gd name="connsiteY4" fmla="*/ 1094603 h 218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205" h="2189205">
                <a:moveTo>
                  <a:pt x="0" y="1094603"/>
                </a:moveTo>
                <a:cubicBezTo>
                  <a:pt x="0" y="490070"/>
                  <a:pt x="490070" y="0"/>
                  <a:pt x="1094603" y="0"/>
                </a:cubicBezTo>
                <a:cubicBezTo>
                  <a:pt x="1699136" y="0"/>
                  <a:pt x="2189206" y="490070"/>
                  <a:pt x="2189206" y="1094603"/>
                </a:cubicBezTo>
                <a:cubicBezTo>
                  <a:pt x="2189206" y="1699136"/>
                  <a:pt x="1699136" y="2189206"/>
                  <a:pt x="1094603" y="2189206"/>
                </a:cubicBezTo>
                <a:cubicBezTo>
                  <a:pt x="490070" y="2189206"/>
                  <a:pt x="0" y="1699136"/>
                  <a:pt x="0" y="1094603"/>
                </a:cubicBezTo>
                <a:close/>
              </a:path>
            </a:pathLst>
          </a:custGeom>
          <a:solidFill>
            <a:srgbClr val="1F497D">
              <a:alpha val="41000"/>
            </a:srgb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1251128" tIns="278895" rIns="1251128" bIns="2629556" numCol="1" spcCol="1718" anchor="ctr" anchorCtr="0">
            <a:noAutofit/>
          </a:bodyPr>
          <a:lstStyle/>
          <a:p>
            <a:pPr algn="ctr" defTabSz="76362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93" kern="0" dirty="0">
                <a:solidFill>
                  <a:srgbClr val="FFFFFF"/>
                </a:solidFill>
                <a:latin typeface="Century Gothic" panose="020B0502020202020204" pitchFamily="34" charset="0"/>
                <a:ea typeface="微软雅黑"/>
                <a:sym typeface="Gill Sans" charset="0"/>
              </a:rPr>
              <a:t>25%</a:t>
            </a:r>
          </a:p>
        </p:txBody>
      </p:sp>
      <p:sp>
        <p:nvSpPr>
          <p:cNvPr id="139" name="Freeform 4"/>
          <p:cNvSpPr/>
          <p:nvPr/>
        </p:nvSpPr>
        <p:spPr>
          <a:xfrm>
            <a:off x="4947208" y="2618100"/>
            <a:ext cx="2364108" cy="2334794"/>
          </a:xfrm>
          <a:custGeom>
            <a:avLst/>
            <a:gdLst>
              <a:gd name="connsiteX0" fmla="*/ 0 w 1751364"/>
              <a:gd name="connsiteY0" fmla="*/ 875682 h 1751364"/>
              <a:gd name="connsiteX1" fmla="*/ 875682 w 1751364"/>
              <a:gd name="connsiteY1" fmla="*/ 0 h 1751364"/>
              <a:gd name="connsiteX2" fmla="*/ 1751364 w 1751364"/>
              <a:gd name="connsiteY2" fmla="*/ 875682 h 1751364"/>
              <a:gd name="connsiteX3" fmla="*/ 875682 w 1751364"/>
              <a:gd name="connsiteY3" fmla="*/ 1751364 h 1751364"/>
              <a:gd name="connsiteX4" fmla="*/ 0 w 1751364"/>
              <a:gd name="connsiteY4" fmla="*/ 875682 h 1751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1364" h="1751364">
                <a:moveTo>
                  <a:pt x="0" y="875682"/>
                </a:moveTo>
                <a:cubicBezTo>
                  <a:pt x="0" y="392056"/>
                  <a:pt x="392056" y="0"/>
                  <a:pt x="875682" y="0"/>
                </a:cubicBezTo>
                <a:cubicBezTo>
                  <a:pt x="1359308" y="0"/>
                  <a:pt x="1751364" y="392056"/>
                  <a:pt x="1751364" y="875682"/>
                </a:cubicBezTo>
                <a:cubicBezTo>
                  <a:pt x="1751364" y="1359308"/>
                  <a:pt x="1359308" y="1751364"/>
                  <a:pt x="875682" y="1751364"/>
                </a:cubicBezTo>
                <a:cubicBezTo>
                  <a:pt x="392056" y="1751364"/>
                  <a:pt x="0" y="1359308"/>
                  <a:pt x="0" y="875682"/>
                </a:cubicBezTo>
                <a:close/>
              </a:path>
            </a:pathLst>
          </a:custGeom>
          <a:solidFill>
            <a:srgbClr val="1F497D">
              <a:alpha val="46000"/>
            </a:srgb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937706" tIns="272626" rIns="937708" bIns="2027786" numCol="1" spcCol="1718" anchor="ctr" anchorCtr="0">
            <a:noAutofit/>
          </a:bodyPr>
          <a:lstStyle/>
          <a:p>
            <a:pPr algn="ctr" defTabSz="76362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93" kern="0" dirty="0">
                <a:solidFill>
                  <a:srgbClr val="FFFFFF"/>
                </a:solidFill>
                <a:latin typeface="Century Gothic" panose="020B0502020202020204" pitchFamily="34" charset="0"/>
                <a:ea typeface="微软雅黑"/>
                <a:sym typeface="Gill Sans" charset="0"/>
              </a:rPr>
              <a:t>36%</a:t>
            </a:r>
          </a:p>
        </p:txBody>
      </p:sp>
      <p:sp>
        <p:nvSpPr>
          <p:cNvPr id="140" name="Freeform 5"/>
          <p:cNvSpPr/>
          <p:nvPr/>
        </p:nvSpPr>
        <p:spPr>
          <a:xfrm>
            <a:off x="5242719" y="3201799"/>
            <a:ext cx="1773081" cy="1751096"/>
          </a:xfrm>
          <a:custGeom>
            <a:avLst/>
            <a:gdLst>
              <a:gd name="connsiteX0" fmla="*/ 0 w 1313523"/>
              <a:gd name="connsiteY0" fmla="*/ 656762 h 1313523"/>
              <a:gd name="connsiteX1" fmla="*/ 656762 w 1313523"/>
              <a:gd name="connsiteY1" fmla="*/ 0 h 1313523"/>
              <a:gd name="connsiteX2" fmla="*/ 1313524 w 1313523"/>
              <a:gd name="connsiteY2" fmla="*/ 656762 h 1313523"/>
              <a:gd name="connsiteX3" fmla="*/ 656762 w 1313523"/>
              <a:gd name="connsiteY3" fmla="*/ 1313524 h 1313523"/>
              <a:gd name="connsiteX4" fmla="*/ 0 w 1313523"/>
              <a:gd name="connsiteY4" fmla="*/ 656762 h 1313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3523" h="1313523">
                <a:moveTo>
                  <a:pt x="0" y="656762"/>
                </a:moveTo>
                <a:cubicBezTo>
                  <a:pt x="0" y="294042"/>
                  <a:pt x="294042" y="0"/>
                  <a:pt x="656762" y="0"/>
                </a:cubicBezTo>
                <a:cubicBezTo>
                  <a:pt x="1019482" y="0"/>
                  <a:pt x="1313524" y="294042"/>
                  <a:pt x="1313524" y="656762"/>
                </a:cubicBezTo>
                <a:cubicBezTo>
                  <a:pt x="1313524" y="1019482"/>
                  <a:pt x="1019482" y="1313524"/>
                  <a:pt x="656762" y="1313524"/>
                </a:cubicBezTo>
                <a:cubicBezTo>
                  <a:pt x="294042" y="1313524"/>
                  <a:pt x="0" y="1019482"/>
                  <a:pt x="0" y="656762"/>
                </a:cubicBezTo>
                <a:close/>
              </a:path>
            </a:pathLst>
          </a:custGeom>
          <a:solidFill>
            <a:srgbClr val="1F497D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624285" tIns="263224" rIns="624285" bIns="1438555" numCol="1" spcCol="1718" anchor="ctr" anchorCtr="0">
            <a:noAutofit/>
          </a:bodyPr>
          <a:lstStyle/>
          <a:p>
            <a:pPr algn="ctr" defTabSz="76362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93" kern="0" dirty="0">
                <a:solidFill>
                  <a:srgbClr val="FFFFFF"/>
                </a:solidFill>
                <a:latin typeface="Century Gothic" panose="020B0502020202020204" pitchFamily="34" charset="0"/>
                <a:ea typeface="微软雅黑"/>
                <a:sym typeface="Gill Sans" charset="0"/>
              </a:rPr>
              <a:t>15%</a:t>
            </a:r>
          </a:p>
        </p:txBody>
      </p:sp>
      <p:sp>
        <p:nvSpPr>
          <p:cNvPr id="141" name="Freeform 6"/>
          <p:cNvSpPr/>
          <p:nvPr/>
        </p:nvSpPr>
        <p:spPr>
          <a:xfrm>
            <a:off x="5538235" y="3785496"/>
            <a:ext cx="1182054" cy="1167398"/>
          </a:xfrm>
          <a:custGeom>
            <a:avLst/>
            <a:gdLst>
              <a:gd name="connsiteX0" fmla="*/ 0 w 875682"/>
              <a:gd name="connsiteY0" fmla="*/ 437841 h 875682"/>
              <a:gd name="connsiteX1" fmla="*/ 437841 w 875682"/>
              <a:gd name="connsiteY1" fmla="*/ 0 h 875682"/>
              <a:gd name="connsiteX2" fmla="*/ 875682 w 875682"/>
              <a:gd name="connsiteY2" fmla="*/ 437841 h 875682"/>
              <a:gd name="connsiteX3" fmla="*/ 437841 w 875682"/>
              <a:gd name="connsiteY3" fmla="*/ 875682 h 875682"/>
              <a:gd name="connsiteX4" fmla="*/ 0 w 875682"/>
              <a:gd name="connsiteY4" fmla="*/ 437841 h 87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5682" h="875682">
                <a:moveTo>
                  <a:pt x="0" y="437841"/>
                </a:moveTo>
                <a:cubicBezTo>
                  <a:pt x="0" y="196028"/>
                  <a:pt x="196028" y="0"/>
                  <a:pt x="437841" y="0"/>
                </a:cubicBezTo>
                <a:cubicBezTo>
                  <a:pt x="679654" y="0"/>
                  <a:pt x="875682" y="196028"/>
                  <a:pt x="875682" y="437841"/>
                </a:cubicBezTo>
                <a:cubicBezTo>
                  <a:pt x="875682" y="679654"/>
                  <a:pt x="679654" y="875682"/>
                  <a:pt x="437841" y="875682"/>
                </a:cubicBezTo>
                <a:cubicBezTo>
                  <a:pt x="196028" y="875682"/>
                  <a:pt x="0" y="679654"/>
                  <a:pt x="0" y="437841"/>
                </a:cubicBezTo>
                <a:close/>
              </a:path>
            </a:pathLst>
          </a:cu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305783" tIns="435607" rIns="305783" bIns="435605" numCol="1" spcCol="1718" anchor="ctr" anchorCtr="0">
            <a:noAutofit/>
          </a:bodyPr>
          <a:lstStyle/>
          <a:p>
            <a:pPr algn="ctr" defTabSz="76362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93" kern="0" dirty="0">
                <a:solidFill>
                  <a:srgbClr val="000000"/>
                </a:solidFill>
                <a:latin typeface="Century Gothic" panose="020B0502020202020204" pitchFamily="34" charset="0"/>
                <a:ea typeface="微软雅黑"/>
                <a:sym typeface="Gill Sans" charset="0"/>
              </a:rPr>
              <a:t>20%</a:t>
            </a:r>
          </a:p>
        </p:txBody>
      </p:sp>
      <p:sp>
        <p:nvSpPr>
          <p:cNvPr id="145" name="Freeform 25"/>
          <p:cNvSpPr>
            <a:spLocks/>
          </p:cNvSpPr>
          <p:nvPr/>
        </p:nvSpPr>
        <p:spPr bwMode="auto">
          <a:xfrm>
            <a:off x="3546181" y="2295339"/>
            <a:ext cx="2200382" cy="500383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</a:pPr>
            <a:endParaRPr lang="en-US" sz="2963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1" name="Freeform 26"/>
          <p:cNvSpPr>
            <a:spLocks/>
          </p:cNvSpPr>
          <p:nvPr/>
        </p:nvSpPr>
        <p:spPr bwMode="auto">
          <a:xfrm>
            <a:off x="3548448" y="3597682"/>
            <a:ext cx="2245675" cy="620220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</a:pPr>
            <a:endParaRPr lang="en-US" sz="2963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2" name="Freeform 30"/>
          <p:cNvSpPr>
            <a:spLocks/>
          </p:cNvSpPr>
          <p:nvPr/>
        </p:nvSpPr>
        <p:spPr bwMode="auto">
          <a:xfrm>
            <a:off x="6609945" y="2788576"/>
            <a:ext cx="2144863" cy="115870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</a:pPr>
            <a:endParaRPr lang="en-US" sz="2963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3" name="Freeform 31"/>
          <p:cNvSpPr>
            <a:spLocks/>
          </p:cNvSpPr>
          <p:nvPr/>
        </p:nvSpPr>
        <p:spPr bwMode="auto">
          <a:xfrm>
            <a:off x="6606293" y="4179809"/>
            <a:ext cx="2152167" cy="399990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</a:pPr>
            <a:endParaRPr lang="en-US" sz="2963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FFD527A-7CB4-49B9-B3B3-94A456EAD5CF}"/>
              </a:ext>
            </a:extLst>
          </p:cNvPr>
          <p:cNvSpPr txBox="1"/>
          <p:nvPr/>
        </p:nvSpPr>
        <p:spPr>
          <a:xfrm>
            <a:off x="1701713" y="2313675"/>
            <a:ext cx="158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25" name="Rectangle 7">
            <a:extLst>
              <a:ext uri="{FF2B5EF4-FFF2-40B4-BE49-F238E27FC236}">
                <a16:creationId xmlns:a16="http://schemas.microsoft.com/office/drawing/2014/main" id="{DD0C87A4-4313-4746-9A9E-7D7F16022DE1}"/>
              </a:ext>
            </a:extLst>
          </p:cNvPr>
          <p:cNvSpPr>
            <a:spLocks/>
          </p:cNvSpPr>
          <p:nvPr/>
        </p:nvSpPr>
        <p:spPr bwMode="auto">
          <a:xfrm>
            <a:off x="346105" y="2618100"/>
            <a:ext cx="2819594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0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</a:t>
            </a: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9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3918F27-EC04-454B-8E2D-6D0BF090F302}"/>
              </a:ext>
            </a:extLst>
          </p:cNvPr>
          <p:cNvSpPr txBox="1"/>
          <p:nvPr/>
        </p:nvSpPr>
        <p:spPr>
          <a:xfrm>
            <a:off x="1999390" y="4009200"/>
            <a:ext cx="158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27" name="Rectangle 7">
            <a:extLst>
              <a:ext uri="{FF2B5EF4-FFF2-40B4-BE49-F238E27FC236}">
                <a16:creationId xmlns:a16="http://schemas.microsoft.com/office/drawing/2014/main" id="{B1AA909B-9CD3-4EA8-9784-BC737EA2602D}"/>
              </a:ext>
            </a:extLst>
          </p:cNvPr>
          <p:cNvSpPr>
            <a:spLocks/>
          </p:cNvSpPr>
          <p:nvPr/>
        </p:nvSpPr>
        <p:spPr bwMode="auto">
          <a:xfrm>
            <a:off x="643782" y="4313625"/>
            <a:ext cx="2819594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0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</a:t>
            </a: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9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ACEBAB2-11FC-4A12-9025-D02F92F15B68}"/>
              </a:ext>
            </a:extLst>
          </p:cNvPr>
          <p:cNvSpPr txBox="1"/>
          <p:nvPr/>
        </p:nvSpPr>
        <p:spPr>
          <a:xfrm>
            <a:off x="8830995" y="2535114"/>
            <a:ext cx="158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30" name="Rectangle 7">
            <a:extLst>
              <a:ext uri="{FF2B5EF4-FFF2-40B4-BE49-F238E27FC236}">
                <a16:creationId xmlns:a16="http://schemas.microsoft.com/office/drawing/2014/main" id="{B1DE68CE-F771-4BF9-8AE8-35DF1C2FE935}"/>
              </a:ext>
            </a:extLst>
          </p:cNvPr>
          <p:cNvSpPr>
            <a:spLocks/>
          </p:cNvSpPr>
          <p:nvPr/>
        </p:nvSpPr>
        <p:spPr bwMode="auto">
          <a:xfrm>
            <a:off x="8955003" y="2897463"/>
            <a:ext cx="2819594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0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</a:t>
            </a: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9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FECFE0E-7C5F-4CC6-8A68-31B071CE2F0A}"/>
              </a:ext>
            </a:extLst>
          </p:cNvPr>
          <p:cNvSpPr txBox="1"/>
          <p:nvPr/>
        </p:nvSpPr>
        <p:spPr>
          <a:xfrm>
            <a:off x="8780143" y="4016183"/>
            <a:ext cx="158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32" name="Rectangle 7">
            <a:extLst>
              <a:ext uri="{FF2B5EF4-FFF2-40B4-BE49-F238E27FC236}">
                <a16:creationId xmlns:a16="http://schemas.microsoft.com/office/drawing/2014/main" id="{71D25481-D9BC-4D63-BD34-262B700A7DE5}"/>
              </a:ext>
            </a:extLst>
          </p:cNvPr>
          <p:cNvSpPr>
            <a:spLocks/>
          </p:cNvSpPr>
          <p:nvPr/>
        </p:nvSpPr>
        <p:spPr bwMode="auto">
          <a:xfrm>
            <a:off x="8904151" y="4378532"/>
            <a:ext cx="2819594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0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</a:t>
            </a: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9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8" name="Rectangle 45">
            <a:extLst>
              <a:ext uri="{FF2B5EF4-FFF2-40B4-BE49-F238E27FC236}">
                <a16:creationId xmlns:a16="http://schemas.microsoft.com/office/drawing/2014/main" id="{024025BC-C438-47C2-B43E-9569FBFD0AD3}"/>
              </a:ext>
            </a:extLst>
          </p:cNvPr>
          <p:cNvSpPr>
            <a:spLocks/>
          </p:cNvSpPr>
          <p:nvPr/>
        </p:nvSpPr>
        <p:spPr bwMode="auto">
          <a:xfrm>
            <a:off x="-2674685" y="133350"/>
            <a:ext cx="8029498" cy="62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defTabSz="967527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2800" dirty="0">
              <a:solidFill>
                <a:schemeClr val="bg1">
                  <a:lumMod val="95000"/>
                  <a:lumOff val="5000"/>
                </a:schemeClr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C6574BD-6CBE-4166-8C27-4E0BE01EBF1C}"/>
              </a:ext>
            </a:extLst>
          </p:cNvPr>
          <p:cNvSpPr/>
          <p:nvPr/>
        </p:nvSpPr>
        <p:spPr>
          <a:xfrm>
            <a:off x="0" y="133350"/>
            <a:ext cx="171450" cy="514350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334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animBg="1"/>
      <p:bldP spid="139" grpId="0" animBg="1"/>
      <p:bldP spid="140" grpId="0" animBg="1"/>
      <p:bldP spid="141" grpId="0" animBg="1"/>
      <p:bldP spid="145" grpId="0" animBg="1"/>
      <p:bldP spid="151" grpId="0" animBg="1"/>
      <p:bldP spid="152" grpId="0" animBg="1"/>
      <p:bldP spid="153" grpId="0" animBg="1"/>
      <p:bldP spid="25" grpId="0"/>
      <p:bldP spid="27" grpId="0"/>
      <p:bldP spid="30" grpId="0"/>
      <p:bldP spid="32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>
            <a:extLst>
              <a:ext uri="{FF2B5EF4-FFF2-40B4-BE49-F238E27FC236}">
                <a16:creationId xmlns:a16="http://schemas.microsoft.com/office/drawing/2014/main" id="{00B92CC5-6604-4BA4-8A65-978A507DC81F}"/>
              </a:ext>
            </a:extLst>
          </p:cNvPr>
          <p:cNvSpPr/>
          <p:nvPr/>
        </p:nvSpPr>
        <p:spPr>
          <a:xfrm>
            <a:off x="8767412" y="3429000"/>
            <a:ext cx="2679040" cy="227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57" tIns="48378" rIns="96757" bIns="483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67527"/>
            <a:endParaRPr lang="zh-CN" altLang="en-US" sz="1905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8E78EB81-A33C-401C-85BA-9606CCA0F11E}"/>
              </a:ext>
            </a:extLst>
          </p:cNvPr>
          <p:cNvSpPr/>
          <p:nvPr/>
        </p:nvSpPr>
        <p:spPr>
          <a:xfrm>
            <a:off x="5386699" y="3433301"/>
            <a:ext cx="2679040" cy="227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57" tIns="48378" rIns="96757" bIns="483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67527"/>
            <a:endParaRPr lang="zh-CN" altLang="en-US" sz="1905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A4E32B6-902C-45FD-9D00-14F0F6DBB14D}"/>
              </a:ext>
            </a:extLst>
          </p:cNvPr>
          <p:cNvSpPr/>
          <p:nvPr/>
        </p:nvSpPr>
        <p:spPr>
          <a:xfrm>
            <a:off x="1851109" y="3433301"/>
            <a:ext cx="2679040" cy="227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57" tIns="48378" rIns="96757" bIns="483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67527"/>
            <a:endParaRPr lang="zh-CN" altLang="en-US" sz="1905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grpSp>
        <p:nvGrpSpPr>
          <p:cNvPr id="30" name="Group 13"/>
          <p:cNvGrpSpPr>
            <a:grpSpLocks/>
          </p:cNvGrpSpPr>
          <p:nvPr/>
        </p:nvGrpSpPr>
        <p:grpSpPr bwMode="auto">
          <a:xfrm>
            <a:off x="1321361" y="3799434"/>
            <a:ext cx="470102" cy="463479"/>
            <a:chOff x="0" y="0"/>
            <a:chExt cx="584" cy="584"/>
          </a:xfrm>
        </p:grpSpPr>
        <p:sp>
          <p:nvSpPr>
            <p:cNvPr id="31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rgbClr val="1F4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ea typeface="微软雅黑"/>
                <a:sym typeface="Gill Sans" charset="0"/>
              </a:endParaRPr>
            </a:p>
          </p:txBody>
        </p:sp>
        <p:sp>
          <p:nvSpPr>
            <p:cNvPr id="32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328" kern="0" dirty="0">
                  <a:solidFill>
                    <a:srgbClr val="FFFFFF"/>
                  </a:solidFill>
                  <a:ea typeface="微软雅黑"/>
                  <a:cs typeface="Lato Light" charset="0"/>
                  <a:sym typeface="Lato Light" charset="0"/>
                </a:rPr>
                <a:t>1</a:t>
              </a:r>
            </a:p>
          </p:txBody>
        </p:sp>
      </p:grpSp>
      <p:grpSp>
        <p:nvGrpSpPr>
          <p:cNvPr id="33" name="Group 4"/>
          <p:cNvGrpSpPr/>
          <p:nvPr/>
        </p:nvGrpSpPr>
        <p:grpSpPr>
          <a:xfrm>
            <a:off x="1170386" y="3231155"/>
            <a:ext cx="9914522" cy="284471"/>
            <a:chOff x="899592" y="2852807"/>
            <a:chExt cx="7344815" cy="213386"/>
          </a:xfrm>
          <a:solidFill>
            <a:srgbClr val="1F497D"/>
          </a:solidFill>
        </p:grpSpPr>
        <p:sp>
          <p:nvSpPr>
            <p:cNvPr id="34" name="Rectangle 61"/>
            <p:cNvSpPr/>
            <p:nvPr/>
          </p:nvSpPr>
          <p:spPr bwMode="auto">
            <a:xfrm>
              <a:off x="899592" y="2852807"/>
              <a:ext cx="7344815" cy="3203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757" tIns="48378" rIns="96757" bIns="4837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30906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8042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5" name="Flowchart: Merge 3"/>
            <p:cNvSpPr/>
            <p:nvPr/>
          </p:nvSpPr>
          <p:spPr bwMode="auto">
            <a:xfrm>
              <a:off x="1099027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757" tIns="48378" rIns="96757" bIns="4837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30906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8042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6" name="Flowchart: Merge 64"/>
            <p:cNvSpPr/>
            <p:nvPr/>
          </p:nvSpPr>
          <p:spPr bwMode="auto">
            <a:xfrm>
              <a:off x="3708663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757" tIns="48378" rIns="96757" bIns="4837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30906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8042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7" name="Flowchart: Merge 65"/>
            <p:cNvSpPr/>
            <p:nvPr/>
          </p:nvSpPr>
          <p:spPr bwMode="auto">
            <a:xfrm>
              <a:off x="6174461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757" tIns="48378" rIns="96757" bIns="4837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30906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8042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1" name="Group 13"/>
          <p:cNvGrpSpPr>
            <a:grpSpLocks/>
          </p:cNvGrpSpPr>
          <p:nvPr/>
        </p:nvGrpSpPr>
        <p:grpSpPr bwMode="auto">
          <a:xfrm>
            <a:off x="4869308" y="3799434"/>
            <a:ext cx="477348" cy="463479"/>
            <a:chOff x="0" y="0"/>
            <a:chExt cx="593" cy="584"/>
          </a:xfrm>
        </p:grpSpPr>
        <p:sp>
          <p:nvSpPr>
            <p:cNvPr id="42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rgbClr val="1F4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ea typeface="微软雅黑"/>
                <a:sym typeface="Gill Sans" charset="0"/>
              </a:endParaRPr>
            </a:p>
          </p:txBody>
        </p:sp>
        <p:sp>
          <p:nvSpPr>
            <p:cNvPr id="43" name="Rectangle 15"/>
            <p:cNvSpPr>
              <a:spLocks/>
            </p:cNvSpPr>
            <p:nvPr/>
          </p:nvSpPr>
          <p:spPr bwMode="auto">
            <a:xfrm>
              <a:off x="9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328" kern="0" dirty="0">
                  <a:solidFill>
                    <a:srgbClr val="FFFFFF"/>
                  </a:solidFill>
                  <a:ea typeface="微软雅黑"/>
                  <a:cs typeface="Lato Light" charset="0"/>
                  <a:sym typeface="Lato Light" charset="0"/>
                </a:rPr>
                <a:t>2</a:t>
              </a:r>
            </a:p>
          </p:txBody>
        </p:sp>
      </p:grpSp>
      <p:grpSp>
        <p:nvGrpSpPr>
          <p:cNvPr id="44" name="Group 10"/>
          <p:cNvGrpSpPr>
            <a:grpSpLocks/>
          </p:cNvGrpSpPr>
          <p:nvPr/>
        </p:nvGrpSpPr>
        <p:grpSpPr bwMode="auto">
          <a:xfrm>
            <a:off x="9011634" y="3816430"/>
            <a:ext cx="2190594" cy="1396788"/>
            <a:chOff x="0" y="0"/>
            <a:chExt cx="2726" cy="1760"/>
          </a:xfrm>
        </p:grpSpPr>
        <p:sp>
          <p:nvSpPr>
            <p:cNvPr id="45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defTabSz="967527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ato Regular" charset="0"/>
                  <a:sym typeface="Lato Regular" charset="0"/>
                </a:rPr>
                <a:t>单击此处添加标题</a:t>
              </a:r>
              <a:endParaRPr lang="en-US" b="1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Regular" charset="0"/>
                <a:sym typeface="Lato Regular" charset="0"/>
              </a:endParaRPr>
            </a:p>
          </p:txBody>
        </p:sp>
        <p:sp>
          <p:nvSpPr>
            <p:cNvPr id="46" name="Rectangle 12"/>
            <p:cNvSpPr>
              <a:spLocks/>
            </p:cNvSpPr>
            <p:nvPr/>
          </p:nvSpPr>
          <p:spPr bwMode="auto">
            <a:xfrm>
              <a:off x="0" y="552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967527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此处添加详细文本描述，建议与标题相关并符合整体语言风格，语言描述尽量</a:t>
              </a:r>
              <a:r>
                <a:rPr lang="zh-CN" altLang="en-US" sz="110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简洁生动</a:t>
              </a:r>
              <a:r>
                <a:rPr lang="en-US" altLang="zh-CN" sz="110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分钟之内。</a:t>
              </a:r>
              <a:endParaRPr lang="en-US" sz="11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7" name="Group 13"/>
          <p:cNvGrpSpPr>
            <a:grpSpLocks/>
          </p:cNvGrpSpPr>
          <p:nvPr/>
        </p:nvGrpSpPr>
        <p:grpSpPr bwMode="auto">
          <a:xfrm>
            <a:off x="8227384" y="3799434"/>
            <a:ext cx="470102" cy="463479"/>
            <a:chOff x="0" y="0"/>
            <a:chExt cx="584" cy="584"/>
          </a:xfrm>
        </p:grpSpPr>
        <p:sp>
          <p:nvSpPr>
            <p:cNvPr id="48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rgbClr val="1F4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ea typeface="微软雅黑"/>
                <a:sym typeface="Gill Sans" charset="0"/>
              </a:endParaRPr>
            </a:p>
          </p:txBody>
        </p:sp>
        <p:sp>
          <p:nvSpPr>
            <p:cNvPr id="49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328" kern="0" dirty="0">
                  <a:solidFill>
                    <a:srgbClr val="FFFFFF"/>
                  </a:solidFill>
                  <a:ea typeface="微软雅黑"/>
                  <a:cs typeface="Lato Light" charset="0"/>
                  <a:sym typeface="Lato Light" charset="0"/>
                </a:rPr>
                <a:t>3</a:t>
              </a:r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33DC8917-97BD-47BF-B957-F5663FCBC47F}"/>
              </a:ext>
            </a:extLst>
          </p:cNvPr>
          <p:cNvSpPr/>
          <p:nvPr/>
        </p:nvSpPr>
        <p:spPr>
          <a:xfrm>
            <a:off x="2180886" y="1240505"/>
            <a:ext cx="1829615" cy="1829615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D93EBAD7-6F0D-4966-87A9-92FAFEC9169D}"/>
              </a:ext>
            </a:extLst>
          </p:cNvPr>
          <p:cNvSpPr/>
          <p:nvPr/>
        </p:nvSpPr>
        <p:spPr>
          <a:xfrm>
            <a:off x="5811411" y="1247046"/>
            <a:ext cx="1829615" cy="1829615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D5AE47EF-C6A6-4587-B18B-C416D157F039}"/>
              </a:ext>
            </a:extLst>
          </p:cNvPr>
          <p:cNvSpPr/>
          <p:nvPr/>
        </p:nvSpPr>
        <p:spPr>
          <a:xfrm>
            <a:off x="9192124" y="1247046"/>
            <a:ext cx="1829615" cy="1829615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Group 10">
            <a:extLst>
              <a:ext uri="{FF2B5EF4-FFF2-40B4-BE49-F238E27FC236}">
                <a16:creationId xmlns:a16="http://schemas.microsoft.com/office/drawing/2014/main" id="{D0815490-28B2-44FF-B6DA-7ED3C7717F7C}"/>
              </a:ext>
            </a:extLst>
          </p:cNvPr>
          <p:cNvGrpSpPr>
            <a:grpSpLocks/>
          </p:cNvGrpSpPr>
          <p:nvPr/>
        </p:nvGrpSpPr>
        <p:grpSpPr bwMode="auto">
          <a:xfrm>
            <a:off x="5648621" y="3816430"/>
            <a:ext cx="2190594" cy="1396788"/>
            <a:chOff x="0" y="0"/>
            <a:chExt cx="2726" cy="1760"/>
          </a:xfrm>
        </p:grpSpPr>
        <p:sp>
          <p:nvSpPr>
            <p:cNvPr id="56" name="Rectangle 11">
              <a:extLst>
                <a:ext uri="{FF2B5EF4-FFF2-40B4-BE49-F238E27FC236}">
                  <a16:creationId xmlns:a16="http://schemas.microsoft.com/office/drawing/2014/main" id="{797EFEB1-8195-425A-BB0A-98068D823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defTabSz="967527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ato Regular" charset="0"/>
                  <a:sym typeface="Lato Regular" charset="0"/>
                </a:rPr>
                <a:t>单击此处添加标题</a:t>
              </a:r>
              <a:endParaRPr lang="en-US" b="1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Regular" charset="0"/>
                <a:sym typeface="Lato Regular" charset="0"/>
              </a:endParaRPr>
            </a:p>
          </p:txBody>
        </p:sp>
        <p:sp>
          <p:nvSpPr>
            <p:cNvPr id="57" name="Rectangle 12">
              <a:extLst>
                <a:ext uri="{FF2B5EF4-FFF2-40B4-BE49-F238E27FC236}">
                  <a16:creationId xmlns:a16="http://schemas.microsoft.com/office/drawing/2014/main" id="{5CE63C5B-BB16-4592-878B-117BED8C47EB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552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967527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此处添加详细文本描述，建议与标题相关并符合整体语言风格，语言描述尽量</a:t>
              </a:r>
              <a:r>
                <a:rPr lang="zh-CN" altLang="en-US" sz="110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简洁生动</a:t>
              </a:r>
              <a:r>
                <a:rPr lang="en-US" altLang="zh-CN" sz="110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分钟之内。</a:t>
              </a:r>
              <a:endParaRPr lang="en-US" sz="11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58" name="Group 10">
            <a:extLst>
              <a:ext uri="{FF2B5EF4-FFF2-40B4-BE49-F238E27FC236}">
                <a16:creationId xmlns:a16="http://schemas.microsoft.com/office/drawing/2014/main" id="{CA53E820-5A85-45B5-A062-38EA96B21241}"/>
              </a:ext>
            </a:extLst>
          </p:cNvPr>
          <p:cNvGrpSpPr>
            <a:grpSpLocks/>
          </p:cNvGrpSpPr>
          <p:nvPr/>
        </p:nvGrpSpPr>
        <p:grpSpPr bwMode="auto">
          <a:xfrm>
            <a:off x="2099963" y="3816430"/>
            <a:ext cx="2190594" cy="1396788"/>
            <a:chOff x="0" y="0"/>
            <a:chExt cx="2726" cy="1760"/>
          </a:xfrm>
        </p:grpSpPr>
        <p:sp>
          <p:nvSpPr>
            <p:cNvPr id="59" name="Rectangle 11">
              <a:extLst>
                <a:ext uri="{FF2B5EF4-FFF2-40B4-BE49-F238E27FC236}">
                  <a16:creationId xmlns:a16="http://schemas.microsoft.com/office/drawing/2014/main" id="{6211DBD2-7B86-48D9-9EF6-0D41D4E8B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defTabSz="967527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Lato Regular" charset="0"/>
                  <a:sym typeface="Lato Regular" charset="0"/>
                </a:rPr>
                <a:t>单击此处添加标题</a:t>
              </a:r>
              <a:endParaRPr lang="en-US" b="1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Regular" charset="0"/>
                <a:sym typeface="Lato Regular" charset="0"/>
              </a:endParaRPr>
            </a:p>
          </p:txBody>
        </p:sp>
        <p:sp>
          <p:nvSpPr>
            <p:cNvPr id="60" name="Rectangle 12">
              <a:extLst>
                <a:ext uri="{FF2B5EF4-FFF2-40B4-BE49-F238E27FC236}">
                  <a16:creationId xmlns:a16="http://schemas.microsoft.com/office/drawing/2014/main" id="{35645B83-A58F-41CB-80A9-1EE367236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552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967527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此处添加详细文本描述，建议与标题相关并符合整体语言风格，语言描述尽量</a:t>
              </a:r>
              <a:r>
                <a:rPr lang="zh-CN" altLang="en-US" sz="110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简洁生动</a:t>
              </a:r>
              <a:r>
                <a:rPr lang="en-US" altLang="zh-CN" sz="110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分钟之内。</a:t>
              </a:r>
              <a:endParaRPr lang="en-US" sz="11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8" name="Rectangle 45">
            <a:extLst>
              <a:ext uri="{FF2B5EF4-FFF2-40B4-BE49-F238E27FC236}">
                <a16:creationId xmlns:a16="http://schemas.microsoft.com/office/drawing/2014/main" id="{7AB61E34-32DC-4AD1-849D-0BFC85FCF88D}"/>
              </a:ext>
            </a:extLst>
          </p:cNvPr>
          <p:cNvSpPr>
            <a:spLocks/>
          </p:cNvSpPr>
          <p:nvPr/>
        </p:nvSpPr>
        <p:spPr bwMode="auto">
          <a:xfrm>
            <a:off x="-2674685" y="133350"/>
            <a:ext cx="8029498" cy="62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defTabSz="967527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2800" dirty="0">
              <a:solidFill>
                <a:schemeClr val="bg1">
                  <a:lumMod val="95000"/>
                  <a:lumOff val="5000"/>
                </a:schemeClr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98783F5B-75C9-4DD8-9330-48AB9AA2E85A}"/>
              </a:ext>
            </a:extLst>
          </p:cNvPr>
          <p:cNvSpPr/>
          <p:nvPr/>
        </p:nvSpPr>
        <p:spPr>
          <a:xfrm>
            <a:off x="0" y="133350"/>
            <a:ext cx="171450" cy="514350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12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B376C07-1E91-4F5B-8512-6563D984E76B}"/>
              </a:ext>
            </a:extLst>
          </p:cNvPr>
          <p:cNvSpPr/>
          <p:nvPr/>
        </p:nvSpPr>
        <p:spPr>
          <a:xfrm>
            <a:off x="0" y="2117912"/>
            <a:ext cx="658906" cy="2622176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A99563-3A1E-4CA2-BD47-57CEB8E770F6}"/>
              </a:ext>
            </a:extLst>
          </p:cNvPr>
          <p:cNvSpPr txBox="1"/>
          <p:nvPr/>
        </p:nvSpPr>
        <p:spPr>
          <a:xfrm>
            <a:off x="69784" y="2517413"/>
            <a:ext cx="492443" cy="19565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BUSINESS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F2AD4A0-E4F8-41EA-9D4C-B6B2F8E1F1AC}"/>
              </a:ext>
            </a:extLst>
          </p:cNvPr>
          <p:cNvSpPr txBox="1"/>
          <p:nvPr/>
        </p:nvSpPr>
        <p:spPr>
          <a:xfrm>
            <a:off x="1472452" y="1976716"/>
            <a:ext cx="4342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PART  THREE</a:t>
            </a:r>
            <a:endParaRPr kumimoji="0" lang="zh-CN" altLang="en-US" sz="4800" b="1" i="0" u="none" strike="noStrike" kern="1200" cap="none" spc="0" normalizeH="0" baseline="0" noProof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D1E1AE-0CAF-4EAE-8E48-F15CAFB33880}"/>
              </a:ext>
            </a:extLst>
          </p:cNvPr>
          <p:cNvSpPr txBox="1"/>
          <p:nvPr/>
        </p:nvSpPr>
        <p:spPr>
          <a:xfrm>
            <a:off x="1472451" y="2899432"/>
            <a:ext cx="43429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成功项目展示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B6EBB73-B8A6-4508-884C-9089EE4219C1}"/>
              </a:ext>
            </a:extLst>
          </p:cNvPr>
          <p:cNvSpPr txBox="1"/>
          <p:nvPr/>
        </p:nvSpPr>
        <p:spPr>
          <a:xfrm>
            <a:off x="1472451" y="3853969"/>
            <a:ext cx="6010899" cy="886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Microsoft YaHei" panose="020B0503020204020204" pitchFamily="34" charset="-122"/>
                <a:cs typeface="+mn-cs"/>
                <a:sym typeface="Century Gothic" panose="020B0502020202020204" pitchFamily="34" charset="0"/>
              </a:rPr>
              <a:t>Four short words sum up what has lifted most successful individuals above the crowd a little 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Microsoft YaHei" panose="020B0503020204020204" pitchFamily="34" charset="-122"/>
                <a:cs typeface="+mn-cs"/>
                <a:sym typeface="Century Gothic" panose="020B0502020202020204" pitchFamily="34" charset="0"/>
              </a:rPr>
              <a:t>bit m short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Microsoft YaHei" panose="020B0503020204020204" pitchFamily="34" charset="-122"/>
              <a:cs typeface="+mn-cs"/>
              <a:sym typeface="Century Gothic" panose="020B0502020202020204" pitchFamily="34" charset="0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656D800-0995-4ED6-90FF-0DA53070AD5F}"/>
              </a:ext>
            </a:extLst>
          </p:cNvPr>
          <p:cNvCxnSpPr/>
          <p:nvPr/>
        </p:nvCxnSpPr>
        <p:spPr>
          <a:xfrm>
            <a:off x="1667436" y="3853969"/>
            <a:ext cx="914400" cy="0"/>
          </a:xfrm>
          <a:prstGeom prst="line">
            <a:avLst/>
          </a:prstGeom>
          <a:ln w="41275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平行四边形 6">
            <a:extLst>
              <a:ext uri="{FF2B5EF4-FFF2-40B4-BE49-F238E27FC236}">
                <a16:creationId xmlns:a16="http://schemas.microsoft.com/office/drawing/2014/main" id="{270C5034-9F5C-4224-9956-7CBDD7EC7041}"/>
              </a:ext>
            </a:extLst>
          </p:cNvPr>
          <p:cNvSpPr/>
          <p:nvPr/>
        </p:nvSpPr>
        <p:spPr>
          <a:xfrm rot="19586943">
            <a:off x="6535437" y="2121759"/>
            <a:ext cx="3911158" cy="1770937"/>
          </a:xfrm>
          <a:custGeom>
            <a:avLst/>
            <a:gdLst>
              <a:gd name="connsiteX0" fmla="*/ 0 w 4606366"/>
              <a:gd name="connsiteY0" fmla="*/ 1274301 h 1274301"/>
              <a:gd name="connsiteX1" fmla="*/ 318575 w 4606366"/>
              <a:gd name="connsiteY1" fmla="*/ 0 h 1274301"/>
              <a:gd name="connsiteX2" fmla="*/ 4606366 w 4606366"/>
              <a:gd name="connsiteY2" fmla="*/ 0 h 1274301"/>
              <a:gd name="connsiteX3" fmla="*/ 4287791 w 4606366"/>
              <a:gd name="connsiteY3" fmla="*/ 1274301 h 1274301"/>
              <a:gd name="connsiteX4" fmla="*/ 0 w 4606366"/>
              <a:gd name="connsiteY4" fmla="*/ 1274301 h 1274301"/>
              <a:gd name="connsiteX0" fmla="*/ 0 w 4606366"/>
              <a:gd name="connsiteY0" fmla="*/ 1274301 h 1274301"/>
              <a:gd name="connsiteX1" fmla="*/ 131438 w 4606366"/>
              <a:gd name="connsiteY1" fmla="*/ 682608 h 1274301"/>
              <a:gd name="connsiteX2" fmla="*/ 318575 w 4606366"/>
              <a:gd name="connsiteY2" fmla="*/ 0 h 1274301"/>
              <a:gd name="connsiteX3" fmla="*/ 4606366 w 4606366"/>
              <a:gd name="connsiteY3" fmla="*/ 0 h 1274301"/>
              <a:gd name="connsiteX4" fmla="*/ 4287791 w 4606366"/>
              <a:gd name="connsiteY4" fmla="*/ 1274301 h 1274301"/>
              <a:gd name="connsiteX5" fmla="*/ 0 w 4606366"/>
              <a:gd name="connsiteY5" fmla="*/ 1274301 h 1274301"/>
              <a:gd name="connsiteX0" fmla="*/ 345969 w 4474928"/>
              <a:gd name="connsiteY0" fmla="*/ 1284331 h 1284331"/>
              <a:gd name="connsiteX1" fmla="*/ 0 w 4474928"/>
              <a:gd name="connsiteY1" fmla="*/ 682608 h 1284331"/>
              <a:gd name="connsiteX2" fmla="*/ 187137 w 4474928"/>
              <a:gd name="connsiteY2" fmla="*/ 0 h 1284331"/>
              <a:gd name="connsiteX3" fmla="*/ 4474928 w 4474928"/>
              <a:gd name="connsiteY3" fmla="*/ 0 h 1284331"/>
              <a:gd name="connsiteX4" fmla="*/ 4156353 w 4474928"/>
              <a:gd name="connsiteY4" fmla="*/ 1274301 h 1284331"/>
              <a:gd name="connsiteX5" fmla="*/ 345969 w 4474928"/>
              <a:gd name="connsiteY5" fmla="*/ 1284331 h 1284331"/>
              <a:gd name="connsiteX0" fmla="*/ 554298 w 4683257"/>
              <a:gd name="connsiteY0" fmla="*/ 1284331 h 1284331"/>
              <a:gd name="connsiteX1" fmla="*/ 0 w 4683257"/>
              <a:gd name="connsiteY1" fmla="*/ 899429 h 1284331"/>
              <a:gd name="connsiteX2" fmla="*/ 395466 w 4683257"/>
              <a:gd name="connsiteY2" fmla="*/ 0 h 1284331"/>
              <a:gd name="connsiteX3" fmla="*/ 4683257 w 4683257"/>
              <a:gd name="connsiteY3" fmla="*/ 0 h 1284331"/>
              <a:gd name="connsiteX4" fmla="*/ 4364682 w 4683257"/>
              <a:gd name="connsiteY4" fmla="*/ 1274301 h 1284331"/>
              <a:gd name="connsiteX5" fmla="*/ 554298 w 4683257"/>
              <a:gd name="connsiteY5" fmla="*/ 1284331 h 1284331"/>
              <a:gd name="connsiteX0" fmla="*/ 408846 w 4683257"/>
              <a:gd name="connsiteY0" fmla="*/ 1284683 h 1284683"/>
              <a:gd name="connsiteX1" fmla="*/ 0 w 4683257"/>
              <a:gd name="connsiteY1" fmla="*/ 899429 h 1284683"/>
              <a:gd name="connsiteX2" fmla="*/ 395466 w 4683257"/>
              <a:gd name="connsiteY2" fmla="*/ 0 h 1284683"/>
              <a:gd name="connsiteX3" fmla="*/ 4683257 w 4683257"/>
              <a:gd name="connsiteY3" fmla="*/ 0 h 1284683"/>
              <a:gd name="connsiteX4" fmla="*/ 4364682 w 4683257"/>
              <a:gd name="connsiteY4" fmla="*/ 1274301 h 1284683"/>
              <a:gd name="connsiteX5" fmla="*/ 408846 w 4683257"/>
              <a:gd name="connsiteY5" fmla="*/ 1284683 h 1284683"/>
              <a:gd name="connsiteX0" fmla="*/ 1459511 w 5733922"/>
              <a:gd name="connsiteY0" fmla="*/ 1287609 h 1287609"/>
              <a:gd name="connsiteX1" fmla="*/ 1050665 w 5733922"/>
              <a:gd name="connsiteY1" fmla="*/ 902355 h 1287609"/>
              <a:gd name="connsiteX2" fmla="*/ 0 w 5733922"/>
              <a:gd name="connsiteY2" fmla="*/ 0 h 1287609"/>
              <a:gd name="connsiteX3" fmla="*/ 5733922 w 5733922"/>
              <a:gd name="connsiteY3" fmla="*/ 2926 h 1287609"/>
              <a:gd name="connsiteX4" fmla="*/ 5415347 w 5733922"/>
              <a:gd name="connsiteY4" fmla="*/ 1277227 h 1287609"/>
              <a:gd name="connsiteX5" fmla="*/ 1459511 w 5733922"/>
              <a:gd name="connsiteY5" fmla="*/ 1287609 h 1287609"/>
              <a:gd name="connsiteX0" fmla="*/ 1459511 w 5733922"/>
              <a:gd name="connsiteY0" fmla="*/ 1287609 h 1287609"/>
              <a:gd name="connsiteX1" fmla="*/ 1531017 w 5733922"/>
              <a:gd name="connsiteY1" fmla="*/ 544015 h 1287609"/>
              <a:gd name="connsiteX2" fmla="*/ 0 w 5733922"/>
              <a:gd name="connsiteY2" fmla="*/ 0 h 1287609"/>
              <a:gd name="connsiteX3" fmla="*/ 5733922 w 5733922"/>
              <a:gd name="connsiteY3" fmla="*/ 2926 h 1287609"/>
              <a:gd name="connsiteX4" fmla="*/ 5415347 w 5733922"/>
              <a:gd name="connsiteY4" fmla="*/ 1277227 h 1287609"/>
              <a:gd name="connsiteX5" fmla="*/ 1459511 w 5733922"/>
              <a:gd name="connsiteY5" fmla="*/ 1287609 h 1287609"/>
              <a:gd name="connsiteX0" fmla="*/ 1459511 w 5733922"/>
              <a:gd name="connsiteY0" fmla="*/ 1287609 h 1287609"/>
              <a:gd name="connsiteX1" fmla="*/ 1531017 w 5733922"/>
              <a:gd name="connsiteY1" fmla="*/ 544015 h 1287609"/>
              <a:gd name="connsiteX2" fmla="*/ 854662 w 5733922"/>
              <a:gd name="connsiteY2" fmla="*/ 311936 h 1287609"/>
              <a:gd name="connsiteX3" fmla="*/ 0 w 5733922"/>
              <a:gd name="connsiteY3" fmla="*/ 0 h 1287609"/>
              <a:gd name="connsiteX4" fmla="*/ 5733922 w 5733922"/>
              <a:gd name="connsiteY4" fmla="*/ 2926 h 1287609"/>
              <a:gd name="connsiteX5" fmla="*/ 5415347 w 5733922"/>
              <a:gd name="connsiteY5" fmla="*/ 1277227 h 1287609"/>
              <a:gd name="connsiteX6" fmla="*/ 1459511 w 5733922"/>
              <a:gd name="connsiteY6" fmla="*/ 1287609 h 1287609"/>
              <a:gd name="connsiteX0" fmla="*/ 1459511 w 5733922"/>
              <a:gd name="connsiteY0" fmla="*/ 1287609 h 1287609"/>
              <a:gd name="connsiteX1" fmla="*/ 1531017 w 5733922"/>
              <a:gd name="connsiteY1" fmla="*/ 544015 h 1287609"/>
              <a:gd name="connsiteX2" fmla="*/ 492945 w 5733922"/>
              <a:gd name="connsiteY2" fmla="*/ 516134 h 1287609"/>
              <a:gd name="connsiteX3" fmla="*/ 0 w 5733922"/>
              <a:gd name="connsiteY3" fmla="*/ 0 h 1287609"/>
              <a:gd name="connsiteX4" fmla="*/ 5733922 w 5733922"/>
              <a:gd name="connsiteY4" fmla="*/ 2926 h 1287609"/>
              <a:gd name="connsiteX5" fmla="*/ 5415347 w 5733922"/>
              <a:gd name="connsiteY5" fmla="*/ 1277227 h 1287609"/>
              <a:gd name="connsiteX6" fmla="*/ 1459511 w 5733922"/>
              <a:gd name="connsiteY6" fmla="*/ 1287609 h 1287609"/>
              <a:gd name="connsiteX0" fmla="*/ 966566 w 5240977"/>
              <a:gd name="connsiteY0" fmla="*/ 1284683 h 1284683"/>
              <a:gd name="connsiteX1" fmla="*/ 1038072 w 5240977"/>
              <a:gd name="connsiteY1" fmla="*/ 541089 h 1284683"/>
              <a:gd name="connsiteX2" fmla="*/ 0 w 5240977"/>
              <a:gd name="connsiteY2" fmla="*/ 513208 h 1284683"/>
              <a:gd name="connsiteX3" fmla="*/ 191133 w 5240977"/>
              <a:gd name="connsiteY3" fmla="*/ 5694 h 1284683"/>
              <a:gd name="connsiteX4" fmla="*/ 5240977 w 5240977"/>
              <a:gd name="connsiteY4" fmla="*/ 0 h 1284683"/>
              <a:gd name="connsiteX5" fmla="*/ 4922402 w 5240977"/>
              <a:gd name="connsiteY5" fmla="*/ 1274301 h 1284683"/>
              <a:gd name="connsiteX6" fmla="*/ 966566 w 5240977"/>
              <a:gd name="connsiteY6" fmla="*/ 1284683 h 1284683"/>
              <a:gd name="connsiteX0" fmla="*/ 1517487 w 5791898"/>
              <a:gd name="connsiteY0" fmla="*/ 1284683 h 1284683"/>
              <a:gd name="connsiteX1" fmla="*/ 1588993 w 5791898"/>
              <a:gd name="connsiteY1" fmla="*/ 541089 h 1284683"/>
              <a:gd name="connsiteX2" fmla="*/ 0 w 5791898"/>
              <a:gd name="connsiteY2" fmla="*/ 509160 h 1284683"/>
              <a:gd name="connsiteX3" fmla="*/ 742054 w 5791898"/>
              <a:gd name="connsiteY3" fmla="*/ 5694 h 1284683"/>
              <a:gd name="connsiteX4" fmla="*/ 5791898 w 5791898"/>
              <a:gd name="connsiteY4" fmla="*/ 0 h 1284683"/>
              <a:gd name="connsiteX5" fmla="*/ 5473323 w 5791898"/>
              <a:gd name="connsiteY5" fmla="*/ 1274301 h 1284683"/>
              <a:gd name="connsiteX6" fmla="*/ 1517487 w 5791898"/>
              <a:gd name="connsiteY6" fmla="*/ 1284683 h 1284683"/>
              <a:gd name="connsiteX0" fmla="*/ 1517487 w 5791898"/>
              <a:gd name="connsiteY0" fmla="*/ 1284683 h 1284683"/>
              <a:gd name="connsiteX1" fmla="*/ 1024276 w 5791898"/>
              <a:gd name="connsiteY1" fmla="*/ 532320 h 1284683"/>
              <a:gd name="connsiteX2" fmla="*/ 0 w 5791898"/>
              <a:gd name="connsiteY2" fmla="*/ 509160 h 1284683"/>
              <a:gd name="connsiteX3" fmla="*/ 742054 w 5791898"/>
              <a:gd name="connsiteY3" fmla="*/ 5694 h 1284683"/>
              <a:gd name="connsiteX4" fmla="*/ 5791898 w 5791898"/>
              <a:gd name="connsiteY4" fmla="*/ 0 h 1284683"/>
              <a:gd name="connsiteX5" fmla="*/ 5473323 w 5791898"/>
              <a:gd name="connsiteY5" fmla="*/ 1274301 h 1284683"/>
              <a:gd name="connsiteX6" fmla="*/ 1517487 w 5791898"/>
              <a:gd name="connsiteY6" fmla="*/ 1284683 h 1284683"/>
              <a:gd name="connsiteX0" fmla="*/ 1517487 w 5797578"/>
              <a:gd name="connsiteY0" fmla="*/ 1278989 h 1278989"/>
              <a:gd name="connsiteX1" fmla="*/ 1024276 w 5797578"/>
              <a:gd name="connsiteY1" fmla="*/ 526626 h 1278989"/>
              <a:gd name="connsiteX2" fmla="*/ 0 w 5797578"/>
              <a:gd name="connsiteY2" fmla="*/ 503466 h 1278989"/>
              <a:gd name="connsiteX3" fmla="*/ 742054 w 5797578"/>
              <a:gd name="connsiteY3" fmla="*/ 0 h 1278989"/>
              <a:gd name="connsiteX4" fmla="*/ 5797578 w 5797578"/>
              <a:gd name="connsiteY4" fmla="*/ 35636 h 1278989"/>
              <a:gd name="connsiteX5" fmla="*/ 5473323 w 5797578"/>
              <a:gd name="connsiteY5" fmla="*/ 1268607 h 1278989"/>
              <a:gd name="connsiteX6" fmla="*/ 1517487 w 5797578"/>
              <a:gd name="connsiteY6" fmla="*/ 1278989 h 1278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578" h="1278989">
                <a:moveTo>
                  <a:pt x="1517487" y="1278989"/>
                </a:moveTo>
                <a:lnTo>
                  <a:pt x="1024276" y="526626"/>
                </a:lnTo>
                <a:lnTo>
                  <a:pt x="0" y="503466"/>
                </a:lnTo>
                <a:lnTo>
                  <a:pt x="742054" y="0"/>
                </a:lnTo>
                <a:lnTo>
                  <a:pt x="5797578" y="35636"/>
                </a:lnTo>
                <a:lnTo>
                  <a:pt x="5473323" y="1268607"/>
                </a:lnTo>
                <a:lnTo>
                  <a:pt x="1517487" y="1278989"/>
                </a:lnTo>
                <a:close/>
              </a:path>
            </a:pathLst>
          </a:custGeom>
          <a:solidFill>
            <a:srgbClr val="DFDFD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id="{B5F2DAC6-4185-46F8-8A9B-2A83540D373E}"/>
              </a:ext>
            </a:extLst>
          </p:cNvPr>
          <p:cNvSpPr/>
          <p:nvPr/>
        </p:nvSpPr>
        <p:spPr>
          <a:xfrm rot="8681015">
            <a:off x="8162044" y="2884806"/>
            <a:ext cx="999067" cy="861264"/>
          </a:xfrm>
          <a:prstGeom prst="triangle">
            <a:avLst/>
          </a:prstGeom>
          <a:solidFill>
            <a:schemeClr val="tx1">
              <a:lumMod val="85000"/>
              <a:alpha val="7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FE38BBB1-2302-4F14-AC33-B1E7A291985C}"/>
              </a:ext>
            </a:extLst>
          </p:cNvPr>
          <p:cNvSpPr/>
          <p:nvPr/>
        </p:nvSpPr>
        <p:spPr>
          <a:xfrm rot="8681015">
            <a:off x="8198958" y="4177212"/>
            <a:ext cx="510208" cy="439834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50800" dir="30000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id="{DE5A528B-E2F9-467B-9D28-EC81813EBE52}"/>
              </a:ext>
            </a:extLst>
          </p:cNvPr>
          <p:cNvSpPr/>
          <p:nvPr/>
        </p:nvSpPr>
        <p:spPr>
          <a:xfrm rot="8681015">
            <a:off x="10119695" y="4386967"/>
            <a:ext cx="510208" cy="439834"/>
          </a:xfrm>
          <a:prstGeom prst="triangle">
            <a:avLst/>
          </a:prstGeom>
          <a:solidFill>
            <a:srgbClr val="DEDE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9" name="菱形 10">
            <a:extLst>
              <a:ext uri="{FF2B5EF4-FFF2-40B4-BE49-F238E27FC236}">
                <a16:creationId xmlns:a16="http://schemas.microsoft.com/office/drawing/2014/main" id="{DCB9D13E-EDB7-4C41-99ED-FF38A48B6C85}"/>
              </a:ext>
            </a:extLst>
          </p:cNvPr>
          <p:cNvSpPr/>
          <p:nvPr/>
        </p:nvSpPr>
        <p:spPr>
          <a:xfrm>
            <a:off x="8873922" y="1583297"/>
            <a:ext cx="3296384" cy="2010385"/>
          </a:xfrm>
          <a:custGeom>
            <a:avLst/>
            <a:gdLst>
              <a:gd name="connsiteX0" fmla="*/ 0 w 3242596"/>
              <a:gd name="connsiteY0" fmla="*/ 1032087 h 2064173"/>
              <a:gd name="connsiteX1" fmla="*/ 1621298 w 3242596"/>
              <a:gd name="connsiteY1" fmla="*/ 0 h 2064173"/>
              <a:gd name="connsiteX2" fmla="*/ 3242596 w 3242596"/>
              <a:gd name="connsiteY2" fmla="*/ 1032087 h 2064173"/>
              <a:gd name="connsiteX3" fmla="*/ 1621298 w 3242596"/>
              <a:gd name="connsiteY3" fmla="*/ 2064173 h 2064173"/>
              <a:gd name="connsiteX4" fmla="*/ 0 w 3242596"/>
              <a:gd name="connsiteY4" fmla="*/ 1032087 h 2064173"/>
              <a:gd name="connsiteX0" fmla="*/ 0 w 3296384"/>
              <a:gd name="connsiteY0" fmla="*/ 1032087 h 2064173"/>
              <a:gd name="connsiteX1" fmla="*/ 1621298 w 3296384"/>
              <a:gd name="connsiteY1" fmla="*/ 0 h 2064173"/>
              <a:gd name="connsiteX2" fmla="*/ 3296384 w 3296384"/>
              <a:gd name="connsiteY2" fmla="*/ 1045534 h 2064173"/>
              <a:gd name="connsiteX3" fmla="*/ 1621298 w 3296384"/>
              <a:gd name="connsiteY3" fmla="*/ 2064173 h 2064173"/>
              <a:gd name="connsiteX4" fmla="*/ 0 w 3296384"/>
              <a:gd name="connsiteY4" fmla="*/ 1032087 h 2064173"/>
              <a:gd name="connsiteX0" fmla="*/ 0 w 3296384"/>
              <a:gd name="connsiteY0" fmla="*/ 1032087 h 2010385"/>
              <a:gd name="connsiteX1" fmla="*/ 1621298 w 3296384"/>
              <a:gd name="connsiteY1" fmla="*/ 0 h 2010385"/>
              <a:gd name="connsiteX2" fmla="*/ 3296384 w 3296384"/>
              <a:gd name="connsiteY2" fmla="*/ 1045534 h 2010385"/>
              <a:gd name="connsiteX3" fmla="*/ 1621298 w 3296384"/>
              <a:gd name="connsiteY3" fmla="*/ 2010385 h 2010385"/>
              <a:gd name="connsiteX4" fmla="*/ 0 w 3296384"/>
              <a:gd name="connsiteY4" fmla="*/ 1032087 h 2010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6384" h="2010385">
                <a:moveTo>
                  <a:pt x="0" y="1032087"/>
                </a:moveTo>
                <a:lnTo>
                  <a:pt x="1621298" y="0"/>
                </a:lnTo>
                <a:lnTo>
                  <a:pt x="3296384" y="1045534"/>
                </a:lnTo>
                <a:lnTo>
                  <a:pt x="1621298" y="2010385"/>
                </a:lnTo>
                <a:lnTo>
                  <a:pt x="0" y="103208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38100" dist="38100" dir="8100000" sx="103000" sy="103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0" name="平行四边形 11">
            <a:extLst>
              <a:ext uri="{FF2B5EF4-FFF2-40B4-BE49-F238E27FC236}">
                <a16:creationId xmlns:a16="http://schemas.microsoft.com/office/drawing/2014/main" id="{CB6183F3-CADA-4556-89A2-61ADA80A3740}"/>
              </a:ext>
            </a:extLst>
          </p:cNvPr>
          <p:cNvSpPr/>
          <p:nvPr/>
        </p:nvSpPr>
        <p:spPr>
          <a:xfrm>
            <a:off x="8837594" y="2171947"/>
            <a:ext cx="2554711" cy="1416848"/>
          </a:xfrm>
          <a:custGeom>
            <a:avLst/>
            <a:gdLst>
              <a:gd name="connsiteX0" fmla="*/ 0 w 1723446"/>
              <a:gd name="connsiteY0" fmla="*/ 1295824 h 1295824"/>
              <a:gd name="connsiteX1" fmla="*/ 323956 w 1723446"/>
              <a:gd name="connsiteY1" fmla="*/ 0 h 1295824"/>
              <a:gd name="connsiteX2" fmla="*/ 1723446 w 1723446"/>
              <a:gd name="connsiteY2" fmla="*/ 0 h 1295824"/>
              <a:gd name="connsiteX3" fmla="*/ 1399490 w 1723446"/>
              <a:gd name="connsiteY3" fmla="*/ 1295824 h 1295824"/>
              <a:gd name="connsiteX4" fmla="*/ 0 w 1723446"/>
              <a:gd name="connsiteY4" fmla="*/ 1295824 h 1295824"/>
              <a:gd name="connsiteX0" fmla="*/ 79456 w 1802902"/>
              <a:gd name="connsiteY0" fmla="*/ 1295824 h 1295824"/>
              <a:gd name="connsiteX1" fmla="*/ 0 w 1802902"/>
              <a:gd name="connsiteY1" fmla="*/ 201706 h 1295824"/>
              <a:gd name="connsiteX2" fmla="*/ 1802902 w 1802902"/>
              <a:gd name="connsiteY2" fmla="*/ 0 h 1295824"/>
              <a:gd name="connsiteX3" fmla="*/ 1478946 w 1802902"/>
              <a:gd name="connsiteY3" fmla="*/ 1295824 h 1295824"/>
              <a:gd name="connsiteX4" fmla="*/ 79456 w 1802902"/>
              <a:gd name="connsiteY4" fmla="*/ 1295824 h 1295824"/>
              <a:gd name="connsiteX0" fmla="*/ 79456 w 1478946"/>
              <a:gd name="connsiteY0" fmla="*/ 1524424 h 1524424"/>
              <a:gd name="connsiteX1" fmla="*/ 0 w 1478946"/>
              <a:gd name="connsiteY1" fmla="*/ 430306 h 1524424"/>
              <a:gd name="connsiteX2" fmla="*/ 740585 w 1478946"/>
              <a:gd name="connsiteY2" fmla="*/ 0 h 1524424"/>
              <a:gd name="connsiteX3" fmla="*/ 1478946 w 1478946"/>
              <a:gd name="connsiteY3" fmla="*/ 1524424 h 1524424"/>
              <a:gd name="connsiteX4" fmla="*/ 79456 w 1478946"/>
              <a:gd name="connsiteY4" fmla="*/ 1524424 h 1524424"/>
              <a:gd name="connsiteX0" fmla="*/ 79456 w 2554711"/>
              <a:gd name="connsiteY0" fmla="*/ 1524424 h 1524424"/>
              <a:gd name="connsiteX1" fmla="*/ 0 w 2554711"/>
              <a:gd name="connsiteY1" fmla="*/ 430306 h 1524424"/>
              <a:gd name="connsiteX2" fmla="*/ 740585 w 2554711"/>
              <a:gd name="connsiteY2" fmla="*/ 0 h 1524424"/>
              <a:gd name="connsiteX3" fmla="*/ 2554711 w 2554711"/>
              <a:gd name="connsiteY3" fmla="*/ 905859 h 1524424"/>
              <a:gd name="connsiteX4" fmla="*/ 79456 w 2554711"/>
              <a:gd name="connsiteY4" fmla="*/ 1524424 h 1524424"/>
              <a:gd name="connsiteX0" fmla="*/ 1625868 w 2554711"/>
              <a:gd name="connsiteY0" fmla="*/ 1349612 h 1349612"/>
              <a:gd name="connsiteX1" fmla="*/ 0 w 2554711"/>
              <a:gd name="connsiteY1" fmla="*/ 430306 h 1349612"/>
              <a:gd name="connsiteX2" fmla="*/ 740585 w 2554711"/>
              <a:gd name="connsiteY2" fmla="*/ 0 h 1349612"/>
              <a:gd name="connsiteX3" fmla="*/ 2554711 w 2554711"/>
              <a:gd name="connsiteY3" fmla="*/ 905859 h 1349612"/>
              <a:gd name="connsiteX4" fmla="*/ 1625868 w 2554711"/>
              <a:gd name="connsiteY4" fmla="*/ 1349612 h 1349612"/>
              <a:gd name="connsiteX0" fmla="*/ 1666209 w 2554711"/>
              <a:gd name="connsiteY0" fmla="*/ 1376506 h 1376506"/>
              <a:gd name="connsiteX1" fmla="*/ 0 w 2554711"/>
              <a:gd name="connsiteY1" fmla="*/ 430306 h 1376506"/>
              <a:gd name="connsiteX2" fmla="*/ 740585 w 2554711"/>
              <a:gd name="connsiteY2" fmla="*/ 0 h 1376506"/>
              <a:gd name="connsiteX3" fmla="*/ 2554711 w 2554711"/>
              <a:gd name="connsiteY3" fmla="*/ 905859 h 1376506"/>
              <a:gd name="connsiteX4" fmla="*/ 1666209 w 2554711"/>
              <a:gd name="connsiteY4" fmla="*/ 1376506 h 1376506"/>
              <a:gd name="connsiteX0" fmla="*/ 1666209 w 2554711"/>
              <a:gd name="connsiteY0" fmla="*/ 1416848 h 1416848"/>
              <a:gd name="connsiteX1" fmla="*/ 0 w 2554711"/>
              <a:gd name="connsiteY1" fmla="*/ 470648 h 1416848"/>
              <a:gd name="connsiteX2" fmla="*/ 713691 w 2554711"/>
              <a:gd name="connsiteY2" fmla="*/ 0 h 1416848"/>
              <a:gd name="connsiteX3" fmla="*/ 2554711 w 2554711"/>
              <a:gd name="connsiteY3" fmla="*/ 946201 h 1416848"/>
              <a:gd name="connsiteX4" fmla="*/ 1666209 w 2554711"/>
              <a:gd name="connsiteY4" fmla="*/ 1416848 h 1416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4711" h="1416848">
                <a:moveTo>
                  <a:pt x="1666209" y="1416848"/>
                </a:moveTo>
                <a:lnTo>
                  <a:pt x="0" y="470648"/>
                </a:lnTo>
                <a:lnTo>
                  <a:pt x="713691" y="0"/>
                </a:lnTo>
                <a:lnTo>
                  <a:pt x="2554711" y="946201"/>
                </a:lnTo>
                <a:lnTo>
                  <a:pt x="1666209" y="1416848"/>
                </a:lnTo>
                <a:close/>
              </a:path>
            </a:pathLst>
          </a:custGeom>
          <a:solidFill>
            <a:srgbClr val="4F81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1" name="等腰三角形 12">
            <a:extLst>
              <a:ext uri="{FF2B5EF4-FFF2-40B4-BE49-F238E27FC236}">
                <a16:creationId xmlns:a16="http://schemas.microsoft.com/office/drawing/2014/main" id="{62444EC4-2BBB-4E63-8E74-0C9C0448E125}"/>
              </a:ext>
            </a:extLst>
          </p:cNvPr>
          <p:cNvSpPr/>
          <p:nvPr/>
        </p:nvSpPr>
        <p:spPr>
          <a:xfrm rot="19800000">
            <a:off x="11079596" y="2146838"/>
            <a:ext cx="986856" cy="766613"/>
          </a:xfrm>
          <a:custGeom>
            <a:avLst/>
            <a:gdLst>
              <a:gd name="connsiteX0" fmla="*/ 0 w 986856"/>
              <a:gd name="connsiteY0" fmla="*/ 721831 h 721831"/>
              <a:gd name="connsiteX1" fmla="*/ 493428 w 986856"/>
              <a:gd name="connsiteY1" fmla="*/ 0 h 721831"/>
              <a:gd name="connsiteX2" fmla="*/ 986856 w 986856"/>
              <a:gd name="connsiteY2" fmla="*/ 721831 h 721831"/>
              <a:gd name="connsiteX3" fmla="*/ 0 w 986856"/>
              <a:gd name="connsiteY3" fmla="*/ 721831 h 721831"/>
              <a:gd name="connsiteX0" fmla="*/ 0 w 986856"/>
              <a:gd name="connsiteY0" fmla="*/ 766613 h 766613"/>
              <a:gd name="connsiteX1" fmla="*/ 550336 w 986856"/>
              <a:gd name="connsiteY1" fmla="*/ 0 h 766613"/>
              <a:gd name="connsiteX2" fmla="*/ 986856 w 986856"/>
              <a:gd name="connsiteY2" fmla="*/ 766613 h 766613"/>
              <a:gd name="connsiteX3" fmla="*/ 0 w 986856"/>
              <a:gd name="connsiteY3" fmla="*/ 766613 h 76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6856" h="766613">
                <a:moveTo>
                  <a:pt x="0" y="766613"/>
                </a:moveTo>
                <a:lnTo>
                  <a:pt x="550336" y="0"/>
                </a:lnTo>
                <a:lnTo>
                  <a:pt x="986856" y="766613"/>
                </a:lnTo>
                <a:lnTo>
                  <a:pt x="0" y="766613"/>
                </a:lnTo>
                <a:close/>
              </a:path>
            </a:pathLst>
          </a:custGeom>
          <a:solidFill>
            <a:srgbClr val="4F81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0AF69400-9920-4ADD-B641-A02F8F128422}"/>
              </a:ext>
            </a:extLst>
          </p:cNvPr>
          <p:cNvSpPr/>
          <p:nvPr/>
        </p:nvSpPr>
        <p:spPr>
          <a:xfrm rot="16200000">
            <a:off x="10320263" y="2763636"/>
            <a:ext cx="2010385" cy="1733090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3" name="等腰三角形 22">
            <a:extLst>
              <a:ext uri="{FF2B5EF4-FFF2-40B4-BE49-F238E27FC236}">
                <a16:creationId xmlns:a16="http://schemas.microsoft.com/office/drawing/2014/main" id="{25F45BDD-4F80-4C6B-A786-DC866505C635}"/>
              </a:ext>
            </a:extLst>
          </p:cNvPr>
          <p:cNvSpPr/>
          <p:nvPr/>
        </p:nvSpPr>
        <p:spPr>
          <a:xfrm rot="8681015">
            <a:off x="10487418" y="3494999"/>
            <a:ext cx="510208" cy="439834"/>
          </a:xfrm>
          <a:prstGeom prst="triangle">
            <a:avLst/>
          </a:prstGeom>
          <a:solidFill>
            <a:srgbClr val="1B30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4" name="等腰三角形 23">
            <a:extLst>
              <a:ext uri="{FF2B5EF4-FFF2-40B4-BE49-F238E27FC236}">
                <a16:creationId xmlns:a16="http://schemas.microsoft.com/office/drawing/2014/main" id="{0B47B2B6-B83E-4D7D-9A3B-B3034B21F1A9}"/>
              </a:ext>
            </a:extLst>
          </p:cNvPr>
          <p:cNvSpPr/>
          <p:nvPr/>
        </p:nvSpPr>
        <p:spPr>
          <a:xfrm rot="16200000">
            <a:off x="10462329" y="1382549"/>
            <a:ext cx="510208" cy="439834"/>
          </a:xfrm>
          <a:prstGeom prst="triangle">
            <a:avLst/>
          </a:prstGeom>
          <a:solidFill>
            <a:srgbClr val="1B30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5" name="等腰三角形 24">
            <a:extLst>
              <a:ext uri="{FF2B5EF4-FFF2-40B4-BE49-F238E27FC236}">
                <a16:creationId xmlns:a16="http://schemas.microsoft.com/office/drawing/2014/main" id="{8F0D8BC2-4D1E-463A-921C-4AC788F96D5C}"/>
              </a:ext>
            </a:extLst>
          </p:cNvPr>
          <p:cNvSpPr/>
          <p:nvPr/>
        </p:nvSpPr>
        <p:spPr>
          <a:xfrm rot="5400000">
            <a:off x="11046828" y="1431399"/>
            <a:ext cx="405691" cy="349733"/>
          </a:xfrm>
          <a:prstGeom prst="triangl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6" name="等腰三角形 18">
            <a:extLst>
              <a:ext uri="{FF2B5EF4-FFF2-40B4-BE49-F238E27FC236}">
                <a16:creationId xmlns:a16="http://schemas.microsoft.com/office/drawing/2014/main" id="{D6A82B66-7C19-497D-B21C-234D69E002B0}"/>
              </a:ext>
            </a:extLst>
          </p:cNvPr>
          <p:cNvSpPr/>
          <p:nvPr/>
        </p:nvSpPr>
        <p:spPr>
          <a:xfrm rot="19800000">
            <a:off x="9264057" y="1225451"/>
            <a:ext cx="1104855" cy="756405"/>
          </a:xfrm>
          <a:custGeom>
            <a:avLst/>
            <a:gdLst>
              <a:gd name="connsiteX0" fmla="*/ 0 w 1137991"/>
              <a:gd name="connsiteY0" fmla="*/ 981026 h 981026"/>
              <a:gd name="connsiteX1" fmla="*/ 568996 w 1137991"/>
              <a:gd name="connsiteY1" fmla="*/ 0 h 981026"/>
              <a:gd name="connsiteX2" fmla="*/ 1137991 w 1137991"/>
              <a:gd name="connsiteY2" fmla="*/ 981026 h 981026"/>
              <a:gd name="connsiteX3" fmla="*/ 0 w 1137991"/>
              <a:gd name="connsiteY3" fmla="*/ 981026 h 981026"/>
              <a:gd name="connsiteX0" fmla="*/ 0 w 1104855"/>
              <a:gd name="connsiteY0" fmla="*/ 1031212 h 1031212"/>
              <a:gd name="connsiteX1" fmla="*/ 535860 w 1104855"/>
              <a:gd name="connsiteY1" fmla="*/ 0 h 1031212"/>
              <a:gd name="connsiteX2" fmla="*/ 1104855 w 1104855"/>
              <a:gd name="connsiteY2" fmla="*/ 981026 h 1031212"/>
              <a:gd name="connsiteX3" fmla="*/ 0 w 1104855"/>
              <a:gd name="connsiteY3" fmla="*/ 1031212 h 1031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4855" h="1031212">
                <a:moveTo>
                  <a:pt x="0" y="1031212"/>
                </a:moveTo>
                <a:lnTo>
                  <a:pt x="535860" y="0"/>
                </a:lnTo>
                <a:lnTo>
                  <a:pt x="1104855" y="981026"/>
                </a:lnTo>
                <a:lnTo>
                  <a:pt x="0" y="1031212"/>
                </a:lnTo>
                <a:close/>
              </a:path>
            </a:pathLst>
          </a:custGeom>
          <a:solidFill>
            <a:srgbClr val="1B30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7" name="梯形 19">
            <a:extLst>
              <a:ext uri="{FF2B5EF4-FFF2-40B4-BE49-F238E27FC236}">
                <a16:creationId xmlns:a16="http://schemas.microsoft.com/office/drawing/2014/main" id="{9EDC0015-55B0-44A8-B045-4D1713E003B8}"/>
              </a:ext>
            </a:extLst>
          </p:cNvPr>
          <p:cNvSpPr/>
          <p:nvPr/>
        </p:nvSpPr>
        <p:spPr>
          <a:xfrm rot="8948101">
            <a:off x="7888749" y="1769032"/>
            <a:ext cx="2069478" cy="757077"/>
          </a:xfrm>
          <a:custGeom>
            <a:avLst/>
            <a:gdLst>
              <a:gd name="connsiteX0" fmla="*/ 0 w 1126315"/>
              <a:gd name="connsiteY0" fmla="*/ 552153 h 552153"/>
              <a:gd name="connsiteX1" fmla="*/ 138038 w 1126315"/>
              <a:gd name="connsiteY1" fmla="*/ 0 h 552153"/>
              <a:gd name="connsiteX2" fmla="*/ 988277 w 1126315"/>
              <a:gd name="connsiteY2" fmla="*/ 0 h 552153"/>
              <a:gd name="connsiteX3" fmla="*/ 1126315 w 1126315"/>
              <a:gd name="connsiteY3" fmla="*/ 552153 h 552153"/>
              <a:gd name="connsiteX4" fmla="*/ 0 w 1126315"/>
              <a:gd name="connsiteY4" fmla="*/ 552153 h 552153"/>
              <a:gd name="connsiteX0" fmla="*/ 0 w 1582162"/>
              <a:gd name="connsiteY0" fmla="*/ 1000333 h 1000333"/>
              <a:gd name="connsiteX1" fmla="*/ 593885 w 1582162"/>
              <a:gd name="connsiteY1" fmla="*/ 0 h 1000333"/>
              <a:gd name="connsiteX2" fmla="*/ 1444124 w 1582162"/>
              <a:gd name="connsiteY2" fmla="*/ 0 h 1000333"/>
              <a:gd name="connsiteX3" fmla="*/ 1582162 w 1582162"/>
              <a:gd name="connsiteY3" fmla="*/ 552153 h 1000333"/>
              <a:gd name="connsiteX4" fmla="*/ 0 w 1582162"/>
              <a:gd name="connsiteY4" fmla="*/ 1000333 h 1000333"/>
              <a:gd name="connsiteX0" fmla="*/ 0 w 1582162"/>
              <a:gd name="connsiteY0" fmla="*/ 1009487 h 1009487"/>
              <a:gd name="connsiteX1" fmla="*/ 552357 w 1582162"/>
              <a:gd name="connsiteY1" fmla="*/ 0 h 1009487"/>
              <a:gd name="connsiteX2" fmla="*/ 1444124 w 1582162"/>
              <a:gd name="connsiteY2" fmla="*/ 9154 h 1009487"/>
              <a:gd name="connsiteX3" fmla="*/ 1582162 w 1582162"/>
              <a:gd name="connsiteY3" fmla="*/ 561307 h 1009487"/>
              <a:gd name="connsiteX4" fmla="*/ 0 w 1582162"/>
              <a:gd name="connsiteY4" fmla="*/ 1009487 h 1009487"/>
              <a:gd name="connsiteX0" fmla="*/ 0 w 1582162"/>
              <a:gd name="connsiteY0" fmla="*/ 1000333 h 1000333"/>
              <a:gd name="connsiteX1" fmla="*/ 515475 w 1582162"/>
              <a:gd name="connsiteY1" fmla="*/ 134 h 1000333"/>
              <a:gd name="connsiteX2" fmla="*/ 1444124 w 1582162"/>
              <a:gd name="connsiteY2" fmla="*/ 0 h 1000333"/>
              <a:gd name="connsiteX3" fmla="*/ 1582162 w 1582162"/>
              <a:gd name="connsiteY3" fmla="*/ 552153 h 1000333"/>
              <a:gd name="connsiteX4" fmla="*/ 0 w 1582162"/>
              <a:gd name="connsiteY4" fmla="*/ 1000333 h 1000333"/>
              <a:gd name="connsiteX0" fmla="*/ 0 w 1582162"/>
              <a:gd name="connsiteY0" fmla="*/ 1055658 h 1055658"/>
              <a:gd name="connsiteX1" fmla="*/ 515475 w 1582162"/>
              <a:gd name="connsiteY1" fmla="*/ 55459 h 1055658"/>
              <a:gd name="connsiteX2" fmla="*/ 1430191 w 1582162"/>
              <a:gd name="connsiteY2" fmla="*/ 0 h 1055658"/>
              <a:gd name="connsiteX3" fmla="*/ 1582162 w 1582162"/>
              <a:gd name="connsiteY3" fmla="*/ 607478 h 1055658"/>
              <a:gd name="connsiteX4" fmla="*/ 0 w 1582162"/>
              <a:gd name="connsiteY4" fmla="*/ 1055658 h 1055658"/>
              <a:gd name="connsiteX0" fmla="*/ 0 w 2069478"/>
              <a:gd name="connsiteY0" fmla="*/ 1055658 h 1055658"/>
              <a:gd name="connsiteX1" fmla="*/ 515475 w 2069478"/>
              <a:gd name="connsiteY1" fmla="*/ 55459 h 1055658"/>
              <a:gd name="connsiteX2" fmla="*/ 1430191 w 2069478"/>
              <a:gd name="connsiteY2" fmla="*/ 0 h 1055658"/>
              <a:gd name="connsiteX3" fmla="*/ 2069478 w 2069478"/>
              <a:gd name="connsiteY3" fmla="*/ 1024051 h 1055658"/>
              <a:gd name="connsiteX4" fmla="*/ 0 w 2069478"/>
              <a:gd name="connsiteY4" fmla="*/ 1055658 h 105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9478" h="1055658">
                <a:moveTo>
                  <a:pt x="0" y="1055658"/>
                </a:moveTo>
                <a:lnTo>
                  <a:pt x="515475" y="55459"/>
                </a:lnTo>
                <a:lnTo>
                  <a:pt x="1430191" y="0"/>
                </a:lnTo>
                <a:lnTo>
                  <a:pt x="2069478" y="1024051"/>
                </a:lnTo>
                <a:lnTo>
                  <a:pt x="0" y="1055658"/>
                </a:lnTo>
                <a:close/>
              </a:path>
            </a:pathLst>
          </a:custGeom>
          <a:solidFill>
            <a:srgbClr val="DFDF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30" name="等腰三角形 29">
            <a:extLst>
              <a:ext uri="{FF2B5EF4-FFF2-40B4-BE49-F238E27FC236}">
                <a16:creationId xmlns:a16="http://schemas.microsoft.com/office/drawing/2014/main" id="{00E828AD-451F-46B7-90B4-75F8EF1DD979}"/>
              </a:ext>
            </a:extLst>
          </p:cNvPr>
          <p:cNvSpPr/>
          <p:nvPr/>
        </p:nvSpPr>
        <p:spPr>
          <a:xfrm rot="8707643">
            <a:off x="9186532" y="3504363"/>
            <a:ext cx="999067" cy="861264"/>
          </a:xfrm>
          <a:prstGeom prst="triangle">
            <a:avLst/>
          </a:prstGeom>
          <a:solidFill>
            <a:srgbClr val="4F81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31" name="等腰三角形 30">
            <a:extLst>
              <a:ext uri="{FF2B5EF4-FFF2-40B4-BE49-F238E27FC236}">
                <a16:creationId xmlns:a16="http://schemas.microsoft.com/office/drawing/2014/main" id="{86A05D21-E35E-4049-BAD5-A3AD7BD16B8C}"/>
              </a:ext>
            </a:extLst>
          </p:cNvPr>
          <p:cNvSpPr/>
          <p:nvPr/>
        </p:nvSpPr>
        <p:spPr>
          <a:xfrm rot="9000000">
            <a:off x="7597457" y="3363315"/>
            <a:ext cx="634552" cy="547027"/>
          </a:xfrm>
          <a:prstGeom prst="triangle">
            <a:avLst/>
          </a:prstGeom>
          <a:solidFill>
            <a:srgbClr val="4F81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409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7D9FFDB-4E28-409D-B1F3-C378BC5748D6}"/>
              </a:ext>
            </a:extLst>
          </p:cNvPr>
          <p:cNvSpPr/>
          <p:nvPr/>
        </p:nvSpPr>
        <p:spPr>
          <a:xfrm>
            <a:off x="5785912" y="4621919"/>
            <a:ext cx="5074745" cy="1407084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Rectangle 16"/>
          <p:cNvSpPr/>
          <p:nvPr/>
        </p:nvSpPr>
        <p:spPr bwMode="auto">
          <a:xfrm>
            <a:off x="1093022" y="1235127"/>
            <a:ext cx="3888047" cy="473576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911" tIns="65456" rIns="130911" bIns="65456" numCol="1" rtlCol="0" anchor="t" anchorCtr="0" compatLnSpc="1">
            <a:prstTxWarp prst="textNoShape">
              <a:avLst/>
            </a:prstTxWarp>
          </a:bodyPr>
          <a:lstStyle/>
          <a:p>
            <a:pPr algn="ctr" defTabSz="1309063" fontAlgn="base">
              <a:spcBef>
                <a:spcPct val="0"/>
              </a:spcBef>
              <a:spcAft>
                <a:spcPct val="0"/>
              </a:spcAft>
            </a:pPr>
            <a:endParaRPr lang="en-US" sz="8042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graphicFrame>
        <p:nvGraphicFramePr>
          <p:cNvPr id="36" name="Chart 71"/>
          <p:cNvGraphicFramePr/>
          <p:nvPr>
            <p:extLst>
              <p:ext uri="{D42A27DB-BD31-4B8C-83A1-F6EECF244321}">
                <p14:modId xmlns:p14="http://schemas.microsoft.com/office/powerpoint/2010/main" val="4030804012"/>
              </p:ext>
            </p:extLst>
          </p:nvPr>
        </p:nvGraphicFramePr>
        <p:xfrm>
          <a:off x="5635725" y="1463462"/>
          <a:ext cx="1725946" cy="1588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7" name="Rectangle 5"/>
          <p:cNvSpPr>
            <a:spLocks/>
          </p:cNvSpPr>
          <p:nvPr/>
        </p:nvSpPr>
        <p:spPr bwMode="auto">
          <a:xfrm>
            <a:off x="6112680" y="2179148"/>
            <a:ext cx="772036" cy="437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539" dirty="0">
                <a:solidFill>
                  <a:schemeClr val="bg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微软雅黑"/>
                <a:cs typeface="Open Sans Condensed Light" pitchFamily="34" charset="0"/>
                <a:sym typeface="Open Sans Cond Light" charset="0"/>
              </a:rPr>
              <a:t>65%</a:t>
            </a:r>
          </a:p>
        </p:txBody>
      </p:sp>
      <p:graphicFrame>
        <p:nvGraphicFramePr>
          <p:cNvPr id="46" name="Chart 116"/>
          <p:cNvGraphicFramePr/>
          <p:nvPr>
            <p:extLst>
              <p:ext uri="{D42A27DB-BD31-4B8C-83A1-F6EECF244321}">
                <p14:modId xmlns:p14="http://schemas.microsoft.com/office/powerpoint/2010/main" val="1364501416"/>
              </p:ext>
            </p:extLst>
          </p:nvPr>
        </p:nvGraphicFramePr>
        <p:xfrm>
          <a:off x="7482323" y="1463462"/>
          <a:ext cx="1725946" cy="1588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7" name="Rectangle 5"/>
          <p:cNvSpPr>
            <a:spLocks/>
          </p:cNvSpPr>
          <p:nvPr/>
        </p:nvSpPr>
        <p:spPr bwMode="auto">
          <a:xfrm>
            <a:off x="8003068" y="2179148"/>
            <a:ext cx="772036" cy="437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539" dirty="0">
                <a:solidFill>
                  <a:schemeClr val="bg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微软雅黑"/>
                <a:cs typeface="Open Sans Condensed Light" pitchFamily="34" charset="0"/>
                <a:sym typeface="Open Sans Cond Light" charset="0"/>
              </a:rPr>
              <a:t>50%</a:t>
            </a:r>
          </a:p>
        </p:txBody>
      </p:sp>
      <p:graphicFrame>
        <p:nvGraphicFramePr>
          <p:cNvPr id="49" name="Chart 123"/>
          <p:cNvGraphicFramePr/>
          <p:nvPr>
            <p:extLst>
              <p:ext uri="{D42A27DB-BD31-4B8C-83A1-F6EECF244321}">
                <p14:modId xmlns:p14="http://schemas.microsoft.com/office/powerpoint/2010/main" val="691219738"/>
              </p:ext>
            </p:extLst>
          </p:nvPr>
        </p:nvGraphicFramePr>
        <p:xfrm>
          <a:off x="9328921" y="1463462"/>
          <a:ext cx="1725946" cy="1588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0" name="Rectangle 5"/>
          <p:cNvSpPr>
            <a:spLocks/>
          </p:cNvSpPr>
          <p:nvPr/>
        </p:nvSpPr>
        <p:spPr bwMode="auto">
          <a:xfrm>
            <a:off x="9843976" y="2184615"/>
            <a:ext cx="772036" cy="437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539" dirty="0">
                <a:solidFill>
                  <a:schemeClr val="bg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微软雅黑"/>
                <a:cs typeface="Open Sans Condensed Light" pitchFamily="34" charset="0"/>
                <a:sym typeface="Open Sans Cond Light" charset="0"/>
              </a:rPr>
              <a:t>35%</a:t>
            </a:r>
          </a:p>
        </p:txBody>
      </p:sp>
      <p:sp>
        <p:nvSpPr>
          <p:cNvPr id="31" name="Rectangle 2">
            <a:extLst>
              <a:ext uri="{FF2B5EF4-FFF2-40B4-BE49-F238E27FC236}">
                <a16:creationId xmlns:a16="http://schemas.microsoft.com/office/drawing/2014/main" id="{62A715C7-0317-40E7-B9F9-4EB7DCBF804B}"/>
              </a:ext>
            </a:extLst>
          </p:cNvPr>
          <p:cNvSpPr>
            <a:spLocks/>
          </p:cNvSpPr>
          <p:nvPr/>
        </p:nvSpPr>
        <p:spPr bwMode="auto">
          <a:xfrm>
            <a:off x="6006714" y="4621919"/>
            <a:ext cx="4677164" cy="1290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defTabSz="967527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200</a:t>
            </a:r>
            <a:r>
              <a:rPr lang="zh-CN" altLang="en-US" sz="110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字。</a:t>
            </a:r>
            <a:r>
              <a:rPr lang="zh-CN" altLang="en-US" sz="11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尽量将每页幻灯片的字数控制在</a:t>
            </a:r>
            <a:r>
              <a:rPr lang="en-US" altLang="zh-CN" sz="11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200</a:t>
            </a:r>
            <a:r>
              <a:rPr lang="zh-CN" altLang="en-US" sz="11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字以内，据统计每页幻灯片的最好控制在</a:t>
            </a:r>
            <a:r>
              <a:rPr lang="en-US" altLang="zh-CN" sz="11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5</a:t>
            </a:r>
            <a:r>
              <a:rPr lang="zh-CN" altLang="en-US" sz="11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分钟之内。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2E1D8E4-DC97-4809-92A6-A6EBB54444F5}"/>
              </a:ext>
            </a:extLst>
          </p:cNvPr>
          <p:cNvSpPr txBox="1"/>
          <p:nvPr/>
        </p:nvSpPr>
        <p:spPr>
          <a:xfrm>
            <a:off x="5992887" y="3110405"/>
            <a:ext cx="11064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</a:p>
        </p:txBody>
      </p:sp>
      <p:sp>
        <p:nvSpPr>
          <p:cNvPr id="38" name="Rectangle 7">
            <a:extLst>
              <a:ext uri="{FF2B5EF4-FFF2-40B4-BE49-F238E27FC236}">
                <a16:creationId xmlns:a16="http://schemas.microsoft.com/office/drawing/2014/main" id="{B87337A9-CB38-463A-9859-741B821BADC4}"/>
              </a:ext>
            </a:extLst>
          </p:cNvPr>
          <p:cNvSpPr>
            <a:spLocks/>
          </p:cNvSpPr>
          <p:nvPr/>
        </p:nvSpPr>
        <p:spPr bwMode="auto">
          <a:xfrm>
            <a:off x="5785912" y="3431816"/>
            <a:ext cx="1405905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9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</a:t>
            </a:r>
            <a:r>
              <a:rPr lang="zh-CN" altLang="en-US" sz="9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文本描述建议</a:t>
            </a:r>
            <a:r>
              <a:rPr lang="zh-CN" altLang="en-US" sz="9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与标题</a:t>
            </a:r>
            <a:r>
              <a:rPr lang="zh-CN" altLang="en-US" sz="9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相关并尽量</a:t>
            </a:r>
            <a:r>
              <a:rPr lang="zh-CN" altLang="en-US" sz="9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简</a:t>
            </a:r>
            <a:r>
              <a:rPr lang="zh-CN" altLang="en-US" sz="9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8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0281F3E-1B47-4F5F-9C8D-C6AF16726DA5}"/>
              </a:ext>
            </a:extLst>
          </p:cNvPr>
          <p:cNvSpPr txBox="1"/>
          <p:nvPr/>
        </p:nvSpPr>
        <p:spPr>
          <a:xfrm>
            <a:off x="7896355" y="3110405"/>
            <a:ext cx="11064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</a:p>
        </p:txBody>
      </p:sp>
      <p:sp>
        <p:nvSpPr>
          <p:cNvPr id="13" name="Rectangle 7">
            <a:extLst>
              <a:ext uri="{FF2B5EF4-FFF2-40B4-BE49-F238E27FC236}">
                <a16:creationId xmlns:a16="http://schemas.microsoft.com/office/drawing/2014/main" id="{2A087AE4-0B99-47E6-9BB8-3F1FAC52BCDF}"/>
              </a:ext>
            </a:extLst>
          </p:cNvPr>
          <p:cNvSpPr>
            <a:spLocks/>
          </p:cNvSpPr>
          <p:nvPr/>
        </p:nvSpPr>
        <p:spPr bwMode="auto">
          <a:xfrm>
            <a:off x="7747633" y="3436178"/>
            <a:ext cx="1405905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9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</a:t>
            </a:r>
            <a:r>
              <a:rPr lang="zh-CN" altLang="en-US" sz="9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文本描述建议</a:t>
            </a:r>
            <a:r>
              <a:rPr lang="zh-CN" altLang="en-US" sz="9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与标题</a:t>
            </a:r>
            <a:r>
              <a:rPr lang="zh-CN" altLang="en-US" sz="9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相关并尽量</a:t>
            </a:r>
            <a:r>
              <a:rPr lang="zh-CN" altLang="en-US" sz="9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简</a:t>
            </a:r>
            <a:r>
              <a:rPr lang="zh-CN" altLang="en-US" sz="9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8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2F0EBAB-FB17-4B3E-A569-BD44FE37B4BD}"/>
              </a:ext>
            </a:extLst>
          </p:cNvPr>
          <p:cNvSpPr txBox="1"/>
          <p:nvPr/>
        </p:nvSpPr>
        <p:spPr>
          <a:xfrm>
            <a:off x="9754252" y="3110405"/>
            <a:ext cx="11064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</a:p>
        </p:txBody>
      </p:sp>
      <p:sp>
        <p:nvSpPr>
          <p:cNvPr id="15" name="Rectangle 7">
            <a:extLst>
              <a:ext uri="{FF2B5EF4-FFF2-40B4-BE49-F238E27FC236}">
                <a16:creationId xmlns:a16="http://schemas.microsoft.com/office/drawing/2014/main" id="{8D922E10-D131-4016-9DDB-241083626704}"/>
              </a:ext>
            </a:extLst>
          </p:cNvPr>
          <p:cNvSpPr>
            <a:spLocks/>
          </p:cNvSpPr>
          <p:nvPr/>
        </p:nvSpPr>
        <p:spPr bwMode="auto">
          <a:xfrm>
            <a:off x="9547277" y="3431816"/>
            <a:ext cx="1405905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9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</a:t>
            </a:r>
            <a:r>
              <a:rPr lang="zh-CN" altLang="en-US" sz="9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文本描述建议</a:t>
            </a:r>
            <a:r>
              <a:rPr lang="zh-CN" altLang="en-US" sz="9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与标题</a:t>
            </a:r>
            <a:r>
              <a:rPr lang="zh-CN" altLang="en-US" sz="9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相关并尽量</a:t>
            </a:r>
            <a:r>
              <a:rPr lang="zh-CN" altLang="en-US" sz="9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简</a:t>
            </a:r>
            <a:r>
              <a:rPr lang="zh-CN" altLang="en-US" sz="9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8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7" name="Rectangle 45">
            <a:extLst>
              <a:ext uri="{FF2B5EF4-FFF2-40B4-BE49-F238E27FC236}">
                <a16:creationId xmlns:a16="http://schemas.microsoft.com/office/drawing/2014/main" id="{81CFA446-298C-4063-947E-9B8E3C873D3C}"/>
              </a:ext>
            </a:extLst>
          </p:cNvPr>
          <p:cNvSpPr>
            <a:spLocks/>
          </p:cNvSpPr>
          <p:nvPr/>
        </p:nvSpPr>
        <p:spPr bwMode="auto">
          <a:xfrm>
            <a:off x="-2674685" y="133350"/>
            <a:ext cx="8029498" cy="62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defTabSz="967527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2800" dirty="0">
              <a:solidFill>
                <a:schemeClr val="bg1">
                  <a:lumMod val="95000"/>
                  <a:lumOff val="5000"/>
                </a:schemeClr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7F9AE9E-598D-4C77-8611-7E141C8A0622}"/>
              </a:ext>
            </a:extLst>
          </p:cNvPr>
          <p:cNvSpPr/>
          <p:nvPr/>
        </p:nvSpPr>
        <p:spPr>
          <a:xfrm>
            <a:off x="0" y="133350"/>
            <a:ext cx="171450" cy="514350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532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Graphic spid="36" grpId="0">
        <p:bldAsOne/>
      </p:bldGraphic>
      <p:bldP spid="37" grpId="0"/>
      <p:bldGraphic spid="46" grpId="0">
        <p:bldAsOne/>
      </p:bldGraphic>
      <p:bldP spid="47" grpId="0"/>
      <p:bldGraphic spid="49" grpId="0">
        <p:bldAsOne/>
      </p:bldGraphic>
      <p:bldP spid="50" grpId="0"/>
      <p:bldP spid="31" grpId="0"/>
      <p:bldP spid="38" grpId="0"/>
      <p:bldP spid="13" grpId="0"/>
      <p:bldP spid="15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6343254"/>
              </p:ext>
            </p:extLst>
          </p:nvPr>
        </p:nvGraphicFramePr>
        <p:xfrm>
          <a:off x="3712490" y="2016409"/>
          <a:ext cx="4767020" cy="3178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椭圆 29"/>
          <p:cNvSpPr/>
          <p:nvPr/>
        </p:nvSpPr>
        <p:spPr>
          <a:xfrm>
            <a:off x="5127577" y="2810933"/>
            <a:ext cx="1936842" cy="1936842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2" name="Group 242"/>
          <p:cNvGrpSpPr/>
          <p:nvPr/>
        </p:nvGrpSpPr>
        <p:grpSpPr>
          <a:xfrm>
            <a:off x="5542071" y="3318933"/>
            <a:ext cx="1107854" cy="844642"/>
            <a:chOff x="2908300" y="2946400"/>
            <a:chExt cx="447675" cy="341313"/>
          </a:xfrm>
          <a:solidFill>
            <a:srgbClr val="1F497D"/>
          </a:solidFill>
        </p:grpSpPr>
        <p:sp>
          <p:nvSpPr>
            <p:cNvPr id="113" name="Freeform 227"/>
            <p:cNvSpPr>
              <a:spLocks/>
            </p:cNvSpPr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14" name="Freeform 228"/>
            <p:cNvSpPr>
              <a:spLocks/>
            </p:cNvSpPr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B3FD9F60-83F7-484D-9913-44A6357E6EDF}"/>
              </a:ext>
            </a:extLst>
          </p:cNvPr>
          <p:cNvSpPr txBox="1"/>
          <p:nvPr/>
        </p:nvSpPr>
        <p:spPr>
          <a:xfrm>
            <a:off x="1975186" y="1694400"/>
            <a:ext cx="12776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</a:p>
        </p:txBody>
      </p:sp>
      <p:sp>
        <p:nvSpPr>
          <p:cNvPr id="26" name="Rectangle 7">
            <a:extLst>
              <a:ext uri="{FF2B5EF4-FFF2-40B4-BE49-F238E27FC236}">
                <a16:creationId xmlns:a16="http://schemas.microsoft.com/office/drawing/2014/main" id="{099A069D-7EC5-4B35-A406-FDA76DA253D6}"/>
              </a:ext>
            </a:extLst>
          </p:cNvPr>
          <p:cNvSpPr>
            <a:spLocks/>
          </p:cNvSpPr>
          <p:nvPr/>
        </p:nvSpPr>
        <p:spPr bwMode="auto">
          <a:xfrm>
            <a:off x="1518388" y="2058797"/>
            <a:ext cx="2194098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spc="106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此处添加详细</a:t>
            </a:r>
            <a:r>
              <a:rPr lang="zh-CN" altLang="en-US" sz="1100"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语言描述尽量简洁生动。尽量将每页每页幻灯片的最好控制在</a:t>
            </a:r>
            <a:r>
              <a:rPr lang="en-US" altLang="zh-CN" sz="1100"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5</a:t>
            </a:r>
            <a:r>
              <a:rPr lang="zh-CN" altLang="en-US" sz="1100" spc="106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并尽量</a:t>
            </a:r>
            <a:r>
              <a:rPr lang="zh-CN" altLang="en-US" sz="1100" spc="106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简</a:t>
            </a:r>
            <a:r>
              <a:rPr lang="zh-CN" altLang="en-US" sz="1100" spc="106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活生动</a:t>
            </a:r>
            <a:endParaRPr lang="en-US" sz="1050" spc="106" dirty="0">
              <a:latin typeface="微软雅黑 Light" panose="020B0502040204020203" pitchFamily="34" charset="-122"/>
              <a:ea typeface="微软雅黑 Light" panose="020B0502040204020203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F3C887D-2BFA-45BF-865B-8DD1A7AEF800}"/>
              </a:ext>
            </a:extLst>
          </p:cNvPr>
          <p:cNvSpPr txBox="1"/>
          <p:nvPr/>
        </p:nvSpPr>
        <p:spPr>
          <a:xfrm>
            <a:off x="1975186" y="4102700"/>
            <a:ext cx="12776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</a:p>
        </p:txBody>
      </p:sp>
      <p:sp>
        <p:nvSpPr>
          <p:cNvPr id="28" name="Rectangle 7">
            <a:extLst>
              <a:ext uri="{FF2B5EF4-FFF2-40B4-BE49-F238E27FC236}">
                <a16:creationId xmlns:a16="http://schemas.microsoft.com/office/drawing/2014/main" id="{9D4E0007-9391-4632-A928-90837D363546}"/>
              </a:ext>
            </a:extLst>
          </p:cNvPr>
          <p:cNvSpPr>
            <a:spLocks/>
          </p:cNvSpPr>
          <p:nvPr/>
        </p:nvSpPr>
        <p:spPr bwMode="auto">
          <a:xfrm>
            <a:off x="1518388" y="4467097"/>
            <a:ext cx="2194098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spc="106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此处添加详细</a:t>
            </a:r>
            <a:r>
              <a:rPr lang="zh-CN" altLang="en-US" sz="1100"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语言描述尽量简洁生动。尽量将每页每页幻灯片的最好控制在</a:t>
            </a:r>
            <a:r>
              <a:rPr lang="en-US" altLang="zh-CN" sz="1100"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5</a:t>
            </a:r>
            <a:r>
              <a:rPr lang="zh-CN" altLang="en-US" sz="1100" spc="106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并尽量</a:t>
            </a:r>
            <a:r>
              <a:rPr lang="zh-CN" altLang="en-US" sz="1100" spc="106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简</a:t>
            </a:r>
            <a:r>
              <a:rPr lang="zh-CN" altLang="en-US" sz="1100" spc="106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活生动</a:t>
            </a:r>
            <a:endParaRPr lang="en-US" sz="1050" spc="106" dirty="0">
              <a:latin typeface="微软雅黑 Light" panose="020B0502040204020203" pitchFamily="34" charset="-122"/>
              <a:ea typeface="微软雅黑 Light" panose="020B0502040204020203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3134F52-6DC0-4F2E-9EE8-F99B869723F3}"/>
              </a:ext>
            </a:extLst>
          </p:cNvPr>
          <p:cNvSpPr txBox="1"/>
          <p:nvPr/>
        </p:nvSpPr>
        <p:spPr>
          <a:xfrm>
            <a:off x="8778299" y="1694400"/>
            <a:ext cx="12776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</a:p>
        </p:txBody>
      </p:sp>
      <p:sp>
        <p:nvSpPr>
          <p:cNvPr id="31" name="Rectangle 7">
            <a:extLst>
              <a:ext uri="{FF2B5EF4-FFF2-40B4-BE49-F238E27FC236}">
                <a16:creationId xmlns:a16="http://schemas.microsoft.com/office/drawing/2014/main" id="{E9F9C98B-9167-44B5-9A89-84967280D034}"/>
              </a:ext>
            </a:extLst>
          </p:cNvPr>
          <p:cNvSpPr>
            <a:spLocks/>
          </p:cNvSpPr>
          <p:nvPr/>
        </p:nvSpPr>
        <p:spPr bwMode="auto">
          <a:xfrm>
            <a:off x="8321501" y="2058797"/>
            <a:ext cx="2194098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spc="106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此处添加详细</a:t>
            </a:r>
            <a:r>
              <a:rPr lang="zh-CN" altLang="en-US" sz="1100"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语言描述尽量简洁生动。尽量将每页每页幻灯片的最好控制在</a:t>
            </a:r>
            <a:r>
              <a:rPr lang="en-US" altLang="zh-CN" sz="1100"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5</a:t>
            </a:r>
            <a:r>
              <a:rPr lang="zh-CN" altLang="en-US" sz="1100" spc="106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并尽量</a:t>
            </a:r>
            <a:r>
              <a:rPr lang="zh-CN" altLang="en-US" sz="1100" spc="106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简</a:t>
            </a:r>
            <a:r>
              <a:rPr lang="zh-CN" altLang="en-US" sz="1100" spc="106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活生动</a:t>
            </a:r>
            <a:endParaRPr lang="en-US" sz="1050" spc="106" dirty="0">
              <a:latin typeface="微软雅黑 Light" panose="020B0502040204020203" pitchFamily="34" charset="-122"/>
              <a:ea typeface="微软雅黑 Light" panose="020B0502040204020203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7804945-A64C-4B3C-9931-E5FE90A406A9}"/>
              </a:ext>
            </a:extLst>
          </p:cNvPr>
          <p:cNvSpPr txBox="1"/>
          <p:nvPr/>
        </p:nvSpPr>
        <p:spPr>
          <a:xfrm>
            <a:off x="8778299" y="4102700"/>
            <a:ext cx="12776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</a:p>
        </p:txBody>
      </p:sp>
      <p:sp>
        <p:nvSpPr>
          <p:cNvPr id="33" name="Rectangle 7">
            <a:extLst>
              <a:ext uri="{FF2B5EF4-FFF2-40B4-BE49-F238E27FC236}">
                <a16:creationId xmlns:a16="http://schemas.microsoft.com/office/drawing/2014/main" id="{803BB2EB-8B06-49F3-B531-9972A1EE7507}"/>
              </a:ext>
            </a:extLst>
          </p:cNvPr>
          <p:cNvSpPr>
            <a:spLocks/>
          </p:cNvSpPr>
          <p:nvPr/>
        </p:nvSpPr>
        <p:spPr bwMode="auto">
          <a:xfrm>
            <a:off x="8321501" y="4467097"/>
            <a:ext cx="2194098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spc="106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此处添加详细</a:t>
            </a:r>
            <a:r>
              <a:rPr lang="zh-CN" altLang="en-US" sz="1100"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语言描述尽量简洁生动。尽量将每页每页幻灯片的最好控制在</a:t>
            </a:r>
            <a:r>
              <a:rPr lang="en-US" altLang="zh-CN" sz="1100"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5</a:t>
            </a:r>
            <a:r>
              <a:rPr lang="zh-CN" altLang="en-US" sz="1100" spc="106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并尽量</a:t>
            </a:r>
            <a:r>
              <a:rPr lang="zh-CN" altLang="en-US" sz="1100" spc="106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简</a:t>
            </a:r>
            <a:r>
              <a:rPr lang="zh-CN" altLang="en-US" sz="1100" spc="106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活生动</a:t>
            </a:r>
            <a:endParaRPr lang="en-US" sz="1050" spc="106" dirty="0">
              <a:latin typeface="微软雅黑 Light" panose="020B0502040204020203" pitchFamily="34" charset="-122"/>
              <a:ea typeface="微软雅黑 Light" panose="020B0502040204020203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4" name="Rectangle 45">
            <a:extLst>
              <a:ext uri="{FF2B5EF4-FFF2-40B4-BE49-F238E27FC236}">
                <a16:creationId xmlns:a16="http://schemas.microsoft.com/office/drawing/2014/main" id="{93A41D6B-D7FC-412E-90EF-07411B82B21D}"/>
              </a:ext>
            </a:extLst>
          </p:cNvPr>
          <p:cNvSpPr>
            <a:spLocks/>
          </p:cNvSpPr>
          <p:nvPr/>
        </p:nvSpPr>
        <p:spPr bwMode="auto">
          <a:xfrm>
            <a:off x="-2674685" y="133350"/>
            <a:ext cx="8029498" cy="62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defTabSz="967527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2800" dirty="0">
              <a:solidFill>
                <a:schemeClr val="bg1">
                  <a:lumMod val="95000"/>
                  <a:lumOff val="5000"/>
                </a:schemeClr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3952D3AC-FDB5-4172-81B2-34CAE1DE532D}"/>
              </a:ext>
            </a:extLst>
          </p:cNvPr>
          <p:cNvSpPr/>
          <p:nvPr/>
        </p:nvSpPr>
        <p:spPr>
          <a:xfrm>
            <a:off x="0" y="133350"/>
            <a:ext cx="171450" cy="514350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687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30" grpId="0" animBg="1"/>
      <p:bldP spid="26" grpId="0"/>
      <p:bldP spid="28" grpId="0"/>
      <p:bldP spid="31" grpId="0"/>
      <p:bldP spid="33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E6610C9C-D9D8-45C9-AB48-14CE9F8605C7}"/>
              </a:ext>
            </a:extLst>
          </p:cNvPr>
          <p:cNvSpPr/>
          <p:nvPr/>
        </p:nvSpPr>
        <p:spPr>
          <a:xfrm>
            <a:off x="8375455" y="1439874"/>
            <a:ext cx="3240085" cy="4213522"/>
          </a:xfrm>
          <a:prstGeom prst="rect">
            <a:avLst/>
          </a:prstGeom>
          <a:solidFill>
            <a:srgbClr val="1F497D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57" tIns="48378" rIns="96757" bIns="483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67527"/>
            <a:endParaRPr lang="zh-CN" altLang="en-US" sz="1905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9CD0B23-9BD8-4488-A67F-EBFEE0737D04}"/>
              </a:ext>
            </a:extLst>
          </p:cNvPr>
          <p:cNvSpPr/>
          <p:nvPr/>
        </p:nvSpPr>
        <p:spPr>
          <a:xfrm>
            <a:off x="686174" y="1439874"/>
            <a:ext cx="3240085" cy="4213522"/>
          </a:xfrm>
          <a:prstGeom prst="rect">
            <a:avLst/>
          </a:prstGeom>
          <a:solidFill>
            <a:srgbClr val="1F497D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57" tIns="48378" rIns="96757" bIns="483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67527"/>
            <a:endParaRPr lang="zh-CN" altLang="en-US" sz="1905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01D8D92-3052-45AF-9496-EA1F6FC4A82C}"/>
              </a:ext>
            </a:extLst>
          </p:cNvPr>
          <p:cNvSpPr/>
          <p:nvPr/>
        </p:nvSpPr>
        <p:spPr>
          <a:xfrm>
            <a:off x="4318000" y="1439874"/>
            <a:ext cx="3643910" cy="421352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B2D6DEE-E752-48B8-9851-6A660EB6CFA8}"/>
              </a:ext>
            </a:extLst>
          </p:cNvPr>
          <p:cNvSpPr txBox="1"/>
          <p:nvPr/>
        </p:nvSpPr>
        <p:spPr>
          <a:xfrm>
            <a:off x="1753011" y="1953158"/>
            <a:ext cx="1106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</a:p>
        </p:txBody>
      </p:sp>
      <p:sp>
        <p:nvSpPr>
          <p:cNvPr id="15" name="Rectangle 7">
            <a:extLst>
              <a:ext uri="{FF2B5EF4-FFF2-40B4-BE49-F238E27FC236}">
                <a16:creationId xmlns:a16="http://schemas.microsoft.com/office/drawing/2014/main" id="{9404172E-68E6-425E-AF78-F879A7B790E6}"/>
              </a:ext>
            </a:extLst>
          </p:cNvPr>
          <p:cNvSpPr>
            <a:spLocks/>
          </p:cNvSpPr>
          <p:nvPr/>
        </p:nvSpPr>
        <p:spPr bwMode="auto">
          <a:xfrm>
            <a:off x="1089448" y="2426763"/>
            <a:ext cx="2433529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spc="106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此处添加详细</a:t>
            </a:r>
            <a:r>
              <a:rPr lang="zh-CN" altLang="en-US" sz="1100"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语言描述尽量简洁生动。尽量将每页每页幻灯片的最好控制在</a:t>
            </a:r>
            <a:r>
              <a:rPr lang="en-US" altLang="zh-CN" sz="1100"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5</a:t>
            </a:r>
            <a:r>
              <a:rPr lang="zh-CN" altLang="en-US" sz="1100" spc="106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并尽量</a:t>
            </a:r>
            <a:r>
              <a:rPr lang="zh-CN" altLang="en-US" sz="1100" spc="106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简</a:t>
            </a:r>
            <a:r>
              <a:rPr lang="zh-CN" altLang="en-US" sz="1100" spc="106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活生动</a:t>
            </a:r>
            <a:endParaRPr lang="en-US" sz="1050" spc="106" dirty="0">
              <a:latin typeface="微软雅黑 Light" panose="020B0502040204020203" pitchFamily="34" charset="-122"/>
              <a:ea typeface="微软雅黑 Light" panose="020B0502040204020203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8450D77-E27F-4910-B954-211DDC112CA2}"/>
              </a:ext>
            </a:extLst>
          </p:cNvPr>
          <p:cNvSpPr txBox="1"/>
          <p:nvPr/>
        </p:nvSpPr>
        <p:spPr>
          <a:xfrm>
            <a:off x="1753011" y="3825115"/>
            <a:ext cx="1106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</a:p>
        </p:txBody>
      </p:sp>
      <p:sp>
        <p:nvSpPr>
          <p:cNvPr id="17" name="Rectangle 7">
            <a:extLst>
              <a:ext uri="{FF2B5EF4-FFF2-40B4-BE49-F238E27FC236}">
                <a16:creationId xmlns:a16="http://schemas.microsoft.com/office/drawing/2014/main" id="{830873E3-CDED-4455-8980-2086D0B07693}"/>
              </a:ext>
            </a:extLst>
          </p:cNvPr>
          <p:cNvSpPr>
            <a:spLocks/>
          </p:cNvSpPr>
          <p:nvPr/>
        </p:nvSpPr>
        <p:spPr bwMode="auto">
          <a:xfrm>
            <a:off x="1089448" y="4298720"/>
            <a:ext cx="2433529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spc="106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此处添加详细</a:t>
            </a:r>
            <a:r>
              <a:rPr lang="zh-CN" altLang="en-US" sz="1100"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语言描述尽量简洁生动。尽量将每页每页幻灯片的最好控制在</a:t>
            </a:r>
            <a:r>
              <a:rPr lang="en-US" altLang="zh-CN" sz="1100"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5</a:t>
            </a:r>
            <a:r>
              <a:rPr lang="zh-CN" altLang="en-US" sz="1100" spc="106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并尽量</a:t>
            </a:r>
            <a:r>
              <a:rPr lang="zh-CN" altLang="en-US" sz="1100" spc="106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简</a:t>
            </a:r>
            <a:r>
              <a:rPr lang="zh-CN" altLang="en-US" sz="1100" spc="106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活生动</a:t>
            </a:r>
            <a:endParaRPr lang="en-US" sz="1050" spc="106" dirty="0">
              <a:latin typeface="微软雅黑 Light" panose="020B0502040204020203" pitchFamily="34" charset="-122"/>
              <a:ea typeface="微软雅黑 Light" panose="020B0502040204020203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67CDF09-26BE-40E5-A01D-A39638301E9C}"/>
              </a:ext>
            </a:extLst>
          </p:cNvPr>
          <p:cNvSpPr txBox="1"/>
          <p:nvPr/>
        </p:nvSpPr>
        <p:spPr>
          <a:xfrm>
            <a:off x="9487311" y="1953158"/>
            <a:ext cx="1106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</a:p>
        </p:txBody>
      </p:sp>
      <p:sp>
        <p:nvSpPr>
          <p:cNvPr id="19" name="Rectangle 7">
            <a:extLst>
              <a:ext uri="{FF2B5EF4-FFF2-40B4-BE49-F238E27FC236}">
                <a16:creationId xmlns:a16="http://schemas.microsoft.com/office/drawing/2014/main" id="{7DDB20C7-C455-4FA5-95F3-8882D3A7E6C6}"/>
              </a:ext>
            </a:extLst>
          </p:cNvPr>
          <p:cNvSpPr>
            <a:spLocks/>
          </p:cNvSpPr>
          <p:nvPr/>
        </p:nvSpPr>
        <p:spPr bwMode="auto">
          <a:xfrm>
            <a:off x="8823748" y="2426763"/>
            <a:ext cx="2433529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spc="106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此处添加详细</a:t>
            </a:r>
            <a:r>
              <a:rPr lang="zh-CN" altLang="en-US" sz="1100"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语言描述尽量简洁生动。尽量将每页每页幻灯片的最好控制在</a:t>
            </a:r>
            <a:r>
              <a:rPr lang="en-US" altLang="zh-CN" sz="1100"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5</a:t>
            </a:r>
            <a:r>
              <a:rPr lang="zh-CN" altLang="en-US" sz="1100" spc="106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并尽量</a:t>
            </a:r>
            <a:r>
              <a:rPr lang="zh-CN" altLang="en-US" sz="1100" spc="106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简</a:t>
            </a:r>
            <a:r>
              <a:rPr lang="zh-CN" altLang="en-US" sz="1100" spc="106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活生动</a:t>
            </a:r>
            <a:endParaRPr lang="en-US" sz="1050" spc="106" dirty="0">
              <a:latin typeface="微软雅黑 Light" panose="020B0502040204020203" pitchFamily="34" charset="-122"/>
              <a:ea typeface="微软雅黑 Light" panose="020B0502040204020203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BCF92D5-FBF5-4394-859E-991B67E01B4B}"/>
              </a:ext>
            </a:extLst>
          </p:cNvPr>
          <p:cNvSpPr txBox="1"/>
          <p:nvPr/>
        </p:nvSpPr>
        <p:spPr>
          <a:xfrm>
            <a:off x="9487311" y="3825115"/>
            <a:ext cx="1106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</a:p>
        </p:txBody>
      </p:sp>
      <p:sp>
        <p:nvSpPr>
          <p:cNvPr id="21" name="Rectangle 7">
            <a:extLst>
              <a:ext uri="{FF2B5EF4-FFF2-40B4-BE49-F238E27FC236}">
                <a16:creationId xmlns:a16="http://schemas.microsoft.com/office/drawing/2014/main" id="{5AB01FA3-97C2-4272-97E7-C89E1171A7CE}"/>
              </a:ext>
            </a:extLst>
          </p:cNvPr>
          <p:cNvSpPr>
            <a:spLocks/>
          </p:cNvSpPr>
          <p:nvPr/>
        </p:nvSpPr>
        <p:spPr bwMode="auto">
          <a:xfrm>
            <a:off x="8823748" y="4298720"/>
            <a:ext cx="2433529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spc="106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此处添加详细</a:t>
            </a:r>
            <a:r>
              <a:rPr lang="zh-CN" altLang="en-US" sz="1100"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语言描述尽量简洁生动。尽量将每页每页幻灯片的最好控制在</a:t>
            </a:r>
            <a:r>
              <a:rPr lang="en-US" altLang="zh-CN" sz="1100"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5</a:t>
            </a:r>
            <a:r>
              <a:rPr lang="zh-CN" altLang="en-US" sz="1100" spc="106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并尽量</a:t>
            </a:r>
            <a:r>
              <a:rPr lang="zh-CN" altLang="en-US" sz="1100" spc="106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简</a:t>
            </a:r>
            <a:r>
              <a:rPr lang="zh-CN" altLang="en-US" sz="1100" spc="106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活生动</a:t>
            </a:r>
            <a:endParaRPr lang="en-US" sz="1050" spc="106" dirty="0">
              <a:latin typeface="微软雅黑 Light" panose="020B0502040204020203" pitchFamily="34" charset="-122"/>
              <a:ea typeface="微软雅黑 Light" panose="020B0502040204020203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4" name="Rectangle 45">
            <a:extLst>
              <a:ext uri="{FF2B5EF4-FFF2-40B4-BE49-F238E27FC236}">
                <a16:creationId xmlns:a16="http://schemas.microsoft.com/office/drawing/2014/main" id="{66F3115C-E80A-4586-8E9A-EB2A5DE00E08}"/>
              </a:ext>
            </a:extLst>
          </p:cNvPr>
          <p:cNvSpPr>
            <a:spLocks/>
          </p:cNvSpPr>
          <p:nvPr/>
        </p:nvSpPr>
        <p:spPr bwMode="auto">
          <a:xfrm>
            <a:off x="-2674685" y="133350"/>
            <a:ext cx="8029498" cy="62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defTabSz="967527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2800" dirty="0">
              <a:solidFill>
                <a:schemeClr val="bg1">
                  <a:lumMod val="95000"/>
                  <a:lumOff val="5000"/>
                </a:schemeClr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C4A4AD9-3C21-4CD6-860D-0891D72BB99B}"/>
              </a:ext>
            </a:extLst>
          </p:cNvPr>
          <p:cNvSpPr/>
          <p:nvPr/>
        </p:nvSpPr>
        <p:spPr>
          <a:xfrm>
            <a:off x="0" y="133350"/>
            <a:ext cx="171450" cy="514350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89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  <p:bldP spid="21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A590B69-D332-4F10-8FD1-0F72C8C6D806}"/>
              </a:ext>
            </a:extLst>
          </p:cNvPr>
          <p:cNvSpPr/>
          <p:nvPr/>
        </p:nvSpPr>
        <p:spPr>
          <a:xfrm>
            <a:off x="0" y="2032000"/>
            <a:ext cx="12192000" cy="482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Object 5">
            <a:extLst>
              <a:ext uri="{FF2B5EF4-FFF2-40B4-BE49-F238E27FC236}">
                <a16:creationId xmlns:a16="http://schemas.microsoft.com/office/drawing/2014/main" id="{90C2EF9C-5B38-4511-B32D-F68C1C77691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5652833"/>
              </p:ext>
            </p:extLst>
          </p:nvPr>
        </p:nvGraphicFramePr>
        <p:xfrm>
          <a:off x="482600" y="1570343"/>
          <a:ext cx="6959600" cy="52876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4" name="Group 35">
            <a:extLst>
              <a:ext uri="{FF2B5EF4-FFF2-40B4-BE49-F238E27FC236}">
                <a16:creationId xmlns:a16="http://schemas.microsoft.com/office/drawing/2014/main" id="{4CEC85B7-32A2-4C9A-A176-54CA44CB7474}"/>
              </a:ext>
            </a:extLst>
          </p:cNvPr>
          <p:cNvGrpSpPr>
            <a:grpSpLocks/>
          </p:cNvGrpSpPr>
          <p:nvPr/>
        </p:nvGrpSpPr>
        <p:grpSpPr bwMode="auto">
          <a:xfrm>
            <a:off x="8547100" y="2624679"/>
            <a:ext cx="2853774" cy="1626041"/>
            <a:chOff x="1469" y="16"/>
            <a:chExt cx="2874" cy="1025"/>
          </a:xfrm>
        </p:grpSpPr>
        <p:sp>
          <p:nvSpPr>
            <p:cNvPr id="5" name="Rectangle 36">
              <a:extLst>
                <a:ext uri="{FF2B5EF4-FFF2-40B4-BE49-F238E27FC236}">
                  <a16:creationId xmlns:a16="http://schemas.microsoft.com/office/drawing/2014/main" id="{5A4B55BB-2AFF-42D3-B1E8-522CA4A84F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9" y="16"/>
              <a:ext cx="2496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967527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>
                  <a:solidFill>
                    <a:schemeClr val="bg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</a:t>
              </a:r>
              <a:r>
                <a:rPr lang="zh-CN" altLang="en-US" b="1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标题</a:t>
              </a:r>
              <a:endParaRPr lang="en-US" b="1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6" name="Rectangle 37">
              <a:extLst>
                <a:ext uri="{FF2B5EF4-FFF2-40B4-BE49-F238E27FC236}">
                  <a16:creationId xmlns:a16="http://schemas.microsoft.com/office/drawing/2014/main" id="{9BBF47EA-F768-4653-99A3-0E1072401C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9" y="207"/>
              <a:ext cx="2874" cy="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967527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此处添加详细文本描述，建议与标题相关并符合整体语言风格，语言描述尽量简洁生动。尽量将</a:t>
              </a:r>
              <a:r>
                <a:rPr lang="zh-CN" altLang="en-US" sz="105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每页每</a:t>
              </a:r>
              <a:r>
                <a:rPr lang="zh-CN" altLang="en-US" sz="105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页幻灯片的最好控制在</a:t>
              </a:r>
              <a:r>
                <a:rPr lang="en-US" altLang="zh-CN" sz="105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5</a:t>
              </a:r>
              <a:r>
                <a:rPr lang="zh-CN" altLang="en-US" sz="105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分钟之内</a:t>
              </a:r>
              <a:endParaRPr lang="en-US" sz="10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7" name="Group 35">
            <a:extLst>
              <a:ext uri="{FF2B5EF4-FFF2-40B4-BE49-F238E27FC236}">
                <a16:creationId xmlns:a16="http://schemas.microsoft.com/office/drawing/2014/main" id="{BA0654E5-66CA-49BE-9AF6-97276DDD760D}"/>
              </a:ext>
            </a:extLst>
          </p:cNvPr>
          <p:cNvGrpSpPr>
            <a:grpSpLocks/>
          </p:cNvGrpSpPr>
          <p:nvPr/>
        </p:nvGrpSpPr>
        <p:grpSpPr bwMode="auto">
          <a:xfrm>
            <a:off x="8547100" y="4834479"/>
            <a:ext cx="2853774" cy="1626041"/>
            <a:chOff x="1469" y="16"/>
            <a:chExt cx="2874" cy="1025"/>
          </a:xfrm>
        </p:grpSpPr>
        <p:sp>
          <p:nvSpPr>
            <p:cNvPr id="8" name="Rectangle 36">
              <a:extLst>
                <a:ext uri="{FF2B5EF4-FFF2-40B4-BE49-F238E27FC236}">
                  <a16:creationId xmlns:a16="http://schemas.microsoft.com/office/drawing/2014/main" id="{4D929FF5-27B4-46EC-8D12-475CB2EC16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9" y="16"/>
              <a:ext cx="2496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967527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>
                  <a:solidFill>
                    <a:schemeClr val="bg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</a:t>
              </a:r>
              <a:r>
                <a:rPr lang="zh-CN" altLang="en-US" b="1" dirty="0">
                  <a:solidFill>
                    <a:schemeClr val="bg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标题</a:t>
              </a:r>
              <a:endParaRPr lang="en-US" b="1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9" name="Rectangle 37">
              <a:extLst>
                <a:ext uri="{FF2B5EF4-FFF2-40B4-BE49-F238E27FC236}">
                  <a16:creationId xmlns:a16="http://schemas.microsoft.com/office/drawing/2014/main" id="{8B584515-51FD-4259-BB1B-0C66B3CD3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9" y="207"/>
              <a:ext cx="2874" cy="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967527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此处添加详细文本描述，建议与标题相关并符合整体语言风格，语言描述尽量简洁生动。尽量将</a:t>
              </a:r>
              <a:r>
                <a:rPr lang="zh-CN" altLang="en-US" sz="105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每页每</a:t>
              </a:r>
              <a:r>
                <a:rPr lang="zh-CN" altLang="en-US" sz="105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页幻灯片的最好控制在</a:t>
              </a:r>
              <a:r>
                <a:rPr lang="en-US" altLang="zh-CN" sz="105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5</a:t>
              </a:r>
              <a:r>
                <a:rPr lang="zh-CN" altLang="en-US" sz="1050">
                  <a:solidFill>
                    <a:schemeClr val="bg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分钟之内</a:t>
              </a:r>
              <a:endParaRPr lang="en-US" sz="105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id="{1C7CF1E9-E005-4F44-AE33-188EBB8D3EE4}"/>
              </a:ext>
            </a:extLst>
          </p:cNvPr>
          <p:cNvSpPr/>
          <p:nvPr/>
        </p:nvSpPr>
        <p:spPr>
          <a:xfrm>
            <a:off x="8231710" y="2611979"/>
            <a:ext cx="182021" cy="182021"/>
          </a:xfrm>
          <a:prstGeom prst="ellipse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A3E7694B-AAEF-438C-B9EA-517D7388829F}"/>
              </a:ext>
            </a:extLst>
          </p:cNvPr>
          <p:cNvSpPr/>
          <p:nvPr/>
        </p:nvSpPr>
        <p:spPr>
          <a:xfrm>
            <a:off x="8231710" y="4834479"/>
            <a:ext cx="182021" cy="182021"/>
          </a:xfrm>
          <a:prstGeom prst="ellipse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45">
            <a:extLst>
              <a:ext uri="{FF2B5EF4-FFF2-40B4-BE49-F238E27FC236}">
                <a16:creationId xmlns:a16="http://schemas.microsoft.com/office/drawing/2014/main" id="{D645F739-F323-4481-98C4-06FC3598A8E3}"/>
              </a:ext>
            </a:extLst>
          </p:cNvPr>
          <p:cNvSpPr>
            <a:spLocks/>
          </p:cNvSpPr>
          <p:nvPr/>
        </p:nvSpPr>
        <p:spPr bwMode="auto">
          <a:xfrm>
            <a:off x="-2674685" y="133350"/>
            <a:ext cx="8029498" cy="62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defTabSz="967527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2800" dirty="0"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879F803-9EB0-4483-9587-CCE15CB1E2A7}"/>
              </a:ext>
            </a:extLst>
          </p:cNvPr>
          <p:cNvSpPr/>
          <p:nvPr/>
        </p:nvSpPr>
        <p:spPr>
          <a:xfrm>
            <a:off x="0" y="133350"/>
            <a:ext cx="171450" cy="514350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362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400"/>
                                        <p:tgtEl>
                                          <p:spTgt spid="2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400"/>
                                        <p:tgtEl>
                                          <p:spTgt spid="2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400"/>
                                        <p:tgtEl>
                                          <p:spTgt spid="2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400"/>
                                        <p:tgtEl>
                                          <p:spTgt spid="2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400"/>
                                        <p:tgtEl>
                                          <p:spTgt spid="2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400"/>
                                        <p:tgtEl>
                                          <p:spTgt spid="2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400"/>
                                        <p:tgtEl>
                                          <p:spTgt spid="2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400"/>
                                        <p:tgtEl>
                                          <p:spTgt spid="2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Chart bld="seriesEl"/>
        </p:bldSub>
      </p:bldGraphic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B376C07-1E91-4F5B-8512-6563D984E76B}"/>
              </a:ext>
            </a:extLst>
          </p:cNvPr>
          <p:cNvSpPr/>
          <p:nvPr/>
        </p:nvSpPr>
        <p:spPr>
          <a:xfrm>
            <a:off x="0" y="2117912"/>
            <a:ext cx="658906" cy="2622176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A99563-3A1E-4CA2-BD47-57CEB8E770F6}"/>
              </a:ext>
            </a:extLst>
          </p:cNvPr>
          <p:cNvSpPr txBox="1"/>
          <p:nvPr/>
        </p:nvSpPr>
        <p:spPr>
          <a:xfrm>
            <a:off x="69784" y="2517413"/>
            <a:ext cx="492443" cy="19565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BUSINESS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F2AD4A0-E4F8-41EA-9D4C-B6B2F8E1F1AC}"/>
              </a:ext>
            </a:extLst>
          </p:cNvPr>
          <p:cNvSpPr txBox="1"/>
          <p:nvPr/>
        </p:nvSpPr>
        <p:spPr>
          <a:xfrm>
            <a:off x="1472452" y="1976716"/>
            <a:ext cx="4342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PART  FOUR</a:t>
            </a:r>
            <a:endParaRPr kumimoji="0" lang="zh-CN" altLang="en-US" sz="4800" b="1" i="0" u="none" strike="noStrike" kern="1200" cap="none" spc="0" normalizeH="0" baseline="0" noProof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D1E1AE-0CAF-4EAE-8E48-F15CAFB33880}"/>
              </a:ext>
            </a:extLst>
          </p:cNvPr>
          <p:cNvSpPr txBox="1"/>
          <p:nvPr/>
        </p:nvSpPr>
        <p:spPr>
          <a:xfrm>
            <a:off x="1472451" y="2899432"/>
            <a:ext cx="43429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明年工作计划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B6EBB73-B8A6-4508-884C-9089EE4219C1}"/>
              </a:ext>
            </a:extLst>
          </p:cNvPr>
          <p:cNvSpPr txBox="1"/>
          <p:nvPr/>
        </p:nvSpPr>
        <p:spPr>
          <a:xfrm>
            <a:off x="1472451" y="3853969"/>
            <a:ext cx="6010899" cy="886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Microsoft YaHei" panose="020B0503020204020204" pitchFamily="34" charset="-122"/>
                <a:cs typeface="+mn-cs"/>
                <a:sym typeface="Century Gothic" panose="020B0502020202020204" pitchFamily="34" charset="0"/>
              </a:rPr>
              <a:t>Four short words sum up what has lifted most successful individuals above the crowd a little 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Microsoft YaHei" panose="020B0503020204020204" pitchFamily="34" charset="-122"/>
                <a:cs typeface="+mn-cs"/>
                <a:sym typeface="Century Gothic" panose="020B0502020202020204" pitchFamily="34" charset="0"/>
              </a:rPr>
              <a:t>bit m short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Microsoft YaHei" panose="020B0503020204020204" pitchFamily="34" charset="-122"/>
              <a:cs typeface="+mn-cs"/>
              <a:sym typeface="Century Gothic" panose="020B0502020202020204" pitchFamily="34" charset="0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656D800-0995-4ED6-90FF-0DA53070AD5F}"/>
              </a:ext>
            </a:extLst>
          </p:cNvPr>
          <p:cNvCxnSpPr/>
          <p:nvPr/>
        </p:nvCxnSpPr>
        <p:spPr>
          <a:xfrm>
            <a:off x="1667436" y="3853969"/>
            <a:ext cx="914400" cy="0"/>
          </a:xfrm>
          <a:prstGeom prst="line">
            <a:avLst/>
          </a:prstGeom>
          <a:ln w="41275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平行四边形 6">
            <a:extLst>
              <a:ext uri="{FF2B5EF4-FFF2-40B4-BE49-F238E27FC236}">
                <a16:creationId xmlns:a16="http://schemas.microsoft.com/office/drawing/2014/main" id="{270C5034-9F5C-4224-9956-7CBDD7EC7041}"/>
              </a:ext>
            </a:extLst>
          </p:cNvPr>
          <p:cNvSpPr/>
          <p:nvPr/>
        </p:nvSpPr>
        <p:spPr>
          <a:xfrm rot="19586943">
            <a:off x="6535437" y="2121759"/>
            <a:ext cx="3911158" cy="1770937"/>
          </a:xfrm>
          <a:custGeom>
            <a:avLst/>
            <a:gdLst>
              <a:gd name="connsiteX0" fmla="*/ 0 w 4606366"/>
              <a:gd name="connsiteY0" fmla="*/ 1274301 h 1274301"/>
              <a:gd name="connsiteX1" fmla="*/ 318575 w 4606366"/>
              <a:gd name="connsiteY1" fmla="*/ 0 h 1274301"/>
              <a:gd name="connsiteX2" fmla="*/ 4606366 w 4606366"/>
              <a:gd name="connsiteY2" fmla="*/ 0 h 1274301"/>
              <a:gd name="connsiteX3" fmla="*/ 4287791 w 4606366"/>
              <a:gd name="connsiteY3" fmla="*/ 1274301 h 1274301"/>
              <a:gd name="connsiteX4" fmla="*/ 0 w 4606366"/>
              <a:gd name="connsiteY4" fmla="*/ 1274301 h 1274301"/>
              <a:gd name="connsiteX0" fmla="*/ 0 w 4606366"/>
              <a:gd name="connsiteY0" fmla="*/ 1274301 h 1274301"/>
              <a:gd name="connsiteX1" fmla="*/ 131438 w 4606366"/>
              <a:gd name="connsiteY1" fmla="*/ 682608 h 1274301"/>
              <a:gd name="connsiteX2" fmla="*/ 318575 w 4606366"/>
              <a:gd name="connsiteY2" fmla="*/ 0 h 1274301"/>
              <a:gd name="connsiteX3" fmla="*/ 4606366 w 4606366"/>
              <a:gd name="connsiteY3" fmla="*/ 0 h 1274301"/>
              <a:gd name="connsiteX4" fmla="*/ 4287791 w 4606366"/>
              <a:gd name="connsiteY4" fmla="*/ 1274301 h 1274301"/>
              <a:gd name="connsiteX5" fmla="*/ 0 w 4606366"/>
              <a:gd name="connsiteY5" fmla="*/ 1274301 h 1274301"/>
              <a:gd name="connsiteX0" fmla="*/ 345969 w 4474928"/>
              <a:gd name="connsiteY0" fmla="*/ 1284331 h 1284331"/>
              <a:gd name="connsiteX1" fmla="*/ 0 w 4474928"/>
              <a:gd name="connsiteY1" fmla="*/ 682608 h 1284331"/>
              <a:gd name="connsiteX2" fmla="*/ 187137 w 4474928"/>
              <a:gd name="connsiteY2" fmla="*/ 0 h 1284331"/>
              <a:gd name="connsiteX3" fmla="*/ 4474928 w 4474928"/>
              <a:gd name="connsiteY3" fmla="*/ 0 h 1284331"/>
              <a:gd name="connsiteX4" fmla="*/ 4156353 w 4474928"/>
              <a:gd name="connsiteY4" fmla="*/ 1274301 h 1284331"/>
              <a:gd name="connsiteX5" fmla="*/ 345969 w 4474928"/>
              <a:gd name="connsiteY5" fmla="*/ 1284331 h 1284331"/>
              <a:gd name="connsiteX0" fmla="*/ 554298 w 4683257"/>
              <a:gd name="connsiteY0" fmla="*/ 1284331 h 1284331"/>
              <a:gd name="connsiteX1" fmla="*/ 0 w 4683257"/>
              <a:gd name="connsiteY1" fmla="*/ 899429 h 1284331"/>
              <a:gd name="connsiteX2" fmla="*/ 395466 w 4683257"/>
              <a:gd name="connsiteY2" fmla="*/ 0 h 1284331"/>
              <a:gd name="connsiteX3" fmla="*/ 4683257 w 4683257"/>
              <a:gd name="connsiteY3" fmla="*/ 0 h 1284331"/>
              <a:gd name="connsiteX4" fmla="*/ 4364682 w 4683257"/>
              <a:gd name="connsiteY4" fmla="*/ 1274301 h 1284331"/>
              <a:gd name="connsiteX5" fmla="*/ 554298 w 4683257"/>
              <a:gd name="connsiteY5" fmla="*/ 1284331 h 1284331"/>
              <a:gd name="connsiteX0" fmla="*/ 408846 w 4683257"/>
              <a:gd name="connsiteY0" fmla="*/ 1284683 h 1284683"/>
              <a:gd name="connsiteX1" fmla="*/ 0 w 4683257"/>
              <a:gd name="connsiteY1" fmla="*/ 899429 h 1284683"/>
              <a:gd name="connsiteX2" fmla="*/ 395466 w 4683257"/>
              <a:gd name="connsiteY2" fmla="*/ 0 h 1284683"/>
              <a:gd name="connsiteX3" fmla="*/ 4683257 w 4683257"/>
              <a:gd name="connsiteY3" fmla="*/ 0 h 1284683"/>
              <a:gd name="connsiteX4" fmla="*/ 4364682 w 4683257"/>
              <a:gd name="connsiteY4" fmla="*/ 1274301 h 1284683"/>
              <a:gd name="connsiteX5" fmla="*/ 408846 w 4683257"/>
              <a:gd name="connsiteY5" fmla="*/ 1284683 h 1284683"/>
              <a:gd name="connsiteX0" fmla="*/ 1459511 w 5733922"/>
              <a:gd name="connsiteY0" fmla="*/ 1287609 h 1287609"/>
              <a:gd name="connsiteX1" fmla="*/ 1050665 w 5733922"/>
              <a:gd name="connsiteY1" fmla="*/ 902355 h 1287609"/>
              <a:gd name="connsiteX2" fmla="*/ 0 w 5733922"/>
              <a:gd name="connsiteY2" fmla="*/ 0 h 1287609"/>
              <a:gd name="connsiteX3" fmla="*/ 5733922 w 5733922"/>
              <a:gd name="connsiteY3" fmla="*/ 2926 h 1287609"/>
              <a:gd name="connsiteX4" fmla="*/ 5415347 w 5733922"/>
              <a:gd name="connsiteY4" fmla="*/ 1277227 h 1287609"/>
              <a:gd name="connsiteX5" fmla="*/ 1459511 w 5733922"/>
              <a:gd name="connsiteY5" fmla="*/ 1287609 h 1287609"/>
              <a:gd name="connsiteX0" fmla="*/ 1459511 w 5733922"/>
              <a:gd name="connsiteY0" fmla="*/ 1287609 h 1287609"/>
              <a:gd name="connsiteX1" fmla="*/ 1531017 w 5733922"/>
              <a:gd name="connsiteY1" fmla="*/ 544015 h 1287609"/>
              <a:gd name="connsiteX2" fmla="*/ 0 w 5733922"/>
              <a:gd name="connsiteY2" fmla="*/ 0 h 1287609"/>
              <a:gd name="connsiteX3" fmla="*/ 5733922 w 5733922"/>
              <a:gd name="connsiteY3" fmla="*/ 2926 h 1287609"/>
              <a:gd name="connsiteX4" fmla="*/ 5415347 w 5733922"/>
              <a:gd name="connsiteY4" fmla="*/ 1277227 h 1287609"/>
              <a:gd name="connsiteX5" fmla="*/ 1459511 w 5733922"/>
              <a:gd name="connsiteY5" fmla="*/ 1287609 h 1287609"/>
              <a:gd name="connsiteX0" fmla="*/ 1459511 w 5733922"/>
              <a:gd name="connsiteY0" fmla="*/ 1287609 h 1287609"/>
              <a:gd name="connsiteX1" fmla="*/ 1531017 w 5733922"/>
              <a:gd name="connsiteY1" fmla="*/ 544015 h 1287609"/>
              <a:gd name="connsiteX2" fmla="*/ 854662 w 5733922"/>
              <a:gd name="connsiteY2" fmla="*/ 311936 h 1287609"/>
              <a:gd name="connsiteX3" fmla="*/ 0 w 5733922"/>
              <a:gd name="connsiteY3" fmla="*/ 0 h 1287609"/>
              <a:gd name="connsiteX4" fmla="*/ 5733922 w 5733922"/>
              <a:gd name="connsiteY4" fmla="*/ 2926 h 1287609"/>
              <a:gd name="connsiteX5" fmla="*/ 5415347 w 5733922"/>
              <a:gd name="connsiteY5" fmla="*/ 1277227 h 1287609"/>
              <a:gd name="connsiteX6" fmla="*/ 1459511 w 5733922"/>
              <a:gd name="connsiteY6" fmla="*/ 1287609 h 1287609"/>
              <a:gd name="connsiteX0" fmla="*/ 1459511 w 5733922"/>
              <a:gd name="connsiteY0" fmla="*/ 1287609 h 1287609"/>
              <a:gd name="connsiteX1" fmla="*/ 1531017 w 5733922"/>
              <a:gd name="connsiteY1" fmla="*/ 544015 h 1287609"/>
              <a:gd name="connsiteX2" fmla="*/ 492945 w 5733922"/>
              <a:gd name="connsiteY2" fmla="*/ 516134 h 1287609"/>
              <a:gd name="connsiteX3" fmla="*/ 0 w 5733922"/>
              <a:gd name="connsiteY3" fmla="*/ 0 h 1287609"/>
              <a:gd name="connsiteX4" fmla="*/ 5733922 w 5733922"/>
              <a:gd name="connsiteY4" fmla="*/ 2926 h 1287609"/>
              <a:gd name="connsiteX5" fmla="*/ 5415347 w 5733922"/>
              <a:gd name="connsiteY5" fmla="*/ 1277227 h 1287609"/>
              <a:gd name="connsiteX6" fmla="*/ 1459511 w 5733922"/>
              <a:gd name="connsiteY6" fmla="*/ 1287609 h 1287609"/>
              <a:gd name="connsiteX0" fmla="*/ 966566 w 5240977"/>
              <a:gd name="connsiteY0" fmla="*/ 1284683 h 1284683"/>
              <a:gd name="connsiteX1" fmla="*/ 1038072 w 5240977"/>
              <a:gd name="connsiteY1" fmla="*/ 541089 h 1284683"/>
              <a:gd name="connsiteX2" fmla="*/ 0 w 5240977"/>
              <a:gd name="connsiteY2" fmla="*/ 513208 h 1284683"/>
              <a:gd name="connsiteX3" fmla="*/ 191133 w 5240977"/>
              <a:gd name="connsiteY3" fmla="*/ 5694 h 1284683"/>
              <a:gd name="connsiteX4" fmla="*/ 5240977 w 5240977"/>
              <a:gd name="connsiteY4" fmla="*/ 0 h 1284683"/>
              <a:gd name="connsiteX5" fmla="*/ 4922402 w 5240977"/>
              <a:gd name="connsiteY5" fmla="*/ 1274301 h 1284683"/>
              <a:gd name="connsiteX6" fmla="*/ 966566 w 5240977"/>
              <a:gd name="connsiteY6" fmla="*/ 1284683 h 1284683"/>
              <a:gd name="connsiteX0" fmla="*/ 1517487 w 5791898"/>
              <a:gd name="connsiteY0" fmla="*/ 1284683 h 1284683"/>
              <a:gd name="connsiteX1" fmla="*/ 1588993 w 5791898"/>
              <a:gd name="connsiteY1" fmla="*/ 541089 h 1284683"/>
              <a:gd name="connsiteX2" fmla="*/ 0 w 5791898"/>
              <a:gd name="connsiteY2" fmla="*/ 509160 h 1284683"/>
              <a:gd name="connsiteX3" fmla="*/ 742054 w 5791898"/>
              <a:gd name="connsiteY3" fmla="*/ 5694 h 1284683"/>
              <a:gd name="connsiteX4" fmla="*/ 5791898 w 5791898"/>
              <a:gd name="connsiteY4" fmla="*/ 0 h 1284683"/>
              <a:gd name="connsiteX5" fmla="*/ 5473323 w 5791898"/>
              <a:gd name="connsiteY5" fmla="*/ 1274301 h 1284683"/>
              <a:gd name="connsiteX6" fmla="*/ 1517487 w 5791898"/>
              <a:gd name="connsiteY6" fmla="*/ 1284683 h 1284683"/>
              <a:gd name="connsiteX0" fmla="*/ 1517487 w 5791898"/>
              <a:gd name="connsiteY0" fmla="*/ 1284683 h 1284683"/>
              <a:gd name="connsiteX1" fmla="*/ 1024276 w 5791898"/>
              <a:gd name="connsiteY1" fmla="*/ 532320 h 1284683"/>
              <a:gd name="connsiteX2" fmla="*/ 0 w 5791898"/>
              <a:gd name="connsiteY2" fmla="*/ 509160 h 1284683"/>
              <a:gd name="connsiteX3" fmla="*/ 742054 w 5791898"/>
              <a:gd name="connsiteY3" fmla="*/ 5694 h 1284683"/>
              <a:gd name="connsiteX4" fmla="*/ 5791898 w 5791898"/>
              <a:gd name="connsiteY4" fmla="*/ 0 h 1284683"/>
              <a:gd name="connsiteX5" fmla="*/ 5473323 w 5791898"/>
              <a:gd name="connsiteY5" fmla="*/ 1274301 h 1284683"/>
              <a:gd name="connsiteX6" fmla="*/ 1517487 w 5791898"/>
              <a:gd name="connsiteY6" fmla="*/ 1284683 h 1284683"/>
              <a:gd name="connsiteX0" fmla="*/ 1517487 w 5797578"/>
              <a:gd name="connsiteY0" fmla="*/ 1278989 h 1278989"/>
              <a:gd name="connsiteX1" fmla="*/ 1024276 w 5797578"/>
              <a:gd name="connsiteY1" fmla="*/ 526626 h 1278989"/>
              <a:gd name="connsiteX2" fmla="*/ 0 w 5797578"/>
              <a:gd name="connsiteY2" fmla="*/ 503466 h 1278989"/>
              <a:gd name="connsiteX3" fmla="*/ 742054 w 5797578"/>
              <a:gd name="connsiteY3" fmla="*/ 0 h 1278989"/>
              <a:gd name="connsiteX4" fmla="*/ 5797578 w 5797578"/>
              <a:gd name="connsiteY4" fmla="*/ 35636 h 1278989"/>
              <a:gd name="connsiteX5" fmla="*/ 5473323 w 5797578"/>
              <a:gd name="connsiteY5" fmla="*/ 1268607 h 1278989"/>
              <a:gd name="connsiteX6" fmla="*/ 1517487 w 5797578"/>
              <a:gd name="connsiteY6" fmla="*/ 1278989 h 1278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578" h="1278989">
                <a:moveTo>
                  <a:pt x="1517487" y="1278989"/>
                </a:moveTo>
                <a:lnTo>
                  <a:pt x="1024276" y="526626"/>
                </a:lnTo>
                <a:lnTo>
                  <a:pt x="0" y="503466"/>
                </a:lnTo>
                <a:lnTo>
                  <a:pt x="742054" y="0"/>
                </a:lnTo>
                <a:lnTo>
                  <a:pt x="5797578" y="35636"/>
                </a:lnTo>
                <a:lnTo>
                  <a:pt x="5473323" y="1268607"/>
                </a:lnTo>
                <a:lnTo>
                  <a:pt x="1517487" y="1278989"/>
                </a:lnTo>
                <a:close/>
              </a:path>
            </a:pathLst>
          </a:custGeom>
          <a:solidFill>
            <a:srgbClr val="DFDFD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id="{B5F2DAC6-4185-46F8-8A9B-2A83540D373E}"/>
              </a:ext>
            </a:extLst>
          </p:cNvPr>
          <p:cNvSpPr/>
          <p:nvPr/>
        </p:nvSpPr>
        <p:spPr>
          <a:xfrm rot="8681015">
            <a:off x="8162044" y="2884806"/>
            <a:ext cx="999067" cy="861264"/>
          </a:xfrm>
          <a:prstGeom prst="triangle">
            <a:avLst/>
          </a:prstGeom>
          <a:solidFill>
            <a:schemeClr val="tx1">
              <a:lumMod val="85000"/>
              <a:alpha val="7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FE38BBB1-2302-4F14-AC33-B1E7A291985C}"/>
              </a:ext>
            </a:extLst>
          </p:cNvPr>
          <p:cNvSpPr/>
          <p:nvPr/>
        </p:nvSpPr>
        <p:spPr>
          <a:xfrm rot="8681015">
            <a:off x="8198958" y="4177212"/>
            <a:ext cx="510208" cy="439834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50800" dir="30000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id="{DE5A528B-E2F9-467B-9D28-EC81813EBE52}"/>
              </a:ext>
            </a:extLst>
          </p:cNvPr>
          <p:cNvSpPr/>
          <p:nvPr/>
        </p:nvSpPr>
        <p:spPr>
          <a:xfrm rot="8681015">
            <a:off x="10119695" y="4386967"/>
            <a:ext cx="510208" cy="439834"/>
          </a:xfrm>
          <a:prstGeom prst="triangle">
            <a:avLst/>
          </a:prstGeom>
          <a:solidFill>
            <a:srgbClr val="DEDE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9" name="菱形 10">
            <a:extLst>
              <a:ext uri="{FF2B5EF4-FFF2-40B4-BE49-F238E27FC236}">
                <a16:creationId xmlns:a16="http://schemas.microsoft.com/office/drawing/2014/main" id="{DCB9D13E-EDB7-4C41-99ED-FF38A48B6C85}"/>
              </a:ext>
            </a:extLst>
          </p:cNvPr>
          <p:cNvSpPr/>
          <p:nvPr/>
        </p:nvSpPr>
        <p:spPr>
          <a:xfrm>
            <a:off x="8873922" y="1583297"/>
            <a:ext cx="3296384" cy="2010385"/>
          </a:xfrm>
          <a:custGeom>
            <a:avLst/>
            <a:gdLst>
              <a:gd name="connsiteX0" fmla="*/ 0 w 3242596"/>
              <a:gd name="connsiteY0" fmla="*/ 1032087 h 2064173"/>
              <a:gd name="connsiteX1" fmla="*/ 1621298 w 3242596"/>
              <a:gd name="connsiteY1" fmla="*/ 0 h 2064173"/>
              <a:gd name="connsiteX2" fmla="*/ 3242596 w 3242596"/>
              <a:gd name="connsiteY2" fmla="*/ 1032087 h 2064173"/>
              <a:gd name="connsiteX3" fmla="*/ 1621298 w 3242596"/>
              <a:gd name="connsiteY3" fmla="*/ 2064173 h 2064173"/>
              <a:gd name="connsiteX4" fmla="*/ 0 w 3242596"/>
              <a:gd name="connsiteY4" fmla="*/ 1032087 h 2064173"/>
              <a:gd name="connsiteX0" fmla="*/ 0 w 3296384"/>
              <a:gd name="connsiteY0" fmla="*/ 1032087 h 2064173"/>
              <a:gd name="connsiteX1" fmla="*/ 1621298 w 3296384"/>
              <a:gd name="connsiteY1" fmla="*/ 0 h 2064173"/>
              <a:gd name="connsiteX2" fmla="*/ 3296384 w 3296384"/>
              <a:gd name="connsiteY2" fmla="*/ 1045534 h 2064173"/>
              <a:gd name="connsiteX3" fmla="*/ 1621298 w 3296384"/>
              <a:gd name="connsiteY3" fmla="*/ 2064173 h 2064173"/>
              <a:gd name="connsiteX4" fmla="*/ 0 w 3296384"/>
              <a:gd name="connsiteY4" fmla="*/ 1032087 h 2064173"/>
              <a:gd name="connsiteX0" fmla="*/ 0 w 3296384"/>
              <a:gd name="connsiteY0" fmla="*/ 1032087 h 2010385"/>
              <a:gd name="connsiteX1" fmla="*/ 1621298 w 3296384"/>
              <a:gd name="connsiteY1" fmla="*/ 0 h 2010385"/>
              <a:gd name="connsiteX2" fmla="*/ 3296384 w 3296384"/>
              <a:gd name="connsiteY2" fmla="*/ 1045534 h 2010385"/>
              <a:gd name="connsiteX3" fmla="*/ 1621298 w 3296384"/>
              <a:gd name="connsiteY3" fmla="*/ 2010385 h 2010385"/>
              <a:gd name="connsiteX4" fmla="*/ 0 w 3296384"/>
              <a:gd name="connsiteY4" fmla="*/ 1032087 h 2010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6384" h="2010385">
                <a:moveTo>
                  <a:pt x="0" y="1032087"/>
                </a:moveTo>
                <a:lnTo>
                  <a:pt x="1621298" y="0"/>
                </a:lnTo>
                <a:lnTo>
                  <a:pt x="3296384" y="1045534"/>
                </a:lnTo>
                <a:lnTo>
                  <a:pt x="1621298" y="2010385"/>
                </a:lnTo>
                <a:lnTo>
                  <a:pt x="0" y="103208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38100" dist="38100" dir="8100000" sx="103000" sy="103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0" name="平行四边形 11">
            <a:extLst>
              <a:ext uri="{FF2B5EF4-FFF2-40B4-BE49-F238E27FC236}">
                <a16:creationId xmlns:a16="http://schemas.microsoft.com/office/drawing/2014/main" id="{CB6183F3-CADA-4556-89A2-61ADA80A3740}"/>
              </a:ext>
            </a:extLst>
          </p:cNvPr>
          <p:cNvSpPr/>
          <p:nvPr/>
        </p:nvSpPr>
        <p:spPr>
          <a:xfrm>
            <a:off x="8837594" y="2171947"/>
            <a:ext cx="2554711" cy="1416848"/>
          </a:xfrm>
          <a:custGeom>
            <a:avLst/>
            <a:gdLst>
              <a:gd name="connsiteX0" fmla="*/ 0 w 1723446"/>
              <a:gd name="connsiteY0" fmla="*/ 1295824 h 1295824"/>
              <a:gd name="connsiteX1" fmla="*/ 323956 w 1723446"/>
              <a:gd name="connsiteY1" fmla="*/ 0 h 1295824"/>
              <a:gd name="connsiteX2" fmla="*/ 1723446 w 1723446"/>
              <a:gd name="connsiteY2" fmla="*/ 0 h 1295824"/>
              <a:gd name="connsiteX3" fmla="*/ 1399490 w 1723446"/>
              <a:gd name="connsiteY3" fmla="*/ 1295824 h 1295824"/>
              <a:gd name="connsiteX4" fmla="*/ 0 w 1723446"/>
              <a:gd name="connsiteY4" fmla="*/ 1295824 h 1295824"/>
              <a:gd name="connsiteX0" fmla="*/ 79456 w 1802902"/>
              <a:gd name="connsiteY0" fmla="*/ 1295824 h 1295824"/>
              <a:gd name="connsiteX1" fmla="*/ 0 w 1802902"/>
              <a:gd name="connsiteY1" fmla="*/ 201706 h 1295824"/>
              <a:gd name="connsiteX2" fmla="*/ 1802902 w 1802902"/>
              <a:gd name="connsiteY2" fmla="*/ 0 h 1295824"/>
              <a:gd name="connsiteX3" fmla="*/ 1478946 w 1802902"/>
              <a:gd name="connsiteY3" fmla="*/ 1295824 h 1295824"/>
              <a:gd name="connsiteX4" fmla="*/ 79456 w 1802902"/>
              <a:gd name="connsiteY4" fmla="*/ 1295824 h 1295824"/>
              <a:gd name="connsiteX0" fmla="*/ 79456 w 1478946"/>
              <a:gd name="connsiteY0" fmla="*/ 1524424 h 1524424"/>
              <a:gd name="connsiteX1" fmla="*/ 0 w 1478946"/>
              <a:gd name="connsiteY1" fmla="*/ 430306 h 1524424"/>
              <a:gd name="connsiteX2" fmla="*/ 740585 w 1478946"/>
              <a:gd name="connsiteY2" fmla="*/ 0 h 1524424"/>
              <a:gd name="connsiteX3" fmla="*/ 1478946 w 1478946"/>
              <a:gd name="connsiteY3" fmla="*/ 1524424 h 1524424"/>
              <a:gd name="connsiteX4" fmla="*/ 79456 w 1478946"/>
              <a:gd name="connsiteY4" fmla="*/ 1524424 h 1524424"/>
              <a:gd name="connsiteX0" fmla="*/ 79456 w 2554711"/>
              <a:gd name="connsiteY0" fmla="*/ 1524424 h 1524424"/>
              <a:gd name="connsiteX1" fmla="*/ 0 w 2554711"/>
              <a:gd name="connsiteY1" fmla="*/ 430306 h 1524424"/>
              <a:gd name="connsiteX2" fmla="*/ 740585 w 2554711"/>
              <a:gd name="connsiteY2" fmla="*/ 0 h 1524424"/>
              <a:gd name="connsiteX3" fmla="*/ 2554711 w 2554711"/>
              <a:gd name="connsiteY3" fmla="*/ 905859 h 1524424"/>
              <a:gd name="connsiteX4" fmla="*/ 79456 w 2554711"/>
              <a:gd name="connsiteY4" fmla="*/ 1524424 h 1524424"/>
              <a:gd name="connsiteX0" fmla="*/ 1625868 w 2554711"/>
              <a:gd name="connsiteY0" fmla="*/ 1349612 h 1349612"/>
              <a:gd name="connsiteX1" fmla="*/ 0 w 2554711"/>
              <a:gd name="connsiteY1" fmla="*/ 430306 h 1349612"/>
              <a:gd name="connsiteX2" fmla="*/ 740585 w 2554711"/>
              <a:gd name="connsiteY2" fmla="*/ 0 h 1349612"/>
              <a:gd name="connsiteX3" fmla="*/ 2554711 w 2554711"/>
              <a:gd name="connsiteY3" fmla="*/ 905859 h 1349612"/>
              <a:gd name="connsiteX4" fmla="*/ 1625868 w 2554711"/>
              <a:gd name="connsiteY4" fmla="*/ 1349612 h 1349612"/>
              <a:gd name="connsiteX0" fmla="*/ 1666209 w 2554711"/>
              <a:gd name="connsiteY0" fmla="*/ 1376506 h 1376506"/>
              <a:gd name="connsiteX1" fmla="*/ 0 w 2554711"/>
              <a:gd name="connsiteY1" fmla="*/ 430306 h 1376506"/>
              <a:gd name="connsiteX2" fmla="*/ 740585 w 2554711"/>
              <a:gd name="connsiteY2" fmla="*/ 0 h 1376506"/>
              <a:gd name="connsiteX3" fmla="*/ 2554711 w 2554711"/>
              <a:gd name="connsiteY3" fmla="*/ 905859 h 1376506"/>
              <a:gd name="connsiteX4" fmla="*/ 1666209 w 2554711"/>
              <a:gd name="connsiteY4" fmla="*/ 1376506 h 1376506"/>
              <a:gd name="connsiteX0" fmla="*/ 1666209 w 2554711"/>
              <a:gd name="connsiteY0" fmla="*/ 1416848 h 1416848"/>
              <a:gd name="connsiteX1" fmla="*/ 0 w 2554711"/>
              <a:gd name="connsiteY1" fmla="*/ 470648 h 1416848"/>
              <a:gd name="connsiteX2" fmla="*/ 713691 w 2554711"/>
              <a:gd name="connsiteY2" fmla="*/ 0 h 1416848"/>
              <a:gd name="connsiteX3" fmla="*/ 2554711 w 2554711"/>
              <a:gd name="connsiteY3" fmla="*/ 946201 h 1416848"/>
              <a:gd name="connsiteX4" fmla="*/ 1666209 w 2554711"/>
              <a:gd name="connsiteY4" fmla="*/ 1416848 h 1416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4711" h="1416848">
                <a:moveTo>
                  <a:pt x="1666209" y="1416848"/>
                </a:moveTo>
                <a:lnTo>
                  <a:pt x="0" y="470648"/>
                </a:lnTo>
                <a:lnTo>
                  <a:pt x="713691" y="0"/>
                </a:lnTo>
                <a:lnTo>
                  <a:pt x="2554711" y="946201"/>
                </a:lnTo>
                <a:lnTo>
                  <a:pt x="1666209" y="1416848"/>
                </a:lnTo>
                <a:close/>
              </a:path>
            </a:pathLst>
          </a:custGeom>
          <a:solidFill>
            <a:srgbClr val="4F81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1" name="等腰三角形 12">
            <a:extLst>
              <a:ext uri="{FF2B5EF4-FFF2-40B4-BE49-F238E27FC236}">
                <a16:creationId xmlns:a16="http://schemas.microsoft.com/office/drawing/2014/main" id="{62444EC4-2BBB-4E63-8E74-0C9C0448E125}"/>
              </a:ext>
            </a:extLst>
          </p:cNvPr>
          <p:cNvSpPr/>
          <p:nvPr/>
        </p:nvSpPr>
        <p:spPr>
          <a:xfrm rot="19800000">
            <a:off x="11079596" y="2146838"/>
            <a:ext cx="986856" cy="766613"/>
          </a:xfrm>
          <a:custGeom>
            <a:avLst/>
            <a:gdLst>
              <a:gd name="connsiteX0" fmla="*/ 0 w 986856"/>
              <a:gd name="connsiteY0" fmla="*/ 721831 h 721831"/>
              <a:gd name="connsiteX1" fmla="*/ 493428 w 986856"/>
              <a:gd name="connsiteY1" fmla="*/ 0 h 721831"/>
              <a:gd name="connsiteX2" fmla="*/ 986856 w 986856"/>
              <a:gd name="connsiteY2" fmla="*/ 721831 h 721831"/>
              <a:gd name="connsiteX3" fmla="*/ 0 w 986856"/>
              <a:gd name="connsiteY3" fmla="*/ 721831 h 721831"/>
              <a:gd name="connsiteX0" fmla="*/ 0 w 986856"/>
              <a:gd name="connsiteY0" fmla="*/ 766613 h 766613"/>
              <a:gd name="connsiteX1" fmla="*/ 550336 w 986856"/>
              <a:gd name="connsiteY1" fmla="*/ 0 h 766613"/>
              <a:gd name="connsiteX2" fmla="*/ 986856 w 986856"/>
              <a:gd name="connsiteY2" fmla="*/ 766613 h 766613"/>
              <a:gd name="connsiteX3" fmla="*/ 0 w 986856"/>
              <a:gd name="connsiteY3" fmla="*/ 766613 h 76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6856" h="766613">
                <a:moveTo>
                  <a:pt x="0" y="766613"/>
                </a:moveTo>
                <a:lnTo>
                  <a:pt x="550336" y="0"/>
                </a:lnTo>
                <a:lnTo>
                  <a:pt x="986856" y="766613"/>
                </a:lnTo>
                <a:lnTo>
                  <a:pt x="0" y="766613"/>
                </a:lnTo>
                <a:close/>
              </a:path>
            </a:pathLst>
          </a:custGeom>
          <a:solidFill>
            <a:srgbClr val="4F81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0AF69400-9920-4ADD-B641-A02F8F128422}"/>
              </a:ext>
            </a:extLst>
          </p:cNvPr>
          <p:cNvSpPr/>
          <p:nvPr/>
        </p:nvSpPr>
        <p:spPr>
          <a:xfrm rot="16200000">
            <a:off x="10320263" y="2763636"/>
            <a:ext cx="2010385" cy="1733090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3" name="等腰三角形 22">
            <a:extLst>
              <a:ext uri="{FF2B5EF4-FFF2-40B4-BE49-F238E27FC236}">
                <a16:creationId xmlns:a16="http://schemas.microsoft.com/office/drawing/2014/main" id="{25F45BDD-4F80-4C6B-A786-DC866505C635}"/>
              </a:ext>
            </a:extLst>
          </p:cNvPr>
          <p:cNvSpPr/>
          <p:nvPr/>
        </p:nvSpPr>
        <p:spPr>
          <a:xfrm rot="8681015">
            <a:off x="10487418" y="3494999"/>
            <a:ext cx="510208" cy="439834"/>
          </a:xfrm>
          <a:prstGeom prst="triangle">
            <a:avLst/>
          </a:prstGeom>
          <a:solidFill>
            <a:srgbClr val="1B30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4" name="等腰三角形 23">
            <a:extLst>
              <a:ext uri="{FF2B5EF4-FFF2-40B4-BE49-F238E27FC236}">
                <a16:creationId xmlns:a16="http://schemas.microsoft.com/office/drawing/2014/main" id="{0B47B2B6-B83E-4D7D-9A3B-B3034B21F1A9}"/>
              </a:ext>
            </a:extLst>
          </p:cNvPr>
          <p:cNvSpPr/>
          <p:nvPr/>
        </p:nvSpPr>
        <p:spPr>
          <a:xfrm rot="16200000">
            <a:off x="10462329" y="1382549"/>
            <a:ext cx="510208" cy="439834"/>
          </a:xfrm>
          <a:prstGeom prst="triangle">
            <a:avLst/>
          </a:prstGeom>
          <a:solidFill>
            <a:srgbClr val="1B30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5" name="等腰三角形 24">
            <a:extLst>
              <a:ext uri="{FF2B5EF4-FFF2-40B4-BE49-F238E27FC236}">
                <a16:creationId xmlns:a16="http://schemas.microsoft.com/office/drawing/2014/main" id="{8F0D8BC2-4D1E-463A-921C-4AC788F96D5C}"/>
              </a:ext>
            </a:extLst>
          </p:cNvPr>
          <p:cNvSpPr/>
          <p:nvPr/>
        </p:nvSpPr>
        <p:spPr>
          <a:xfrm rot="5400000">
            <a:off x="11046828" y="1431399"/>
            <a:ext cx="405691" cy="349733"/>
          </a:xfrm>
          <a:prstGeom prst="triangl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6" name="等腰三角形 18">
            <a:extLst>
              <a:ext uri="{FF2B5EF4-FFF2-40B4-BE49-F238E27FC236}">
                <a16:creationId xmlns:a16="http://schemas.microsoft.com/office/drawing/2014/main" id="{D6A82B66-7C19-497D-B21C-234D69E002B0}"/>
              </a:ext>
            </a:extLst>
          </p:cNvPr>
          <p:cNvSpPr/>
          <p:nvPr/>
        </p:nvSpPr>
        <p:spPr>
          <a:xfrm rot="19800000">
            <a:off x="9264057" y="1225451"/>
            <a:ext cx="1104855" cy="756405"/>
          </a:xfrm>
          <a:custGeom>
            <a:avLst/>
            <a:gdLst>
              <a:gd name="connsiteX0" fmla="*/ 0 w 1137991"/>
              <a:gd name="connsiteY0" fmla="*/ 981026 h 981026"/>
              <a:gd name="connsiteX1" fmla="*/ 568996 w 1137991"/>
              <a:gd name="connsiteY1" fmla="*/ 0 h 981026"/>
              <a:gd name="connsiteX2" fmla="*/ 1137991 w 1137991"/>
              <a:gd name="connsiteY2" fmla="*/ 981026 h 981026"/>
              <a:gd name="connsiteX3" fmla="*/ 0 w 1137991"/>
              <a:gd name="connsiteY3" fmla="*/ 981026 h 981026"/>
              <a:gd name="connsiteX0" fmla="*/ 0 w 1104855"/>
              <a:gd name="connsiteY0" fmla="*/ 1031212 h 1031212"/>
              <a:gd name="connsiteX1" fmla="*/ 535860 w 1104855"/>
              <a:gd name="connsiteY1" fmla="*/ 0 h 1031212"/>
              <a:gd name="connsiteX2" fmla="*/ 1104855 w 1104855"/>
              <a:gd name="connsiteY2" fmla="*/ 981026 h 1031212"/>
              <a:gd name="connsiteX3" fmla="*/ 0 w 1104855"/>
              <a:gd name="connsiteY3" fmla="*/ 1031212 h 1031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4855" h="1031212">
                <a:moveTo>
                  <a:pt x="0" y="1031212"/>
                </a:moveTo>
                <a:lnTo>
                  <a:pt x="535860" y="0"/>
                </a:lnTo>
                <a:lnTo>
                  <a:pt x="1104855" y="981026"/>
                </a:lnTo>
                <a:lnTo>
                  <a:pt x="0" y="1031212"/>
                </a:lnTo>
                <a:close/>
              </a:path>
            </a:pathLst>
          </a:custGeom>
          <a:solidFill>
            <a:srgbClr val="1B30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7" name="梯形 19">
            <a:extLst>
              <a:ext uri="{FF2B5EF4-FFF2-40B4-BE49-F238E27FC236}">
                <a16:creationId xmlns:a16="http://schemas.microsoft.com/office/drawing/2014/main" id="{9EDC0015-55B0-44A8-B045-4D1713E003B8}"/>
              </a:ext>
            </a:extLst>
          </p:cNvPr>
          <p:cNvSpPr/>
          <p:nvPr/>
        </p:nvSpPr>
        <p:spPr>
          <a:xfrm rot="8948101">
            <a:off x="7888749" y="1769032"/>
            <a:ext cx="2069478" cy="757077"/>
          </a:xfrm>
          <a:custGeom>
            <a:avLst/>
            <a:gdLst>
              <a:gd name="connsiteX0" fmla="*/ 0 w 1126315"/>
              <a:gd name="connsiteY0" fmla="*/ 552153 h 552153"/>
              <a:gd name="connsiteX1" fmla="*/ 138038 w 1126315"/>
              <a:gd name="connsiteY1" fmla="*/ 0 h 552153"/>
              <a:gd name="connsiteX2" fmla="*/ 988277 w 1126315"/>
              <a:gd name="connsiteY2" fmla="*/ 0 h 552153"/>
              <a:gd name="connsiteX3" fmla="*/ 1126315 w 1126315"/>
              <a:gd name="connsiteY3" fmla="*/ 552153 h 552153"/>
              <a:gd name="connsiteX4" fmla="*/ 0 w 1126315"/>
              <a:gd name="connsiteY4" fmla="*/ 552153 h 552153"/>
              <a:gd name="connsiteX0" fmla="*/ 0 w 1582162"/>
              <a:gd name="connsiteY0" fmla="*/ 1000333 h 1000333"/>
              <a:gd name="connsiteX1" fmla="*/ 593885 w 1582162"/>
              <a:gd name="connsiteY1" fmla="*/ 0 h 1000333"/>
              <a:gd name="connsiteX2" fmla="*/ 1444124 w 1582162"/>
              <a:gd name="connsiteY2" fmla="*/ 0 h 1000333"/>
              <a:gd name="connsiteX3" fmla="*/ 1582162 w 1582162"/>
              <a:gd name="connsiteY3" fmla="*/ 552153 h 1000333"/>
              <a:gd name="connsiteX4" fmla="*/ 0 w 1582162"/>
              <a:gd name="connsiteY4" fmla="*/ 1000333 h 1000333"/>
              <a:gd name="connsiteX0" fmla="*/ 0 w 1582162"/>
              <a:gd name="connsiteY0" fmla="*/ 1009487 h 1009487"/>
              <a:gd name="connsiteX1" fmla="*/ 552357 w 1582162"/>
              <a:gd name="connsiteY1" fmla="*/ 0 h 1009487"/>
              <a:gd name="connsiteX2" fmla="*/ 1444124 w 1582162"/>
              <a:gd name="connsiteY2" fmla="*/ 9154 h 1009487"/>
              <a:gd name="connsiteX3" fmla="*/ 1582162 w 1582162"/>
              <a:gd name="connsiteY3" fmla="*/ 561307 h 1009487"/>
              <a:gd name="connsiteX4" fmla="*/ 0 w 1582162"/>
              <a:gd name="connsiteY4" fmla="*/ 1009487 h 1009487"/>
              <a:gd name="connsiteX0" fmla="*/ 0 w 1582162"/>
              <a:gd name="connsiteY0" fmla="*/ 1000333 h 1000333"/>
              <a:gd name="connsiteX1" fmla="*/ 515475 w 1582162"/>
              <a:gd name="connsiteY1" fmla="*/ 134 h 1000333"/>
              <a:gd name="connsiteX2" fmla="*/ 1444124 w 1582162"/>
              <a:gd name="connsiteY2" fmla="*/ 0 h 1000333"/>
              <a:gd name="connsiteX3" fmla="*/ 1582162 w 1582162"/>
              <a:gd name="connsiteY3" fmla="*/ 552153 h 1000333"/>
              <a:gd name="connsiteX4" fmla="*/ 0 w 1582162"/>
              <a:gd name="connsiteY4" fmla="*/ 1000333 h 1000333"/>
              <a:gd name="connsiteX0" fmla="*/ 0 w 1582162"/>
              <a:gd name="connsiteY0" fmla="*/ 1055658 h 1055658"/>
              <a:gd name="connsiteX1" fmla="*/ 515475 w 1582162"/>
              <a:gd name="connsiteY1" fmla="*/ 55459 h 1055658"/>
              <a:gd name="connsiteX2" fmla="*/ 1430191 w 1582162"/>
              <a:gd name="connsiteY2" fmla="*/ 0 h 1055658"/>
              <a:gd name="connsiteX3" fmla="*/ 1582162 w 1582162"/>
              <a:gd name="connsiteY3" fmla="*/ 607478 h 1055658"/>
              <a:gd name="connsiteX4" fmla="*/ 0 w 1582162"/>
              <a:gd name="connsiteY4" fmla="*/ 1055658 h 1055658"/>
              <a:gd name="connsiteX0" fmla="*/ 0 w 2069478"/>
              <a:gd name="connsiteY0" fmla="*/ 1055658 h 1055658"/>
              <a:gd name="connsiteX1" fmla="*/ 515475 w 2069478"/>
              <a:gd name="connsiteY1" fmla="*/ 55459 h 1055658"/>
              <a:gd name="connsiteX2" fmla="*/ 1430191 w 2069478"/>
              <a:gd name="connsiteY2" fmla="*/ 0 h 1055658"/>
              <a:gd name="connsiteX3" fmla="*/ 2069478 w 2069478"/>
              <a:gd name="connsiteY3" fmla="*/ 1024051 h 1055658"/>
              <a:gd name="connsiteX4" fmla="*/ 0 w 2069478"/>
              <a:gd name="connsiteY4" fmla="*/ 1055658 h 105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9478" h="1055658">
                <a:moveTo>
                  <a:pt x="0" y="1055658"/>
                </a:moveTo>
                <a:lnTo>
                  <a:pt x="515475" y="55459"/>
                </a:lnTo>
                <a:lnTo>
                  <a:pt x="1430191" y="0"/>
                </a:lnTo>
                <a:lnTo>
                  <a:pt x="2069478" y="1024051"/>
                </a:lnTo>
                <a:lnTo>
                  <a:pt x="0" y="1055658"/>
                </a:lnTo>
                <a:close/>
              </a:path>
            </a:pathLst>
          </a:custGeom>
          <a:solidFill>
            <a:srgbClr val="DFDF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30" name="等腰三角形 29">
            <a:extLst>
              <a:ext uri="{FF2B5EF4-FFF2-40B4-BE49-F238E27FC236}">
                <a16:creationId xmlns:a16="http://schemas.microsoft.com/office/drawing/2014/main" id="{00E828AD-451F-46B7-90B4-75F8EF1DD979}"/>
              </a:ext>
            </a:extLst>
          </p:cNvPr>
          <p:cNvSpPr/>
          <p:nvPr/>
        </p:nvSpPr>
        <p:spPr>
          <a:xfrm rot="8707643">
            <a:off x="9186532" y="3504363"/>
            <a:ext cx="999067" cy="861264"/>
          </a:xfrm>
          <a:prstGeom prst="triangle">
            <a:avLst/>
          </a:prstGeom>
          <a:solidFill>
            <a:srgbClr val="4F81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31" name="等腰三角形 30">
            <a:extLst>
              <a:ext uri="{FF2B5EF4-FFF2-40B4-BE49-F238E27FC236}">
                <a16:creationId xmlns:a16="http://schemas.microsoft.com/office/drawing/2014/main" id="{86A05D21-E35E-4049-BAD5-A3AD7BD16B8C}"/>
              </a:ext>
            </a:extLst>
          </p:cNvPr>
          <p:cNvSpPr/>
          <p:nvPr/>
        </p:nvSpPr>
        <p:spPr>
          <a:xfrm rot="9000000">
            <a:off x="7597457" y="3363315"/>
            <a:ext cx="634552" cy="547027"/>
          </a:xfrm>
          <a:prstGeom prst="triangle">
            <a:avLst/>
          </a:prstGeom>
          <a:solidFill>
            <a:srgbClr val="4F81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292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0FED448-437C-4B9A-92D1-77C0E2F4A606}"/>
              </a:ext>
            </a:extLst>
          </p:cNvPr>
          <p:cNvSpPr/>
          <p:nvPr/>
        </p:nvSpPr>
        <p:spPr>
          <a:xfrm>
            <a:off x="12024" y="-18606"/>
            <a:ext cx="12192000" cy="6856950"/>
          </a:xfrm>
          <a:prstGeom prst="rect">
            <a:avLst/>
          </a:prstGeom>
          <a:solidFill>
            <a:schemeClr val="bg1">
              <a:lumMod val="75000"/>
              <a:lumOff val="2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57" tIns="48378" rIns="96757" bIns="483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67527"/>
            <a:endParaRPr lang="zh-CN" altLang="en-US" sz="1905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C7F1DB6-269C-474C-BD6F-9040D41EEE48}"/>
              </a:ext>
            </a:extLst>
          </p:cNvPr>
          <p:cNvSpPr/>
          <p:nvPr/>
        </p:nvSpPr>
        <p:spPr>
          <a:xfrm>
            <a:off x="12024" y="2152650"/>
            <a:ext cx="12192000" cy="47048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57" tIns="48378" rIns="96757" bIns="483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67527"/>
            <a:endParaRPr lang="zh-CN" altLang="en-US" sz="200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A4AD32-05AF-4519-B599-F0CC9AF1807B}"/>
              </a:ext>
            </a:extLst>
          </p:cNvPr>
          <p:cNvSpPr txBox="1"/>
          <p:nvPr/>
        </p:nvSpPr>
        <p:spPr>
          <a:xfrm>
            <a:off x="5353050" y="259344"/>
            <a:ext cx="1485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/>
              <a:t>目录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06C9D9A-64FA-4471-BA45-BD912E4C74C8}"/>
              </a:ext>
            </a:extLst>
          </p:cNvPr>
          <p:cNvSpPr txBox="1"/>
          <p:nvPr/>
        </p:nvSpPr>
        <p:spPr>
          <a:xfrm>
            <a:off x="4543425" y="931562"/>
            <a:ext cx="31051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/>
              <a:t>CONTENTS</a:t>
            </a:r>
            <a:endParaRPr lang="zh-CN" altLang="en-US" sz="400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BB093D6-0DE7-4767-9CAE-CF2479075858}"/>
              </a:ext>
            </a:extLst>
          </p:cNvPr>
          <p:cNvCxnSpPr/>
          <p:nvPr/>
        </p:nvCxnSpPr>
        <p:spPr>
          <a:xfrm>
            <a:off x="5667375" y="1782323"/>
            <a:ext cx="7810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8">
            <a:extLst>
              <a:ext uri="{FF2B5EF4-FFF2-40B4-BE49-F238E27FC236}">
                <a16:creationId xmlns:a16="http://schemas.microsoft.com/office/drawing/2014/main" id="{EE2B79A9-43C3-4F2E-904A-A871C115D1D4}"/>
              </a:ext>
            </a:extLst>
          </p:cNvPr>
          <p:cNvSpPr>
            <a:spLocks noEditPoints="1"/>
          </p:cNvSpPr>
          <p:nvPr/>
        </p:nvSpPr>
        <p:spPr bwMode="auto">
          <a:xfrm>
            <a:off x="1535315" y="2873638"/>
            <a:ext cx="329794" cy="485323"/>
          </a:xfrm>
          <a:custGeom>
            <a:avLst/>
            <a:gdLst>
              <a:gd name="T0" fmla="*/ 85 w 94"/>
              <a:gd name="T1" fmla="*/ 44 h 140"/>
              <a:gd name="T2" fmla="*/ 45 w 94"/>
              <a:gd name="T3" fmla="*/ 90 h 140"/>
              <a:gd name="T4" fmla="*/ 26 w 94"/>
              <a:gd name="T5" fmla="*/ 105 h 140"/>
              <a:gd name="T6" fmla="*/ 26 w 94"/>
              <a:gd name="T7" fmla="*/ 108 h 140"/>
              <a:gd name="T8" fmla="*/ 35 w 94"/>
              <a:gd name="T9" fmla="*/ 123 h 140"/>
              <a:gd name="T10" fmla="*/ 17 w 94"/>
              <a:gd name="T11" fmla="*/ 140 h 140"/>
              <a:gd name="T12" fmla="*/ 0 w 94"/>
              <a:gd name="T13" fmla="*/ 123 h 140"/>
              <a:gd name="T14" fmla="*/ 9 w 94"/>
              <a:gd name="T15" fmla="*/ 108 h 140"/>
              <a:gd name="T16" fmla="*/ 9 w 94"/>
              <a:gd name="T17" fmla="*/ 33 h 140"/>
              <a:gd name="T18" fmla="*/ 0 w 94"/>
              <a:gd name="T19" fmla="*/ 17 h 140"/>
              <a:gd name="T20" fmla="*/ 17 w 94"/>
              <a:gd name="T21" fmla="*/ 0 h 140"/>
              <a:gd name="T22" fmla="*/ 35 w 94"/>
              <a:gd name="T23" fmla="*/ 17 h 140"/>
              <a:gd name="T24" fmla="*/ 26 w 94"/>
              <a:gd name="T25" fmla="*/ 33 h 140"/>
              <a:gd name="T26" fmla="*/ 26 w 94"/>
              <a:gd name="T27" fmla="*/ 78 h 140"/>
              <a:gd name="T28" fmla="*/ 40 w 94"/>
              <a:gd name="T29" fmla="*/ 73 h 140"/>
              <a:gd name="T30" fmla="*/ 67 w 94"/>
              <a:gd name="T31" fmla="*/ 44 h 140"/>
              <a:gd name="T32" fmla="*/ 58 w 94"/>
              <a:gd name="T33" fmla="*/ 29 h 140"/>
              <a:gd name="T34" fmla="*/ 76 w 94"/>
              <a:gd name="T35" fmla="*/ 11 h 140"/>
              <a:gd name="T36" fmla="*/ 94 w 94"/>
              <a:gd name="T37" fmla="*/ 29 h 140"/>
              <a:gd name="T38" fmla="*/ 85 w 94"/>
              <a:gd name="T39" fmla="*/ 44 h 140"/>
              <a:gd name="T40" fmla="*/ 17 w 94"/>
              <a:gd name="T41" fmla="*/ 9 h 140"/>
              <a:gd name="T42" fmla="*/ 9 w 94"/>
              <a:gd name="T43" fmla="*/ 17 h 140"/>
              <a:gd name="T44" fmla="*/ 17 w 94"/>
              <a:gd name="T45" fmla="*/ 26 h 140"/>
              <a:gd name="T46" fmla="*/ 26 w 94"/>
              <a:gd name="T47" fmla="*/ 17 h 140"/>
              <a:gd name="T48" fmla="*/ 17 w 94"/>
              <a:gd name="T49" fmla="*/ 9 h 140"/>
              <a:gd name="T50" fmla="*/ 17 w 94"/>
              <a:gd name="T51" fmla="*/ 114 h 140"/>
              <a:gd name="T52" fmla="*/ 9 w 94"/>
              <a:gd name="T53" fmla="*/ 123 h 140"/>
              <a:gd name="T54" fmla="*/ 17 w 94"/>
              <a:gd name="T55" fmla="*/ 132 h 140"/>
              <a:gd name="T56" fmla="*/ 26 w 94"/>
              <a:gd name="T57" fmla="*/ 123 h 140"/>
              <a:gd name="T58" fmla="*/ 17 w 94"/>
              <a:gd name="T59" fmla="*/ 114 h 140"/>
              <a:gd name="T60" fmla="*/ 76 w 94"/>
              <a:gd name="T61" fmla="*/ 20 h 140"/>
              <a:gd name="T62" fmla="*/ 67 w 94"/>
              <a:gd name="T63" fmla="*/ 29 h 140"/>
              <a:gd name="T64" fmla="*/ 76 w 94"/>
              <a:gd name="T65" fmla="*/ 38 h 140"/>
              <a:gd name="T66" fmla="*/ 85 w 94"/>
              <a:gd name="T67" fmla="*/ 29 h 140"/>
              <a:gd name="T68" fmla="*/ 76 w 94"/>
              <a:gd name="T69" fmla="*/ 2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</p:spPr>
        <p:txBody>
          <a:bodyPr vert="horz" wrap="square" lIns="96757" tIns="48378" rIns="96757" bIns="48378" numCol="1" anchor="t" anchorCtr="0" compatLnSpc="1">
            <a:prstTxWarp prst="textNoShape">
              <a:avLst/>
            </a:prstTxWarp>
          </a:bodyPr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63" kern="0">
              <a:solidFill>
                <a:srgbClr val="1F497D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00C9B2B-05A0-402D-98ED-B5808723101B}"/>
              </a:ext>
            </a:extLst>
          </p:cNvPr>
          <p:cNvSpPr txBox="1"/>
          <p:nvPr/>
        </p:nvSpPr>
        <p:spPr>
          <a:xfrm>
            <a:off x="834179" y="4045433"/>
            <a:ext cx="17320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年度工作概述</a:t>
            </a:r>
          </a:p>
        </p:txBody>
      </p:sp>
      <p:sp>
        <p:nvSpPr>
          <p:cNvPr id="26" name="Rectangle 7">
            <a:extLst>
              <a:ext uri="{FF2B5EF4-FFF2-40B4-BE49-F238E27FC236}">
                <a16:creationId xmlns:a16="http://schemas.microsoft.com/office/drawing/2014/main" id="{B262694B-BA3F-4574-8E23-99A04BECFF0A}"/>
              </a:ext>
            </a:extLst>
          </p:cNvPr>
          <p:cNvSpPr>
            <a:spLocks/>
          </p:cNvSpPr>
          <p:nvPr/>
        </p:nvSpPr>
        <p:spPr bwMode="auto">
          <a:xfrm>
            <a:off x="620879" y="4438939"/>
            <a:ext cx="2187707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0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</a:t>
            </a: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9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A0D9745-BA69-447C-BAE1-2E6DE3927039}"/>
              </a:ext>
            </a:extLst>
          </p:cNvPr>
          <p:cNvSpPr txBox="1"/>
          <p:nvPr/>
        </p:nvSpPr>
        <p:spPr>
          <a:xfrm>
            <a:off x="3653804" y="4045433"/>
            <a:ext cx="17320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工作完成情况</a:t>
            </a:r>
          </a:p>
        </p:txBody>
      </p:sp>
      <p:sp>
        <p:nvSpPr>
          <p:cNvPr id="32" name="Rectangle 7">
            <a:extLst>
              <a:ext uri="{FF2B5EF4-FFF2-40B4-BE49-F238E27FC236}">
                <a16:creationId xmlns:a16="http://schemas.microsoft.com/office/drawing/2014/main" id="{CD48CBC4-DDA5-41B1-8C0B-7E33DE873760}"/>
              </a:ext>
            </a:extLst>
          </p:cNvPr>
          <p:cNvSpPr>
            <a:spLocks/>
          </p:cNvSpPr>
          <p:nvPr/>
        </p:nvSpPr>
        <p:spPr bwMode="auto">
          <a:xfrm>
            <a:off x="3466474" y="4438939"/>
            <a:ext cx="2187707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0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</a:t>
            </a: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9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28EA2A6-14A3-4585-9161-9B02B4C5E310}"/>
              </a:ext>
            </a:extLst>
          </p:cNvPr>
          <p:cNvSpPr txBox="1"/>
          <p:nvPr/>
        </p:nvSpPr>
        <p:spPr>
          <a:xfrm>
            <a:off x="6469922" y="4038829"/>
            <a:ext cx="17320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  <p:sp>
        <p:nvSpPr>
          <p:cNvPr id="35" name="Rectangle 7">
            <a:extLst>
              <a:ext uri="{FF2B5EF4-FFF2-40B4-BE49-F238E27FC236}">
                <a16:creationId xmlns:a16="http://schemas.microsoft.com/office/drawing/2014/main" id="{E450CEB4-E29E-4FEA-B57A-BDDA136FA05C}"/>
              </a:ext>
            </a:extLst>
          </p:cNvPr>
          <p:cNvSpPr>
            <a:spLocks/>
          </p:cNvSpPr>
          <p:nvPr/>
        </p:nvSpPr>
        <p:spPr bwMode="auto">
          <a:xfrm>
            <a:off x="6312069" y="4484941"/>
            <a:ext cx="2187707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0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</a:t>
            </a: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9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AA6EE6A-DD27-4597-8B98-152057FBE12E}"/>
              </a:ext>
            </a:extLst>
          </p:cNvPr>
          <p:cNvSpPr txBox="1"/>
          <p:nvPr/>
        </p:nvSpPr>
        <p:spPr>
          <a:xfrm>
            <a:off x="9146759" y="4036197"/>
            <a:ext cx="17320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明年工作计划</a:t>
            </a:r>
          </a:p>
        </p:txBody>
      </p:sp>
      <p:sp>
        <p:nvSpPr>
          <p:cNvPr id="38" name="Rectangle 7">
            <a:extLst>
              <a:ext uri="{FF2B5EF4-FFF2-40B4-BE49-F238E27FC236}">
                <a16:creationId xmlns:a16="http://schemas.microsoft.com/office/drawing/2014/main" id="{387FB434-5B10-4FB1-A527-B77E68DA8386}"/>
              </a:ext>
            </a:extLst>
          </p:cNvPr>
          <p:cNvSpPr>
            <a:spLocks/>
          </p:cNvSpPr>
          <p:nvPr/>
        </p:nvSpPr>
        <p:spPr bwMode="auto">
          <a:xfrm>
            <a:off x="8899889" y="4482497"/>
            <a:ext cx="2187707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0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</a:t>
            </a: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9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9" name="Freeform 11">
            <a:extLst>
              <a:ext uri="{FF2B5EF4-FFF2-40B4-BE49-F238E27FC236}">
                <a16:creationId xmlns:a16="http://schemas.microsoft.com/office/drawing/2014/main" id="{9F492CFC-87C1-4674-81D5-479C48142DDB}"/>
              </a:ext>
            </a:extLst>
          </p:cNvPr>
          <p:cNvSpPr>
            <a:spLocks noEditPoints="1"/>
          </p:cNvSpPr>
          <p:nvPr/>
        </p:nvSpPr>
        <p:spPr bwMode="auto">
          <a:xfrm>
            <a:off x="4274227" y="2922211"/>
            <a:ext cx="416060" cy="409233"/>
          </a:xfrm>
          <a:custGeom>
            <a:avLst/>
            <a:gdLst>
              <a:gd name="T0" fmla="*/ 141 w 152"/>
              <a:gd name="T1" fmla="*/ 152 h 152"/>
              <a:gd name="T2" fmla="*/ 132 w 152"/>
              <a:gd name="T3" fmla="*/ 148 h 152"/>
              <a:gd name="T4" fmla="*/ 101 w 152"/>
              <a:gd name="T5" fmla="*/ 117 h 152"/>
              <a:gd name="T6" fmla="*/ 65 w 152"/>
              <a:gd name="T7" fmla="*/ 128 h 152"/>
              <a:gd name="T8" fmla="*/ 0 w 152"/>
              <a:gd name="T9" fmla="*/ 64 h 152"/>
              <a:gd name="T10" fmla="*/ 65 w 152"/>
              <a:gd name="T11" fmla="*/ 0 h 152"/>
              <a:gd name="T12" fmla="*/ 129 w 152"/>
              <a:gd name="T13" fmla="*/ 64 h 152"/>
              <a:gd name="T14" fmla="*/ 118 w 152"/>
              <a:gd name="T15" fmla="*/ 100 h 152"/>
              <a:gd name="T16" fmla="*/ 149 w 152"/>
              <a:gd name="T17" fmla="*/ 132 h 152"/>
              <a:gd name="T18" fmla="*/ 152 w 152"/>
              <a:gd name="T19" fmla="*/ 140 h 152"/>
              <a:gd name="T20" fmla="*/ 141 w 152"/>
              <a:gd name="T21" fmla="*/ 152 h 152"/>
              <a:gd name="T22" fmla="*/ 65 w 152"/>
              <a:gd name="T23" fmla="*/ 23 h 152"/>
              <a:gd name="T24" fmla="*/ 24 w 152"/>
              <a:gd name="T25" fmla="*/ 64 h 152"/>
              <a:gd name="T26" fmla="*/ 65 w 152"/>
              <a:gd name="T27" fmla="*/ 105 h 152"/>
              <a:gd name="T28" fmla="*/ 106 w 152"/>
              <a:gd name="T29" fmla="*/ 64 h 152"/>
              <a:gd name="T30" fmla="*/ 65 w 152"/>
              <a:gd name="T31" fmla="*/ 2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2" h="152">
                <a:moveTo>
                  <a:pt x="141" y="152"/>
                </a:moveTo>
                <a:cubicBezTo>
                  <a:pt x="138" y="152"/>
                  <a:pt x="135" y="151"/>
                  <a:pt x="132" y="148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90" y="124"/>
                  <a:pt x="78" y="128"/>
                  <a:pt x="65" y="128"/>
                </a:cubicBezTo>
                <a:cubicBezTo>
                  <a:pt x="29" y="128"/>
                  <a:pt x="0" y="100"/>
                  <a:pt x="0" y="64"/>
                </a:cubicBezTo>
                <a:cubicBezTo>
                  <a:pt x="0" y="28"/>
                  <a:pt x="29" y="0"/>
                  <a:pt x="65" y="0"/>
                </a:cubicBezTo>
                <a:cubicBezTo>
                  <a:pt x="100" y="0"/>
                  <a:pt x="129" y="28"/>
                  <a:pt x="129" y="64"/>
                </a:cubicBezTo>
                <a:cubicBezTo>
                  <a:pt x="129" y="77"/>
                  <a:pt x="125" y="90"/>
                  <a:pt x="118" y="100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51" y="134"/>
                  <a:pt x="152" y="137"/>
                  <a:pt x="152" y="140"/>
                </a:cubicBezTo>
                <a:cubicBezTo>
                  <a:pt x="152" y="147"/>
                  <a:pt x="147" y="152"/>
                  <a:pt x="141" y="152"/>
                </a:cubicBezTo>
                <a:close/>
                <a:moveTo>
                  <a:pt x="65" y="23"/>
                </a:moveTo>
                <a:cubicBezTo>
                  <a:pt x="42" y="23"/>
                  <a:pt x="24" y="41"/>
                  <a:pt x="24" y="64"/>
                </a:cubicBezTo>
                <a:cubicBezTo>
                  <a:pt x="24" y="87"/>
                  <a:pt x="42" y="105"/>
                  <a:pt x="65" y="105"/>
                </a:cubicBezTo>
                <a:cubicBezTo>
                  <a:pt x="87" y="105"/>
                  <a:pt x="106" y="87"/>
                  <a:pt x="106" y="64"/>
                </a:cubicBezTo>
                <a:cubicBezTo>
                  <a:pt x="106" y="41"/>
                  <a:pt x="87" y="23"/>
                  <a:pt x="65" y="23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</p:spPr>
        <p:txBody>
          <a:bodyPr vert="horz" wrap="square" lIns="96757" tIns="48378" rIns="96757" bIns="48378" numCol="1" anchor="t" anchorCtr="0" compatLnSpc="1">
            <a:prstTxWarp prst="textNoShape">
              <a:avLst/>
            </a:prstTxWarp>
          </a:bodyPr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63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0" name="Freeform 8">
            <a:extLst>
              <a:ext uri="{FF2B5EF4-FFF2-40B4-BE49-F238E27FC236}">
                <a16:creationId xmlns:a16="http://schemas.microsoft.com/office/drawing/2014/main" id="{9632AFC2-961D-4903-89EF-E9517EB78934}"/>
              </a:ext>
            </a:extLst>
          </p:cNvPr>
          <p:cNvSpPr>
            <a:spLocks noEditPoints="1"/>
          </p:cNvSpPr>
          <p:nvPr/>
        </p:nvSpPr>
        <p:spPr bwMode="auto">
          <a:xfrm>
            <a:off x="7099406" y="2911836"/>
            <a:ext cx="416706" cy="400109"/>
          </a:xfrm>
          <a:custGeom>
            <a:avLst/>
            <a:gdLst>
              <a:gd name="T0" fmla="*/ 43 w 44"/>
              <a:gd name="T1" fmla="*/ 22 h 43"/>
              <a:gd name="T2" fmla="*/ 43 w 44"/>
              <a:gd name="T3" fmla="*/ 22 h 43"/>
              <a:gd name="T4" fmla="*/ 38 w 44"/>
              <a:gd name="T5" fmla="*/ 19 h 43"/>
              <a:gd name="T6" fmla="*/ 31 w 44"/>
              <a:gd name="T7" fmla="*/ 23 h 43"/>
              <a:gd name="T8" fmla="*/ 30 w 44"/>
              <a:gd name="T9" fmla="*/ 24 h 43"/>
              <a:gd name="T10" fmla="*/ 30 w 44"/>
              <a:gd name="T11" fmla="*/ 25 h 43"/>
              <a:gd name="T12" fmla="*/ 29 w 44"/>
              <a:gd name="T13" fmla="*/ 24 h 43"/>
              <a:gd name="T14" fmla="*/ 28 w 44"/>
              <a:gd name="T15" fmla="*/ 23 h 43"/>
              <a:gd name="T16" fmla="*/ 22 w 44"/>
              <a:gd name="T17" fmla="*/ 19 h 43"/>
              <a:gd name="T18" fmla="*/ 16 w 44"/>
              <a:gd name="T19" fmla="*/ 23 h 43"/>
              <a:gd name="T20" fmla="*/ 15 w 44"/>
              <a:gd name="T21" fmla="*/ 24 h 43"/>
              <a:gd name="T22" fmla="*/ 14 w 44"/>
              <a:gd name="T23" fmla="*/ 25 h 43"/>
              <a:gd name="T24" fmla="*/ 13 w 44"/>
              <a:gd name="T25" fmla="*/ 24 h 43"/>
              <a:gd name="T26" fmla="*/ 13 w 44"/>
              <a:gd name="T27" fmla="*/ 23 h 43"/>
              <a:gd name="T28" fmla="*/ 6 w 44"/>
              <a:gd name="T29" fmla="*/ 19 h 43"/>
              <a:gd name="T30" fmla="*/ 1 w 44"/>
              <a:gd name="T31" fmla="*/ 22 h 43"/>
              <a:gd name="T32" fmla="*/ 1 w 44"/>
              <a:gd name="T33" fmla="*/ 22 h 43"/>
              <a:gd name="T34" fmla="*/ 0 w 44"/>
              <a:gd name="T35" fmla="*/ 21 h 43"/>
              <a:gd name="T36" fmla="*/ 0 w 44"/>
              <a:gd name="T37" fmla="*/ 21 h 43"/>
              <a:gd name="T38" fmla="*/ 22 w 44"/>
              <a:gd name="T39" fmla="*/ 5 h 43"/>
              <a:gd name="T40" fmla="*/ 44 w 44"/>
              <a:gd name="T41" fmla="*/ 21 h 43"/>
              <a:gd name="T42" fmla="*/ 44 w 44"/>
              <a:gd name="T43" fmla="*/ 21 h 43"/>
              <a:gd name="T44" fmla="*/ 43 w 44"/>
              <a:gd name="T45" fmla="*/ 22 h 43"/>
              <a:gd name="T46" fmla="*/ 24 w 44"/>
              <a:gd name="T47" fmla="*/ 36 h 43"/>
              <a:gd name="T48" fmla="*/ 17 w 44"/>
              <a:gd name="T49" fmla="*/ 43 h 43"/>
              <a:gd name="T50" fmla="*/ 10 w 44"/>
              <a:gd name="T51" fmla="*/ 36 h 43"/>
              <a:gd name="T52" fmla="*/ 12 w 44"/>
              <a:gd name="T53" fmla="*/ 34 h 43"/>
              <a:gd name="T54" fmla="*/ 13 w 44"/>
              <a:gd name="T55" fmla="*/ 36 h 43"/>
              <a:gd name="T56" fmla="*/ 17 w 44"/>
              <a:gd name="T57" fmla="*/ 39 h 43"/>
              <a:gd name="T58" fmla="*/ 20 w 44"/>
              <a:gd name="T59" fmla="*/ 36 h 43"/>
              <a:gd name="T60" fmla="*/ 20 w 44"/>
              <a:gd name="T61" fmla="*/ 20 h 43"/>
              <a:gd name="T62" fmla="*/ 22 w 44"/>
              <a:gd name="T63" fmla="*/ 20 h 43"/>
              <a:gd name="T64" fmla="*/ 24 w 44"/>
              <a:gd name="T65" fmla="*/ 20 h 43"/>
              <a:gd name="T66" fmla="*/ 24 w 44"/>
              <a:gd name="T67" fmla="*/ 36 h 43"/>
              <a:gd name="T68" fmla="*/ 24 w 44"/>
              <a:gd name="T69" fmla="*/ 4 h 43"/>
              <a:gd name="T70" fmla="*/ 22 w 44"/>
              <a:gd name="T71" fmla="*/ 4 h 43"/>
              <a:gd name="T72" fmla="*/ 20 w 44"/>
              <a:gd name="T73" fmla="*/ 4 h 43"/>
              <a:gd name="T74" fmla="*/ 20 w 44"/>
              <a:gd name="T75" fmla="*/ 2 h 43"/>
              <a:gd name="T76" fmla="*/ 22 w 44"/>
              <a:gd name="T77" fmla="*/ 0 h 43"/>
              <a:gd name="T78" fmla="*/ 24 w 44"/>
              <a:gd name="T79" fmla="*/ 2 h 43"/>
              <a:gd name="T80" fmla="*/ 24 w 44"/>
              <a:gd name="T81" fmla="*/ 4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4" h="43">
                <a:moveTo>
                  <a:pt x="43" y="22"/>
                </a:moveTo>
                <a:cubicBezTo>
                  <a:pt x="43" y="22"/>
                  <a:pt x="43" y="22"/>
                  <a:pt x="43" y="22"/>
                </a:cubicBezTo>
                <a:cubicBezTo>
                  <a:pt x="41" y="20"/>
                  <a:pt x="40" y="19"/>
                  <a:pt x="38" y="19"/>
                </a:cubicBezTo>
                <a:cubicBezTo>
                  <a:pt x="35" y="19"/>
                  <a:pt x="33" y="21"/>
                  <a:pt x="31" y="23"/>
                </a:cubicBezTo>
                <a:cubicBezTo>
                  <a:pt x="31" y="23"/>
                  <a:pt x="31" y="24"/>
                  <a:pt x="30" y="24"/>
                </a:cubicBezTo>
                <a:cubicBezTo>
                  <a:pt x="30" y="25"/>
                  <a:pt x="30" y="25"/>
                  <a:pt x="30" y="25"/>
                </a:cubicBezTo>
                <a:cubicBezTo>
                  <a:pt x="29" y="25"/>
                  <a:pt x="29" y="25"/>
                  <a:pt x="29" y="24"/>
                </a:cubicBezTo>
                <a:cubicBezTo>
                  <a:pt x="29" y="24"/>
                  <a:pt x="28" y="23"/>
                  <a:pt x="28" y="23"/>
                </a:cubicBezTo>
                <a:cubicBezTo>
                  <a:pt x="27" y="21"/>
                  <a:pt x="24" y="19"/>
                  <a:pt x="22" y="19"/>
                </a:cubicBezTo>
                <a:cubicBezTo>
                  <a:pt x="19" y="19"/>
                  <a:pt x="17" y="21"/>
                  <a:pt x="16" y="23"/>
                </a:cubicBezTo>
                <a:cubicBezTo>
                  <a:pt x="15" y="23"/>
                  <a:pt x="15" y="24"/>
                  <a:pt x="15" y="24"/>
                </a:cubicBezTo>
                <a:cubicBezTo>
                  <a:pt x="15" y="25"/>
                  <a:pt x="15" y="25"/>
                  <a:pt x="14" y="25"/>
                </a:cubicBezTo>
                <a:cubicBezTo>
                  <a:pt x="14" y="25"/>
                  <a:pt x="14" y="25"/>
                  <a:pt x="13" y="24"/>
                </a:cubicBezTo>
                <a:cubicBezTo>
                  <a:pt x="13" y="24"/>
                  <a:pt x="13" y="23"/>
                  <a:pt x="13" y="23"/>
                </a:cubicBezTo>
                <a:cubicBezTo>
                  <a:pt x="11" y="21"/>
                  <a:pt x="9" y="19"/>
                  <a:pt x="6" y="19"/>
                </a:cubicBezTo>
                <a:cubicBezTo>
                  <a:pt x="4" y="19"/>
                  <a:pt x="3" y="20"/>
                  <a:pt x="1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22"/>
                  <a:pt x="0" y="22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2" y="11"/>
                  <a:pt x="12" y="5"/>
                  <a:pt x="22" y="5"/>
                </a:cubicBezTo>
                <a:cubicBezTo>
                  <a:pt x="32" y="5"/>
                  <a:pt x="42" y="11"/>
                  <a:pt x="44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2"/>
                  <a:pt x="43" y="22"/>
                </a:cubicBezTo>
                <a:close/>
                <a:moveTo>
                  <a:pt x="24" y="36"/>
                </a:moveTo>
                <a:cubicBezTo>
                  <a:pt x="24" y="40"/>
                  <a:pt x="21" y="43"/>
                  <a:pt x="17" y="43"/>
                </a:cubicBezTo>
                <a:cubicBezTo>
                  <a:pt x="13" y="43"/>
                  <a:pt x="10" y="40"/>
                  <a:pt x="10" y="36"/>
                </a:cubicBezTo>
                <a:cubicBezTo>
                  <a:pt x="10" y="35"/>
                  <a:pt x="11" y="34"/>
                  <a:pt x="12" y="34"/>
                </a:cubicBezTo>
                <a:cubicBezTo>
                  <a:pt x="13" y="34"/>
                  <a:pt x="13" y="35"/>
                  <a:pt x="13" y="36"/>
                </a:cubicBezTo>
                <a:cubicBezTo>
                  <a:pt x="13" y="38"/>
                  <a:pt x="15" y="39"/>
                  <a:pt x="17" y="39"/>
                </a:cubicBezTo>
                <a:cubicBezTo>
                  <a:pt x="19" y="39"/>
                  <a:pt x="20" y="38"/>
                  <a:pt x="20" y="36"/>
                </a:cubicBezTo>
                <a:cubicBezTo>
                  <a:pt x="20" y="20"/>
                  <a:pt x="20" y="20"/>
                  <a:pt x="20" y="20"/>
                </a:cubicBezTo>
                <a:cubicBezTo>
                  <a:pt x="21" y="20"/>
                  <a:pt x="21" y="20"/>
                  <a:pt x="22" y="20"/>
                </a:cubicBezTo>
                <a:cubicBezTo>
                  <a:pt x="23" y="20"/>
                  <a:pt x="23" y="20"/>
                  <a:pt x="24" y="20"/>
                </a:cubicBezTo>
                <a:lnTo>
                  <a:pt x="24" y="36"/>
                </a:lnTo>
                <a:close/>
                <a:moveTo>
                  <a:pt x="24" y="4"/>
                </a:moveTo>
                <a:cubicBezTo>
                  <a:pt x="23" y="4"/>
                  <a:pt x="23" y="4"/>
                  <a:pt x="22" y="4"/>
                </a:cubicBezTo>
                <a:cubicBezTo>
                  <a:pt x="21" y="4"/>
                  <a:pt x="21" y="4"/>
                  <a:pt x="20" y="4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1"/>
                  <a:pt x="21" y="0"/>
                  <a:pt x="22" y="0"/>
                </a:cubicBezTo>
                <a:cubicBezTo>
                  <a:pt x="23" y="0"/>
                  <a:pt x="24" y="1"/>
                  <a:pt x="24" y="2"/>
                </a:cubicBezTo>
                <a:lnTo>
                  <a:pt x="24" y="4"/>
                </a:lnTo>
                <a:close/>
              </a:path>
            </a:pathLst>
          </a:custGeom>
          <a:solidFill>
            <a:srgbClr val="1F497D"/>
          </a:solidFill>
          <a:ln>
            <a:noFill/>
          </a:ln>
        </p:spPr>
        <p:txBody>
          <a:bodyPr vert="horz" wrap="square" lIns="96757" tIns="48378" rIns="96757" bIns="48378" numCol="1" anchor="t" anchorCtr="0" compatLnSpc="1">
            <a:prstTxWarp prst="textNoShape">
              <a:avLst/>
            </a:prstTxWarp>
          </a:bodyPr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63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1" name="Freeform 6">
            <a:extLst>
              <a:ext uri="{FF2B5EF4-FFF2-40B4-BE49-F238E27FC236}">
                <a16:creationId xmlns:a16="http://schemas.microsoft.com/office/drawing/2014/main" id="{96C594AD-6152-4167-870F-4DC3FD87050F}"/>
              </a:ext>
            </a:extLst>
          </p:cNvPr>
          <p:cNvSpPr>
            <a:spLocks noEditPoints="1"/>
          </p:cNvSpPr>
          <p:nvPr/>
        </p:nvSpPr>
        <p:spPr bwMode="auto">
          <a:xfrm>
            <a:off x="9725456" y="2894187"/>
            <a:ext cx="523444" cy="515682"/>
          </a:xfrm>
          <a:custGeom>
            <a:avLst/>
            <a:gdLst>
              <a:gd name="T0" fmla="*/ 140 w 172"/>
              <a:gd name="T1" fmla="*/ 149 h 172"/>
              <a:gd name="T2" fmla="*/ 149 w 172"/>
              <a:gd name="T3" fmla="*/ 140 h 172"/>
              <a:gd name="T4" fmla="*/ 132 w 172"/>
              <a:gd name="T5" fmla="*/ 132 h 172"/>
              <a:gd name="T6" fmla="*/ 33 w 172"/>
              <a:gd name="T7" fmla="*/ 23 h 172"/>
              <a:gd name="T8" fmla="*/ 23 w 172"/>
              <a:gd name="T9" fmla="*/ 33 h 172"/>
              <a:gd name="T10" fmla="*/ 40 w 172"/>
              <a:gd name="T11" fmla="*/ 40 h 172"/>
              <a:gd name="T12" fmla="*/ 33 w 172"/>
              <a:gd name="T13" fmla="*/ 23 h 172"/>
              <a:gd name="T14" fmla="*/ 23 w 172"/>
              <a:gd name="T15" fmla="*/ 140 h 172"/>
              <a:gd name="T16" fmla="*/ 33 w 172"/>
              <a:gd name="T17" fmla="*/ 149 h 172"/>
              <a:gd name="T18" fmla="*/ 40 w 172"/>
              <a:gd name="T19" fmla="*/ 132 h 172"/>
              <a:gd name="T20" fmla="*/ 149 w 172"/>
              <a:gd name="T21" fmla="*/ 33 h 172"/>
              <a:gd name="T22" fmla="*/ 140 w 172"/>
              <a:gd name="T23" fmla="*/ 23 h 172"/>
              <a:gd name="T24" fmla="*/ 132 w 172"/>
              <a:gd name="T25" fmla="*/ 40 h 172"/>
              <a:gd name="T26" fmla="*/ 149 w 172"/>
              <a:gd name="T27" fmla="*/ 33 h 172"/>
              <a:gd name="T28" fmla="*/ 79 w 172"/>
              <a:gd name="T29" fmla="*/ 155 h 172"/>
              <a:gd name="T30" fmla="*/ 86 w 172"/>
              <a:gd name="T31" fmla="*/ 172 h 172"/>
              <a:gd name="T32" fmla="*/ 93 w 172"/>
              <a:gd name="T33" fmla="*/ 155 h 172"/>
              <a:gd name="T34" fmla="*/ 86 w 172"/>
              <a:gd name="T35" fmla="*/ 26 h 172"/>
              <a:gd name="T36" fmla="*/ 93 w 172"/>
              <a:gd name="T37" fmla="*/ 9 h 172"/>
              <a:gd name="T38" fmla="*/ 79 w 172"/>
              <a:gd name="T39" fmla="*/ 9 h 172"/>
              <a:gd name="T40" fmla="*/ 86 w 172"/>
              <a:gd name="T41" fmla="*/ 26 h 172"/>
              <a:gd name="T42" fmla="*/ 17 w 172"/>
              <a:gd name="T43" fmla="*/ 79 h 172"/>
              <a:gd name="T44" fmla="*/ 0 w 172"/>
              <a:gd name="T45" fmla="*/ 86 h 172"/>
              <a:gd name="T46" fmla="*/ 17 w 172"/>
              <a:gd name="T47" fmla="*/ 93 h 172"/>
              <a:gd name="T48" fmla="*/ 86 w 172"/>
              <a:gd name="T49" fmla="*/ 120 h 172"/>
              <a:gd name="T50" fmla="*/ 86 w 172"/>
              <a:gd name="T51" fmla="*/ 52 h 172"/>
              <a:gd name="T52" fmla="*/ 86 w 172"/>
              <a:gd name="T53" fmla="*/ 120 h 172"/>
              <a:gd name="T54" fmla="*/ 39 w 172"/>
              <a:gd name="T55" fmla="*/ 86 h 172"/>
              <a:gd name="T56" fmla="*/ 133 w 172"/>
              <a:gd name="T57" fmla="*/ 86 h 172"/>
              <a:gd name="T58" fmla="*/ 163 w 172"/>
              <a:gd name="T59" fmla="*/ 79 h 172"/>
              <a:gd name="T60" fmla="*/ 146 w 172"/>
              <a:gd name="T61" fmla="*/ 86 h 172"/>
              <a:gd name="T62" fmla="*/ 163 w 172"/>
              <a:gd name="T63" fmla="*/ 93 h 172"/>
              <a:gd name="T64" fmla="*/ 163 w 172"/>
              <a:gd name="T65" fmla="*/ 7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2" h="172">
                <a:moveTo>
                  <a:pt x="134" y="143"/>
                </a:moveTo>
                <a:cubicBezTo>
                  <a:pt x="134" y="144"/>
                  <a:pt x="139" y="148"/>
                  <a:pt x="140" y="149"/>
                </a:cubicBezTo>
                <a:cubicBezTo>
                  <a:pt x="143" y="153"/>
                  <a:pt x="148" y="153"/>
                  <a:pt x="150" y="150"/>
                </a:cubicBezTo>
                <a:cubicBezTo>
                  <a:pt x="153" y="148"/>
                  <a:pt x="153" y="143"/>
                  <a:pt x="149" y="140"/>
                </a:cubicBezTo>
                <a:cubicBezTo>
                  <a:pt x="148" y="139"/>
                  <a:pt x="144" y="135"/>
                  <a:pt x="143" y="134"/>
                </a:cubicBezTo>
                <a:cubicBezTo>
                  <a:pt x="140" y="130"/>
                  <a:pt x="135" y="130"/>
                  <a:pt x="132" y="132"/>
                </a:cubicBezTo>
                <a:cubicBezTo>
                  <a:pt x="130" y="135"/>
                  <a:pt x="130" y="140"/>
                  <a:pt x="134" y="143"/>
                </a:cubicBezTo>
                <a:close/>
                <a:moveTo>
                  <a:pt x="33" y="23"/>
                </a:moveTo>
                <a:cubicBezTo>
                  <a:pt x="29" y="20"/>
                  <a:pt x="24" y="19"/>
                  <a:pt x="22" y="22"/>
                </a:cubicBezTo>
                <a:cubicBezTo>
                  <a:pt x="19" y="24"/>
                  <a:pt x="20" y="29"/>
                  <a:pt x="23" y="33"/>
                </a:cubicBezTo>
                <a:cubicBezTo>
                  <a:pt x="24" y="34"/>
                  <a:pt x="28" y="38"/>
                  <a:pt x="29" y="39"/>
                </a:cubicBezTo>
                <a:cubicBezTo>
                  <a:pt x="32" y="42"/>
                  <a:pt x="37" y="43"/>
                  <a:pt x="40" y="40"/>
                </a:cubicBezTo>
                <a:cubicBezTo>
                  <a:pt x="43" y="37"/>
                  <a:pt x="42" y="32"/>
                  <a:pt x="39" y="29"/>
                </a:cubicBezTo>
                <a:cubicBezTo>
                  <a:pt x="38" y="28"/>
                  <a:pt x="34" y="24"/>
                  <a:pt x="33" y="23"/>
                </a:cubicBezTo>
                <a:close/>
                <a:moveTo>
                  <a:pt x="29" y="134"/>
                </a:moveTo>
                <a:cubicBezTo>
                  <a:pt x="28" y="135"/>
                  <a:pt x="24" y="139"/>
                  <a:pt x="23" y="140"/>
                </a:cubicBezTo>
                <a:cubicBezTo>
                  <a:pt x="20" y="143"/>
                  <a:pt x="19" y="148"/>
                  <a:pt x="22" y="150"/>
                </a:cubicBezTo>
                <a:cubicBezTo>
                  <a:pt x="24" y="153"/>
                  <a:pt x="29" y="153"/>
                  <a:pt x="33" y="149"/>
                </a:cubicBezTo>
                <a:cubicBezTo>
                  <a:pt x="34" y="148"/>
                  <a:pt x="38" y="144"/>
                  <a:pt x="39" y="143"/>
                </a:cubicBezTo>
                <a:cubicBezTo>
                  <a:pt x="42" y="140"/>
                  <a:pt x="43" y="135"/>
                  <a:pt x="40" y="132"/>
                </a:cubicBezTo>
                <a:cubicBezTo>
                  <a:pt x="37" y="130"/>
                  <a:pt x="32" y="130"/>
                  <a:pt x="29" y="134"/>
                </a:cubicBezTo>
                <a:close/>
                <a:moveTo>
                  <a:pt x="149" y="33"/>
                </a:moveTo>
                <a:cubicBezTo>
                  <a:pt x="153" y="29"/>
                  <a:pt x="153" y="24"/>
                  <a:pt x="150" y="22"/>
                </a:cubicBezTo>
                <a:cubicBezTo>
                  <a:pt x="148" y="19"/>
                  <a:pt x="143" y="20"/>
                  <a:pt x="140" y="23"/>
                </a:cubicBezTo>
                <a:cubicBezTo>
                  <a:pt x="139" y="24"/>
                  <a:pt x="134" y="28"/>
                  <a:pt x="134" y="29"/>
                </a:cubicBezTo>
                <a:cubicBezTo>
                  <a:pt x="130" y="32"/>
                  <a:pt x="130" y="37"/>
                  <a:pt x="132" y="40"/>
                </a:cubicBezTo>
                <a:cubicBezTo>
                  <a:pt x="135" y="43"/>
                  <a:pt x="140" y="42"/>
                  <a:pt x="143" y="39"/>
                </a:cubicBezTo>
                <a:cubicBezTo>
                  <a:pt x="144" y="38"/>
                  <a:pt x="148" y="34"/>
                  <a:pt x="149" y="33"/>
                </a:cubicBezTo>
                <a:close/>
                <a:moveTo>
                  <a:pt x="86" y="146"/>
                </a:moveTo>
                <a:cubicBezTo>
                  <a:pt x="82" y="146"/>
                  <a:pt x="79" y="150"/>
                  <a:pt x="79" y="155"/>
                </a:cubicBezTo>
                <a:cubicBezTo>
                  <a:pt x="79" y="156"/>
                  <a:pt x="79" y="162"/>
                  <a:pt x="79" y="163"/>
                </a:cubicBezTo>
                <a:cubicBezTo>
                  <a:pt x="79" y="168"/>
                  <a:pt x="82" y="172"/>
                  <a:pt x="86" y="172"/>
                </a:cubicBezTo>
                <a:cubicBezTo>
                  <a:pt x="90" y="172"/>
                  <a:pt x="93" y="168"/>
                  <a:pt x="93" y="163"/>
                </a:cubicBezTo>
                <a:cubicBezTo>
                  <a:pt x="93" y="162"/>
                  <a:pt x="93" y="156"/>
                  <a:pt x="93" y="155"/>
                </a:cubicBezTo>
                <a:cubicBezTo>
                  <a:pt x="93" y="150"/>
                  <a:pt x="90" y="146"/>
                  <a:pt x="86" y="146"/>
                </a:cubicBezTo>
                <a:close/>
                <a:moveTo>
                  <a:pt x="86" y="26"/>
                </a:moveTo>
                <a:cubicBezTo>
                  <a:pt x="90" y="26"/>
                  <a:pt x="93" y="22"/>
                  <a:pt x="93" y="18"/>
                </a:cubicBezTo>
                <a:cubicBezTo>
                  <a:pt x="93" y="16"/>
                  <a:pt x="93" y="11"/>
                  <a:pt x="93" y="9"/>
                </a:cubicBezTo>
                <a:cubicBezTo>
                  <a:pt x="93" y="4"/>
                  <a:pt x="90" y="0"/>
                  <a:pt x="86" y="0"/>
                </a:cubicBezTo>
                <a:cubicBezTo>
                  <a:pt x="82" y="0"/>
                  <a:pt x="79" y="4"/>
                  <a:pt x="79" y="9"/>
                </a:cubicBezTo>
                <a:cubicBezTo>
                  <a:pt x="79" y="11"/>
                  <a:pt x="79" y="16"/>
                  <a:pt x="79" y="18"/>
                </a:cubicBezTo>
                <a:cubicBezTo>
                  <a:pt x="79" y="22"/>
                  <a:pt x="82" y="26"/>
                  <a:pt x="86" y="26"/>
                </a:cubicBezTo>
                <a:close/>
                <a:moveTo>
                  <a:pt x="26" y="86"/>
                </a:moveTo>
                <a:cubicBezTo>
                  <a:pt x="26" y="82"/>
                  <a:pt x="22" y="79"/>
                  <a:pt x="17" y="79"/>
                </a:cubicBezTo>
                <a:cubicBezTo>
                  <a:pt x="16" y="79"/>
                  <a:pt x="10" y="79"/>
                  <a:pt x="9" y="79"/>
                </a:cubicBezTo>
                <a:cubicBezTo>
                  <a:pt x="4" y="79"/>
                  <a:pt x="0" y="82"/>
                  <a:pt x="0" y="86"/>
                </a:cubicBezTo>
                <a:cubicBezTo>
                  <a:pt x="0" y="90"/>
                  <a:pt x="4" y="93"/>
                  <a:pt x="9" y="93"/>
                </a:cubicBezTo>
                <a:cubicBezTo>
                  <a:pt x="10" y="93"/>
                  <a:pt x="16" y="93"/>
                  <a:pt x="17" y="93"/>
                </a:cubicBezTo>
                <a:cubicBezTo>
                  <a:pt x="22" y="93"/>
                  <a:pt x="26" y="90"/>
                  <a:pt x="26" y="86"/>
                </a:cubicBezTo>
                <a:close/>
                <a:moveTo>
                  <a:pt x="86" y="120"/>
                </a:moveTo>
                <a:cubicBezTo>
                  <a:pt x="67" y="120"/>
                  <a:pt x="52" y="105"/>
                  <a:pt x="52" y="86"/>
                </a:cubicBezTo>
                <a:cubicBezTo>
                  <a:pt x="52" y="67"/>
                  <a:pt x="67" y="52"/>
                  <a:pt x="86" y="52"/>
                </a:cubicBezTo>
                <a:cubicBezTo>
                  <a:pt x="105" y="52"/>
                  <a:pt x="120" y="67"/>
                  <a:pt x="120" y="86"/>
                </a:cubicBezTo>
                <a:cubicBezTo>
                  <a:pt x="120" y="105"/>
                  <a:pt x="105" y="120"/>
                  <a:pt x="86" y="120"/>
                </a:cubicBezTo>
                <a:close/>
                <a:moveTo>
                  <a:pt x="86" y="39"/>
                </a:moveTo>
                <a:cubicBezTo>
                  <a:pt x="60" y="39"/>
                  <a:pt x="39" y="60"/>
                  <a:pt x="39" y="86"/>
                </a:cubicBezTo>
                <a:cubicBezTo>
                  <a:pt x="39" y="112"/>
                  <a:pt x="60" y="133"/>
                  <a:pt x="86" y="133"/>
                </a:cubicBezTo>
                <a:cubicBezTo>
                  <a:pt x="112" y="133"/>
                  <a:pt x="133" y="112"/>
                  <a:pt x="133" y="86"/>
                </a:cubicBezTo>
                <a:cubicBezTo>
                  <a:pt x="133" y="60"/>
                  <a:pt x="112" y="39"/>
                  <a:pt x="86" y="39"/>
                </a:cubicBezTo>
                <a:close/>
                <a:moveTo>
                  <a:pt x="163" y="79"/>
                </a:moveTo>
                <a:cubicBezTo>
                  <a:pt x="162" y="79"/>
                  <a:pt x="156" y="79"/>
                  <a:pt x="155" y="79"/>
                </a:cubicBezTo>
                <a:cubicBezTo>
                  <a:pt x="150" y="79"/>
                  <a:pt x="146" y="82"/>
                  <a:pt x="146" y="86"/>
                </a:cubicBezTo>
                <a:cubicBezTo>
                  <a:pt x="146" y="90"/>
                  <a:pt x="150" y="93"/>
                  <a:pt x="155" y="93"/>
                </a:cubicBezTo>
                <a:cubicBezTo>
                  <a:pt x="156" y="93"/>
                  <a:pt x="162" y="93"/>
                  <a:pt x="163" y="93"/>
                </a:cubicBezTo>
                <a:cubicBezTo>
                  <a:pt x="168" y="93"/>
                  <a:pt x="172" y="90"/>
                  <a:pt x="172" y="86"/>
                </a:cubicBezTo>
                <a:cubicBezTo>
                  <a:pt x="172" y="82"/>
                  <a:pt x="168" y="79"/>
                  <a:pt x="163" y="79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</p:spPr>
        <p:txBody>
          <a:bodyPr vert="horz" wrap="square" lIns="130911" tIns="65456" rIns="130911" bIns="65456" numCol="1" anchor="t" anchorCtr="0" compatLnSpc="1">
            <a:prstTxWarp prst="textNoShape">
              <a:avLst/>
            </a:prstTxWarp>
          </a:bodyPr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63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81FAC6D-44A3-47E8-B435-6D6C56A526CC}"/>
              </a:ext>
            </a:extLst>
          </p:cNvPr>
          <p:cNvSpPr txBox="1"/>
          <p:nvPr/>
        </p:nvSpPr>
        <p:spPr>
          <a:xfrm>
            <a:off x="1186471" y="3528238"/>
            <a:ext cx="886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>
                <a:solidFill>
                  <a:schemeClr val="bg1">
                    <a:lumMod val="95000"/>
                    <a:lumOff val="5000"/>
                  </a:schemeClr>
                </a:solidFill>
              </a:rPr>
              <a:t>ONE</a:t>
            </a:r>
            <a:endParaRPr lang="zh-CN" altLang="en-US" sz="2400" b="1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E09589BC-60AA-47FD-B287-6B06C4838013}"/>
              </a:ext>
            </a:extLst>
          </p:cNvPr>
          <p:cNvSpPr txBox="1"/>
          <p:nvPr/>
        </p:nvSpPr>
        <p:spPr>
          <a:xfrm>
            <a:off x="4081356" y="3532454"/>
            <a:ext cx="886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>
                <a:solidFill>
                  <a:schemeClr val="bg1">
                    <a:lumMod val="95000"/>
                    <a:lumOff val="5000"/>
                  </a:schemeClr>
                </a:solidFill>
              </a:rPr>
              <a:t>TWO</a:t>
            </a:r>
            <a:endParaRPr lang="zh-CN" altLang="en-US" sz="2400" b="1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2FAA8EDB-9147-448E-997B-C8DCA3224B33}"/>
              </a:ext>
            </a:extLst>
          </p:cNvPr>
          <p:cNvSpPr txBox="1"/>
          <p:nvPr/>
        </p:nvSpPr>
        <p:spPr>
          <a:xfrm>
            <a:off x="6754892" y="3528237"/>
            <a:ext cx="1047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>
                <a:solidFill>
                  <a:schemeClr val="bg1">
                    <a:lumMod val="95000"/>
                    <a:lumOff val="5000"/>
                  </a:schemeClr>
                </a:solidFill>
              </a:rPr>
              <a:t>THREE</a:t>
            </a:r>
            <a:endParaRPr lang="zh-CN" altLang="en-US" sz="2400" b="1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8F1A6F07-6F1A-473D-80BA-0CBA8AB6C79E}"/>
              </a:ext>
            </a:extLst>
          </p:cNvPr>
          <p:cNvSpPr txBox="1"/>
          <p:nvPr/>
        </p:nvSpPr>
        <p:spPr>
          <a:xfrm>
            <a:off x="9469933" y="3577164"/>
            <a:ext cx="1047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>
                <a:solidFill>
                  <a:schemeClr val="bg1">
                    <a:lumMod val="95000"/>
                    <a:lumOff val="5000"/>
                  </a:schemeClr>
                </a:solidFill>
              </a:rPr>
              <a:t>FOUR</a:t>
            </a:r>
            <a:endParaRPr lang="zh-CN" altLang="en-US" sz="2400" b="1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2" grpId="0"/>
      <p:bldP spid="35" grpId="0"/>
      <p:bldP spid="38" grpId="0"/>
      <p:bldP spid="4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id="{7FAC9CC9-7D5D-400A-884D-8ADBA3ADB04D}"/>
              </a:ext>
            </a:extLst>
          </p:cNvPr>
          <p:cNvSpPr/>
          <p:nvPr/>
        </p:nvSpPr>
        <p:spPr>
          <a:xfrm>
            <a:off x="1683969" y="1230425"/>
            <a:ext cx="3935392" cy="4161099"/>
          </a:xfrm>
          <a:prstGeom prst="frame">
            <a:avLst>
              <a:gd name="adj1" fmla="val 763"/>
            </a:avLst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B4D4DBD-B785-4C78-A885-61CFB0BBC78C}"/>
              </a:ext>
            </a:extLst>
          </p:cNvPr>
          <p:cNvSpPr/>
          <p:nvPr/>
        </p:nvSpPr>
        <p:spPr>
          <a:xfrm>
            <a:off x="1422357" y="1617350"/>
            <a:ext cx="3834881" cy="430141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Group 2">
            <a:extLst>
              <a:ext uri="{FF2B5EF4-FFF2-40B4-BE49-F238E27FC236}">
                <a16:creationId xmlns:a16="http://schemas.microsoft.com/office/drawing/2014/main" id="{A6DF4C81-588D-44D0-BFA7-9AC5183C607C}"/>
              </a:ext>
            </a:extLst>
          </p:cNvPr>
          <p:cNvGrpSpPr/>
          <p:nvPr/>
        </p:nvGrpSpPr>
        <p:grpSpPr>
          <a:xfrm>
            <a:off x="6497100" y="1458124"/>
            <a:ext cx="731607" cy="722536"/>
            <a:chOff x="5537964" y="2206768"/>
            <a:chExt cx="541985" cy="541985"/>
          </a:xfrm>
        </p:grpSpPr>
        <p:sp>
          <p:nvSpPr>
            <p:cNvPr id="5" name="Oval 60">
              <a:extLst>
                <a:ext uri="{FF2B5EF4-FFF2-40B4-BE49-F238E27FC236}">
                  <a16:creationId xmlns:a16="http://schemas.microsoft.com/office/drawing/2014/main" id="{126B0714-B619-4F97-B78B-04C99CB271F2}"/>
                </a:ext>
              </a:extLst>
            </p:cNvPr>
            <p:cNvSpPr/>
            <p:nvPr/>
          </p:nvSpPr>
          <p:spPr>
            <a:xfrm>
              <a:off x="5537964" y="2206768"/>
              <a:ext cx="541985" cy="541985"/>
            </a:xfrm>
            <a:prstGeom prst="ellipse">
              <a:avLst/>
            </a:prstGeom>
            <a:solidFill>
              <a:srgbClr val="1F497D"/>
            </a:solidFill>
            <a:ln w="1905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13906711-5259-4476-A641-EFD1D062DE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2397" y="2333665"/>
              <a:ext cx="285750" cy="277813"/>
            </a:xfrm>
            <a:custGeom>
              <a:avLst/>
              <a:gdLst>
                <a:gd name="T0" fmla="*/ 43 w 44"/>
                <a:gd name="T1" fmla="*/ 22 h 43"/>
                <a:gd name="T2" fmla="*/ 43 w 44"/>
                <a:gd name="T3" fmla="*/ 22 h 43"/>
                <a:gd name="T4" fmla="*/ 38 w 44"/>
                <a:gd name="T5" fmla="*/ 19 h 43"/>
                <a:gd name="T6" fmla="*/ 31 w 44"/>
                <a:gd name="T7" fmla="*/ 23 h 43"/>
                <a:gd name="T8" fmla="*/ 30 w 44"/>
                <a:gd name="T9" fmla="*/ 24 h 43"/>
                <a:gd name="T10" fmla="*/ 30 w 44"/>
                <a:gd name="T11" fmla="*/ 25 h 43"/>
                <a:gd name="T12" fmla="*/ 29 w 44"/>
                <a:gd name="T13" fmla="*/ 24 h 43"/>
                <a:gd name="T14" fmla="*/ 28 w 44"/>
                <a:gd name="T15" fmla="*/ 23 h 43"/>
                <a:gd name="T16" fmla="*/ 22 w 44"/>
                <a:gd name="T17" fmla="*/ 19 h 43"/>
                <a:gd name="T18" fmla="*/ 16 w 44"/>
                <a:gd name="T19" fmla="*/ 23 h 43"/>
                <a:gd name="T20" fmla="*/ 15 w 44"/>
                <a:gd name="T21" fmla="*/ 24 h 43"/>
                <a:gd name="T22" fmla="*/ 14 w 44"/>
                <a:gd name="T23" fmla="*/ 25 h 43"/>
                <a:gd name="T24" fmla="*/ 13 w 44"/>
                <a:gd name="T25" fmla="*/ 24 h 43"/>
                <a:gd name="T26" fmla="*/ 13 w 44"/>
                <a:gd name="T27" fmla="*/ 23 h 43"/>
                <a:gd name="T28" fmla="*/ 6 w 44"/>
                <a:gd name="T29" fmla="*/ 19 h 43"/>
                <a:gd name="T30" fmla="*/ 1 w 44"/>
                <a:gd name="T31" fmla="*/ 22 h 43"/>
                <a:gd name="T32" fmla="*/ 1 w 44"/>
                <a:gd name="T33" fmla="*/ 22 h 43"/>
                <a:gd name="T34" fmla="*/ 0 w 44"/>
                <a:gd name="T35" fmla="*/ 21 h 43"/>
                <a:gd name="T36" fmla="*/ 0 w 44"/>
                <a:gd name="T37" fmla="*/ 21 h 43"/>
                <a:gd name="T38" fmla="*/ 22 w 44"/>
                <a:gd name="T39" fmla="*/ 5 h 43"/>
                <a:gd name="T40" fmla="*/ 44 w 44"/>
                <a:gd name="T41" fmla="*/ 21 h 43"/>
                <a:gd name="T42" fmla="*/ 44 w 44"/>
                <a:gd name="T43" fmla="*/ 21 h 43"/>
                <a:gd name="T44" fmla="*/ 43 w 44"/>
                <a:gd name="T45" fmla="*/ 22 h 43"/>
                <a:gd name="T46" fmla="*/ 24 w 44"/>
                <a:gd name="T47" fmla="*/ 36 h 43"/>
                <a:gd name="T48" fmla="*/ 17 w 44"/>
                <a:gd name="T49" fmla="*/ 43 h 43"/>
                <a:gd name="T50" fmla="*/ 10 w 44"/>
                <a:gd name="T51" fmla="*/ 36 h 43"/>
                <a:gd name="T52" fmla="*/ 12 w 44"/>
                <a:gd name="T53" fmla="*/ 34 h 43"/>
                <a:gd name="T54" fmla="*/ 13 w 44"/>
                <a:gd name="T55" fmla="*/ 36 h 43"/>
                <a:gd name="T56" fmla="*/ 17 w 44"/>
                <a:gd name="T57" fmla="*/ 39 h 43"/>
                <a:gd name="T58" fmla="*/ 20 w 44"/>
                <a:gd name="T59" fmla="*/ 36 h 43"/>
                <a:gd name="T60" fmla="*/ 20 w 44"/>
                <a:gd name="T61" fmla="*/ 20 h 43"/>
                <a:gd name="T62" fmla="*/ 22 w 44"/>
                <a:gd name="T63" fmla="*/ 20 h 43"/>
                <a:gd name="T64" fmla="*/ 24 w 44"/>
                <a:gd name="T65" fmla="*/ 20 h 43"/>
                <a:gd name="T66" fmla="*/ 24 w 44"/>
                <a:gd name="T67" fmla="*/ 36 h 43"/>
                <a:gd name="T68" fmla="*/ 24 w 44"/>
                <a:gd name="T69" fmla="*/ 4 h 43"/>
                <a:gd name="T70" fmla="*/ 22 w 44"/>
                <a:gd name="T71" fmla="*/ 4 h 43"/>
                <a:gd name="T72" fmla="*/ 20 w 44"/>
                <a:gd name="T73" fmla="*/ 4 h 43"/>
                <a:gd name="T74" fmla="*/ 20 w 44"/>
                <a:gd name="T75" fmla="*/ 2 h 43"/>
                <a:gd name="T76" fmla="*/ 22 w 44"/>
                <a:gd name="T77" fmla="*/ 0 h 43"/>
                <a:gd name="T78" fmla="*/ 24 w 44"/>
                <a:gd name="T79" fmla="*/ 2 h 43"/>
                <a:gd name="T80" fmla="*/ 24 w 44"/>
                <a:gd name="T81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" h="43">
                  <a:moveTo>
                    <a:pt x="43" y="22"/>
                  </a:move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40" y="19"/>
                    <a:pt x="38" y="19"/>
                  </a:cubicBezTo>
                  <a:cubicBezTo>
                    <a:pt x="35" y="19"/>
                    <a:pt x="33" y="21"/>
                    <a:pt x="31" y="23"/>
                  </a:cubicBezTo>
                  <a:cubicBezTo>
                    <a:pt x="31" y="23"/>
                    <a:pt x="31" y="24"/>
                    <a:pt x="30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4"/>
                  </a:cubicBezTo>
                  <a:cubicBezTo>
                    <a:pt x="29" y="24"/>
                    <a:pt x="28" y="23"/>
                    <a:pt x="28" y="23"/>
                  </a:cubicBezTo>
                  <a:cubicBezTo>
                    <a:pt x="27" y="21"/>
                    <a:pt x="24" y="19"/>
                    <a:pt x="22" y="19"/>
                  </a:cubicBezTo>
                  <a:cubicBezTo>
                    <a:pt x="19" y="19"/>
                    <a:pt x="17" y="21"/>
                    <a:pt x="16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4" y="25"/>
                    <a:pt x="13" y="24"/>
                  </a:cubicBezTo>
                  <a:cubicBezTo>
                    <a:pt x="13" y="24"/>
                    <a:pt x="13" y="23"/>
                    <a:pt x="13" y="23"/>
                  </a:cubicBezTo>
                  <a:cubicBezTo>
                    <a:pt x="11" y="21"/>
                    <a:pt x="9" y="19"/>
                    <a:pt x="6" y="19"/>
                  </a:cubicBezTo>
                  <a:cubicBezTo>
                    <a:pt x="4" y="19"/>
                    <a:pt x="3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11"/>
                    <a:pt x="12" y="5"/>
                    <a:pt x="22" y="5"/>
                  </a:cubicBezTo>
                  <a:cubicBezTo>
                    <a:pt x="32" y="5"/>
                    <a:pt x="42" y="1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2"/>
                    <a:pt x="43" y="22"/>
                  </a:cubicBezTo>
                  <a:close/>
                  <a:moveTo>
                    <a:pt x="24" y="36"/>
                  </a:moveTo>
                  <a:cubicBezTo>
                    <a:pt x="24" y="40"/>
                    <a:pt x="21" y="43"/>
                    <a:pt x="17" y="43"/>
                  </a:cubicBezTo>
                  <a:cubicBezTo>
                    <a:pt x="13" y="43"/>
                    <a:pt x="10" y="40"/>
                    <a:pt x="10" y="36"/>
                  </a:cubicBezTo>
                  <a:cubicBezTo>
                    <a:pt x="10" y="35"/>
                    <a:pt x="11" y="34"/>
                    <a:pt x="12" y="34"/>
                  </a:cubicBezTo>
                  <a:cubicBezTo>
                    <a:pt x="13" y="34"/>
                    <a:pt x="13" y="35"/>
                    <a:pt x="13" y="36"/>
                  </a:cubicBezTo>
                  <a:cubicBezTo>
                    <a:pt x="13" y="38"/>
                    <a:pt x="15" y="39"/>
                    <a:pt x="17" y="39"/>
                  </a:cubicBezTo>
                  <a:cubicBezTo>
                    <a:pt x="19" y="39"/>
                    <a:pt x="20" y="38"/>
                    <a:pt x="20" y="3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lnTo>
                    <a:pt x="24" y="36"/>
                  </a:lnTo>
                  <a:close/>
                  <a:moveTo>
                    <a:pt x="24" y="4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0" y="4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D5C3E27-450C-42D8-824F-9B7C84E2BC7A}"/>
              </a:ext>
            </a:extLst>
          </p:cNvPr>
          <p:cNvGrpSpPr/>
          <p:nvPr/>
        </p:nvGrpSpPr>
        <p:grpSpPr>
          <a:xfrm>
            <a:off x="6497100" y="3063556"/>
            <a:ext cx="731607" cy="722536"/>
            <a:chOff x="5537964" y="3553346"/>
            <a:chExt cx="541985" cy="541985"/>
          </a:xfrm>
          <a:solidFill>
            <a:schemeClr val="tx1"/>
          </a:solidFill>
        </p:grpSpPr>
        <p:sp>
          <p:nvSpPr>
            <p:cNvPr id="8" name="Oval 51">
              <a:extLst>
                <a:ext uri="{FF2B5EF4-FFF2-40B4-BE49-F238E27FC236}">
                  <a16:creationId xmlns:a16="http://schemas.microsoft.com/office/drawing/2014/main" id="{E554C495-D2D2-40DE-8C62-B779BF9BD902}"/>
                </a:ext>
              </a:extLst>
            </p:cNvPr>
            <p:cNvSpPr/>
            <p:nvPr/>
          </p:nvSpPr>
          <p:spPr>
            <a:xfrm>
              <a:off x="5537964" y="3553346"/>
              <a:ext cx="541985" cy="541985"/>
            </a:xfrm>
            <a:prstGeom prst="ellipse">
              <a:avLst/>
            </a:prstGeom>
            <a:solidFill>
              <a:srgbClr val="1F497D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36E24129-E771-4377-8894-FD2BFF7192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448" y="3684384"/>
              <a:ext cx="292100" cy="247650"/>
            </a:xfrm>
            <a:custGeom>
              <a:avLst/>
              <a:gdLst>
                <a:gd name="T0" fmla="*/ 45 w 45"/>
                <a:gd name="T1" fmla="*/ 19 h 38"/>
                <a:gd name="T2" fmla="*/ 43 w 45"/>
                <a:gd name="T3" fmla="*/ 21 h 38"/>
                <a:gd name="T4" fmla="*/ 41 w 45"/>
                <a:gd name="T5" fmla="*/ 21 h 38"/>
                <a:gd name="T6" fmla="*/ 40 w 45"/>
                <a:gd name="T7" fmla="*/ 19 h 38"/>
                <a:gd name="T8" fmla="*/ 40 w 45"/>
                <a:gd name="T9" fmla="*/ 12 h 38"/>
                <a:gd name="T10" fmla="*/ 33 w 45"/>
                <a:gd name="T11" fmla="*/ 6 h 38"/>
                <a:gd name="T12" fmla="*/ 26 w 45"/>
                <a:gd name="T13" fmla="*/ 12 h 38"/>
                <a:gd name="T14" fmla="*/ 26 w 45"/>
                <a:gd name="T15" fmla="*/ 18 h 38"/>
                <a:gd name="T16" fmla="*/ 29 w 45"/>
                <a:gd name="T17" fmla="*/ 18 h 38"/>
                <a:gd name="T18" fmla="*/ 31 w 45"/>
                <a:gd name="T19" fmla="*/ 20 h 38"/>
                <a:gd name="T20" fmla="*/ 31 w 45"/>
                <a:gd name="T21" fmla="*/ 36 h 38"/>
                <a:gd name="T22" fmla="*/ 29 w 45"/>
                <a:gd name="T23" fmla="*/ 38 h 38"/>
                <a:gd name="T24" fmla="*/ 3 w 45"/>
                <a:gd name="T25" fmla="*/ 38 h 38"/>
                <a:gd name="T26" fmla="*/ 0 w 45"/>
                <a:gd name="T27" fmla="*/ 36 h 38"/>
                <a:gd name="T28" fmla="*/ 0 w 45"/>
                <a:gd name="T29" fmla="*/ 20 h 38"/>
                <a:gd name="T30" fmla="*/ 3 w 45"/>
                <a:gd name="T31" fmla="*/ 18 h 38"/>
                <a:gd name="T32" fmla="*/ 21 w 45"/>
                <a:gd name="T33" fmla="*/ 18 h 38"/>
                <a:gd name="T34" fmla="*/ 21 w 45"/>
                <a:gd name="T35" fmla="*/ 12 h 38"/>
                <a:gd name="T36" fmla="*/ 33 w 45"/>
                <a:gd name="T37" fmla="*/ 0 h 38"/>
                <a:gd name="T38" fmla="*/ 45 w 45"/>
                <a:gd name="T39" fmla="*/ 12 h 38"/>
                <a:gd name="T40" fmla="*/ 45 w 45"/>
                <a:gd name="T41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38">
                  <a:moveTo>
                    <a:pt x="45" y="19"/>
                  </a:moveTo>
                  <a:cubicBezTo>
                    <a:pt x="45" y="20"/>
                    <a:pt x="44" y="21"/>
                    <a:pt x="43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0"/>
                    <a:pt x="40" y="1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9"/>
                    <a:pt x="37" y="6"/>
                    <a:pt x="33" y="6"/>
                  </a:cubicBezTo>
                  <a:cubicBezTo>
                    <a:pt x="29" y="6"/>
                    <a:pt x="26" y="9"/>
                    <a:pt x="26" y="12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1" y="19"/>
                    <a:pt x="31" y="20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0" y="38"/>
                    <a:pt x="29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1" y="18"/>
                    <a:pt x="3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6"/>
                    <a:pt x="26" y="0"/>
                    <a:pt x="33" y="0"/>
                  </a:cubicBezTo>
                  <a:cubicBezTo>
                    <a:pt x="40" y="0"/>
                    <a:pt x="45" y="6"/>
                    <a:pt x="45" y="12"/>
                  </a:cubicBezTo>
                  <a:lnTo>
                    <a:pt x="45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503B43BB-EF1B-489B-A068-83C865171D9C}"/>
              </a:ext>
            </a:extLst>
          </p:cNvPr>
          <p:cNvSpPr txBox="1"/>
          <p:nvPr/>
        </p:nvSpPr>
        <p:spPr>
          <a:xfrm>
            <a:off x="7410174" y="1362015"/>
            <a:ext cx="158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6D9FF111-EE65-458F-9F86-FB47FFD3FE68}"/>
              </a:ext>
            </a:extLst>
          </p:cNvPr>
          <p:cNvSpPr>
            <a:spLocks/>
          </p:cNvSpPr>
          <p:nvPr/>
        </p:nvSpPr>
        <p:spPr bwMode="auto">
          <a:xfrm>
            <a:off x="7532736" y="1670886"/>
            <a:ext cx="2819594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0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</a:t>
            </a: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9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DDC846D-4969-4644-9372-3436FD618404}"/>
              </a:ext>
            </a:extLst>
          </p:cNvPr>
          <p:cNvSpPr txBox="1"/>
          <p:nvPr/>
        </p:nvSpPr>
        <p:spPr>
          <a:xfrm>
            <a:off x="7410175" y="2917616"/>
            <a:ext cx="158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13" name="Rectangle 7">
            <a:extLst>
              <a:ext uri="{FF2B5EF4-FFF2-40B4-BE49-F238E27FC236}">
                <a16:creationId xmlns:a16="http://schemas.microsoft.com/office/drawing/2014/main" id="{7D643EBE-47E8-4A05-B9A1-47D41FABED5D}"/>
              </a:ext>
            </a:extLst>
          </p:cNvPr>
          <p:cNvSpPr>
            <a:spLocks/>
          </p:cNvSpPr>
          <p:nvPr/>
        </p:nvSpPr>
        <p:spPr bwMode="auto">
          <a:xfrm>
            <a:off x="7532737" y="3226487"/>
            <a:ext cx="2819594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0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</a:t>
            </a: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9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4" name="Group 1">
            <a:extLst>
              <a:ext uri="{FF2B5EF4-FFF2-40B4-BE49-F238E27FC236}">
                <a16:creationId xmlns:a16="http://schemas.microsoft.com/office/drawing/2014/main" id="{9BF3F694-F0A4-43B5-8EAF-8714902C5FEC}"/>
              </a:ext>
            </a:extLst>
          </p:cNvPr>
          <p:cNvGrpSpPr/>
          <p:nvPr/>
        </p:nvGrpSpPr>
        <p:grpSpPr>
          <a:xfrm>
            <a:off x="6497099" y="4668988"/>
            <a:ext cx="731607" cy="722536"/>
            <a:chOff x="3121372" y="2210990"/>
            <a:chExt cx="541985" cy="541985"/>
          </a:xfrm>
        </p:grpSpPr>
        <p:sp>
          <p:nvSpPr>
            <p:cNvPr id="15" name="Oval 45">
              <a:extLst>
                <a:ext uri="{FF2B5EF4-FFF2-40B4-BE49-F238E27FC236}">
                  <a16:creationId xmlns:a16="http://schemas.microsoft.com/office/drawing/2014/main" id="{D192B782-5ED1-4ACA-B879-E1D14C8C7D15}"/>
                </a:ext>
              </a:extLst>
            </p:cNvPr>
            <p:cNvSpPr/>
            <p:nvPr/>
          </p:nvSpPr>
          <p:spPr>
            <a:xfrm flipH="1">
              <a:off x="3121372" y="2210990"/>
              <a:ext cx="541985" cy="541985"/>
            </a:xfrm>
            <a:prstGeom prst="ellipse">
              <a:avLst/>
            </a:prstGeom>
            <a:solidFill>
              <a:srgbClr val="1F497D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1498688B-DA7B-44DB-B484-531B97316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2664" y="2329696"/>
              <a:ext cx="279400" cy="292100"/>
            </a:xfrm>
            <a:custGeom>
              <a:avLst/>
              <a:gdLst>
                <a:gd name="T0" fmla="*/ 42 w 43"/>
                <a:gd name="T1" fmla="*/ 4 h 45"/>
                <a:gd name="T2" fmla="*/ 25 w 43"/>
                <a:gd name="T3" fmla="*/ 21 h 45"/>
                <a:gd name="T4" fmla="*/ 25 w 43"/>
                <a:gd name="T5" fmla="*/ 42 h 45"/>
                <a:gd name="T6" fmla="*/ 33 w 43"/>
                <a:gd name="T7" fmla="*/ 42 h 45"/>
                <a:gd name="T8" fmla="*/ 35 w 43"/>
                <a:gd name="T9" fmla="*/ 43 h 45"/>
                <a:gd name="T10" fmla="*/ 33 w 43"/>
                <a:gd name="T11" fmla="*/ 45 h 45"/>
                <a:gd name="T12" fmla="*/ 9 w 43"/>
                <a:gd name="T13" fmla="*/ 45 h 45"/>
                <a:gd name="T14" fmla="*/ 8 w 43"/>
                <a:gd name="T15" fmla="*/ 43 h 45"/>
                <a:gd name="T16" fmla="*/ 9 w 43"/>
                <a:gd name="T17" fmla="*/ 42 h 45"/>
                <a:gd name="T18" fmla="*/ 18 w 43"/>
                <a:gd name="T19" fmla="*/ 42 h 45"/>
                <a:gd name="T20" fmla="*/ 18 w 43"/>
                <a:gd name="T21" fmla="*/ 21 h 45"/>
                <a:gd name="T22" fmla="*/ 1 w 43"/>
                <a:gd name="T23" fmla="*/ 4 h 45"/>
                <a:gd name="T24" fmla="*/ 0 w 43"/>
                <a:gd name="T25" fmla="*/ 2 h 45"/>
                <a:gd name="T26" fmla="*/ 2 w 43"/>
                <a:gd name="T27" fmla="*/ 0 h 45"/>
                <a:gd name="T28" fmla="*/ 40 w 43"/>
                <a:gd name="T29" fmla="*/ 0 h 45"/>
                <a:gd name="T30" fmla="*/ 43 w 43"/>
                <a:gd name="T31" fmla="*/ 2 h 45"/>
                <a:gd name="T32" fmla="*/ 42 w 43"/>
                <a:gd name="T3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45">
                  <a:moveTo>
                    <a:pt x="42" y="4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2"/>
                    <a:pt x="35" y="42"/>
                    <a:pt x="35" y="43"/>
                  </a:cubicBezTo>
                  <a:cubicBezTo>
                    <a:pt x="35" y="44"/>
                    <a:pt x="34" y="45"/>
                    <a:pt x="33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2"/>
                    <a:pt x="9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1"/>
                    <a:pt x="43" y="2"/>
                  </a:cubicBezTo>
                  <a:cubicBezTo>
                    <a:pt x="43" y="3"/>
                    <a:pt x="42" y="3"/>
                    <a:pt x="42" y="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BB1BF5A1-27F2-43C3-9A72-84AF71C0AE4C}"/>
              </a:ext>
            </a:extLst>
          </p:cNvPr>
          <p:cNvSpPr txBox="1"/>
          <p:nvPr/>
        </p:nvSpPr>
        <p:spPr>
          <a:xfrm>
            <a:off x="7410174" y="4586507"/>
            <a:ext cx="158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18" name="Rectangle 7">
            <a:extLst>
              <a:ext uri="{FF2B5EF4-FFF2-40B4-BE49-F238E27FC236}">
                <a16:creationId xmlns:a16="http://schemas.microsoft.com/office/drawing/2014/main" id="{187302D5-2857-4422-ACCE-4B6CCACE6ECF}"/>
              </a:ext>
            </a:extLst>
          </p:cNvPr>
          <p:cNvSpPr>
            <a:spLocks/>
          </p:cNvSpPr>
          <p:nvPr/>
        </p:nvSpPr>
        <p:spPr bwMode="auto">
          <a:xfrm>
            <a:off x="7532736" y="4895378"/>
            <a:ext cx="2819594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0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</a:t>
            </a: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9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9" name="Rectangle 45">
            <a:extLst>
              <a:ext uri="{FF2B5EF4-FFF2-40B4-BE49-F238E27FC236}">
                <a16:creationId xmlns:a16="http://schemas.microsoft.com/office/drawing/2014/main" id="{737154A8-B142-4C01-81A4-720EB4FC896F}"/>
              </a:ext>
            </a:extLst>
          </p:cNvPr>
          <p:cNvSpPr>
            <a:spLocks/>
          </p:cNvSpPr>
          <p:nvPr/>
        </p:nvSpPr>
        <p:spPr bwMode="auto">
          <a:xfrm>
            <a:off x="-2674685" y="133350"/>
            <a:ext cx="8029498" cy="62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defTabSz="967527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明年工作计划</a:t>
            </a:r>
            <a:endParaRPr lang="en-US" altLang="zh-CN" sz="2800" dirty="0">
              <a:solidFill>
                <a:schemeClr val="bg1">
                  <a:lumMod val="95000"/>
                  <a:lumOff val="5000"/>
                </a:schemeClr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3E87139F-FACD-45D6-9C75-95290B5E58A5}"/>
              </a:ext>
            </a:extLst>
          </p:cNvPr>
          <p:cNvSpPr/>
          <p:nvPr/>
        </p:nvSpPr>
        <p:spPr>
          <a:xfrm>
            <a:off x="0" y="133350"/>
            <a:ext cx="171450" cy="514350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56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 38">
            <a:extLst>
              <a:ext uri="{FF2B5EF4-FFF2-40B4-BE49-F238E27FC236}">
                <a16:creationId xmlns:a16="http://schemas.microsoft.com/office/drawing/2014/main" id="{0EBDC364-20DB-4BA6-82D8-E073E529F8D0}"/>
              </a:ext>
            </a:extLst>
          </p:cNvPr>
          <p:cNvSpPr/>
          <p:nvPr/>
        </p:nvSpPr>
        <p:spPr>
          <a:xfrm>
            <a:off x="4731785" y="2035281"/>
            <a:ext cx="2536723" cy="4041058"/>
          </a:xfrm>
          <a:custGeom>
            <a:avLst/>
            <a:gdLst>
              <a:gd name="connsiteX0" fmla="*/ 0 w 2536723"/>
              <a:gd name="connsiteY0" fmla="*/ 0 h 4041058"/>
              <a:gd name="connsiteX1" fmla="*/ 1933522 w 2536723"/>
              <a:gd name="connsiteY1" fmla="*/ 0 h 4041058"/>
              <a:gd name="connsiteX2" fmla="*/ 2536723 w 2536723"/>
              <a:gd name="connsiteY2" fmla="*/ 565395 h 4041058"/>
              <a:gd name="connsiteX3" fmla="*/ 2536723 w 2536723"/>
              <a:gd name="connsiteY3" fmla="*/ 4041058 h 4041058"/>
              <a:gd name="connsiteX4" fmla="*/ 0 w 2536723"/>
              <a:gd name="connsiteY4" fmla="*/ 4041058 h 4041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36723" h="4041058">
                <a:moveTo>
                  <a:pt x="0" y="0"/>
                </a:moveTo>
                <a:lnTo>
                  <a:pt x="1933522" y="0"/>
                </a:lnTo>
                <a:lnTo>
                  <a:pt x="2536723" y="565395"/>
                </a:lnTo>
                <a:lnTo>
                  <a:pt x="2536723" y="4041058"/>
                </a:lnTo>
                <a:lnTo>
                  <a:pt x="0" y="4041058"/>
                </a:lnTo>
                <a:close/>
              </a:path>
            </a:pathLst>
          </a:cu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 39">
            <a:extLst>
              <a:ext uri="{FF2B5EF4-FFF2-40B4-BE49-F238E27FC236}">
                <a16:creationId xmlns:a16="http://schemas.microsoft.com/office/drawing/2014/main" id="{EEFDF385-FE48-424D-A00F-272F24C4335F}"/>
              </a:ext>
            </a:extLst>
          </p:cNvPr>
          <p:cNvSpPr/>
          <p:nvPr/>
        </p:nvSpPr>
        <p:spPr>
          <a:xfrm>
            <a:off x="5321720" y="1681967"/>
            <a:ext cx="1356852" cy="716154"/>
          </a:xfrm>
          <a:custGeom>
            <a:avLst/>
            <a:gdLst>
              <a:gd name="connsiteX0" fmla="*/ 0 w 1356852"/>
              <a:gd name="connsiteY0" fmla="*/ 0 h 716154"/>
              <a:gd name="connsiteX1" fmla="*/ 971238 w 1356852"/>
              <a:gd name="connsiteY1" fmla="*/ 0 h 716154"/>
              <a:gd name="connsiteX2" fmla="*/ 1356852 w 1356852"/>
              <a:gd name="connsiteY2" fmla="*/ 361446 h 716154"/>
              <a:gd name="connsiteX3" fmla="*/ 1356852 w 1356852"/>
              <a:gd name="connsiteY3" fmla="*/ 716154 h 716154"/>
              <a:gd name="connsiteX4" fmla="*/ 0 w 1356852"/>
              <a:gd name="connsiteY4" fmla="*/ 716154 h 716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852" h="716154">
                <a:moveTo>
                  <a:pt x="0" y="0"/>
                </a:moveTo>
                <a:lnTo>
                  <a:pt x="971238" y="0"/>
                </a:lnTo>
                <a:lnTo>
                  <a:pt x="1356852" y="361446"/>
                </a:lnTo>
                <a:lnTo>
                  <a:pt x="1356852" y="716154"/>
                </a:lnTo>
                <a:lnTo>
                  <a:pt x="0" y="716154"/>
                </a:lnTo>
                <a:close/>
              </a:path>
            </a:pathLst>
          </a:cu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409C23BD-FDEC-4ADB-A82D-CAEEDEA62D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55555" t="27613" r="36774" b="25299"/>
          <a:stretch/>
        </p:blipFill>
        <p:spPr>
          <a:xfrm rot="18808215" flipV="1">
            <a:off x="6553018" y="-975306"/>
            <a:ext cx="251106" cy="5712628"/>
          </a:xfrm>
          <a:prstGeom prst="rect">
            <a:avLst/>
          </a:prstGeom>
        </p:spPr>
      </p:pic>
      <p:sp>
        <p:nvSpPr>
          <p:cNvPr id="35" name="任意多边形 35">
            <a:extLst>
              <a:ext uri="{FF2B5EF4-FFF2-40B4-BE49-F238E27FC236}">
                <a16:creationId xmlns:a16="http://schemas.microsoft.com/office/drawing/2014/main" id="{25198206-5174-4939-894B-022ABD51D003}"/>
              </a:ext>
            </a:extLst>
          </p:cNvPr>
          <p:cNvSpPr/>
          <p:nvPr/>
        </p:nvSpPr>
        <p:spPr>
          <a:xfrm>
            <a:off x="7919665" y="2035281"/>
            <a:ext cx="2536723" cy="4041058"/>
          </a:xfrm>
          <a:custGeom>
            <a:avLst/>
            <a:gdLst>
              <a:gd name="connsiteX0" fmla="*/ 0 w 2536723"/>
              <a:gd name="connsiteY0" fmla="*/ 0 h 4041058"/>
              <a:gd name="connsiteX1" fmla="*/ 1933522 w 2536723"/>
              <a:gd name="connsiteY1" fmla="*/ 0 h 4041058"/>
              <a:gd name="connsiteX2" fmla="*/ 2536723 w 2536723"/>
              <a:gd name="connsiteY2" fmla="*/ 565395 h 4041058"/>
              <a:gd name="connsiteX3" fmla="*/ 2536723 w 2536723"/>
              <a:gd name="connsiteY3" fmla="*/ 4041058 h 4041058"/>
              <a:gd name="connsiteX4" fmla="*/ 0 w 2536723"/>
              <a:gd name="connsiteY4" fmla="*/ 4041058 h 4041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36723" h="4041058">
                <a:moveTo>
                  <a:pt x="0" y="0"/>
                </a:moveTo>
                <a:lnTo>
                  <a:pt x="1933522" y="0"/>
                </a:lnTo>
                <a:lnTo>
                  <a:pt x="2536723" y="565395"/>
                </a:lnTo>
                <a:lnTo>
                  <a:pt x="2536723" y="4041058"/>
                </a:lnTo>
                <a:lnTo>
                  <a:pt x="0" y="4041058"/>
                </a:lnTo>
                <a:close/>
              </a:path>
            </a:pathLst>
          </a:cu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6" name="任意多边形 36">
            <a:extLst>
              <a:ext uri="{FF2B5EF4-FFF2-40B4-BE49-F238E27FC236}">
                <a16:creationId xmlns:a16="http://schemas.microsoft.com/office/drawing/2014/main" id="{DE7B37EE-D2AC-4F05-ACB8-D46260941E32}"/>
              </a:ext>
            </a:extLst>
          </p:cNvPr>
          <p:cNvSpPr/>
          <p:nvPr/>
        </p:nvSpPr>
        <p:spPr>
          <a:xfrm>
            <a:off x="8509600" y="1681967"/>
            <a:ext cx="1356852" cy="716154"/>
          </a:xfrm>
          <a:custGeom>
            <a:avLst/>
            <a:gdLst>
              <a:gd name="connsiteX0" fmla="*/ 0 w 1356852"/>
              <a:gd name="connsiteY0" fmla="*/ 0 h 716154"/>
              <a:gd name="connsiteX1" fmla="*/ 971238 w 1356852"/>
              <a:gd name="connsiteY1" fmla="*/ 0 h 716154"/>
              <a:gd name="connsiteX2" fmla="*/ 1356852 w 1356852"/>
              <a:gd name="connsiteY2" fmla="*/ 361446 h 716154"/>
              <a:gd name="connsiteX3" fmla="*/ 1356852 w 1356852"/>
              <a:gd name="connsiteY3" fmla="*/ 716154 h 716154"/>
              <a:gd name="connsiteX4" fmla="*/ 0 w 1356852"/>
              <a:gd name="connsiteY4" fmla="*/ 716154 h 716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852" h="716154">
                <a:moveTo>
                  <a:pt x="0" y="0"/>
                </a:moveTo>
                <a:lnTo>
                  <a:pt x="971238" y="0"/>
                </a:lnTo>
                <a:lnTo>
                  <a:pt x="1356852" y="361446"/>
                </a:lnTo>
                <a:lnTo>
                  <a:pt x="1356852" y="716154"/>
                </a:lnTo>
                <a:lnTo>
                  <a:pt x="0" y="716154"/>
                </a:lnTo>
                <a:close/>
              </a:path>
            </a:pathLst>
          </a:cu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3590BBAB-434C-404A-A363-C74BC3CED3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55555" t="27613" r="36774" b="25299"/>
          <a:stretch/>
        </p:blipFill>
        <p:spPr>
          <a:xfrm rot="18808215" flipV="1">
            <a:off x="9740898" y="-990546"/>
            <a:ext cx="251106" cy="5712628"/>
          </a:xfrm>
          <a:prstGeom prst="rect">
            <a:avLst/>
          </a:prstGeom>
        </p:spPr>
      </p:pic>
      <p:sp>
        <p:nvSpPr>
          <p:cNvPr id="44" name="任意多边形 32">
            <a:extLst>
              <a:ext uri="{FF2B5EF4-FFF2-40B4-BE49-F238E27FC236}">
                <a16:creationId xmlns:a16="http://schemas.microsoft.com/office/drawing/2014/main" id="{F9E0CC7B-3968-4928-AD7F-5B208DE98479}"/>
              </a:ext>
            </a:extLst>
          </p:cNvPr>
          <p:cNvSpPr/>
          <p:nvPr/>
        </p:nvSpPr>
        <p:spPr>
          <a:xfrm>
            <a:off x="1489369" y="2035281"/>
            <a:ext cx="2536723" cy="4041058"/>
          </a:xfrm>
          <a:custGeom>
            <a:avLst/>
            <a:gdLst>
              <a:gd name="connsiteX0" fmla="*/ 0 w 2536723"/>
              <a:gd name="connsiteY0" fmla="*/ 0 h 4041058"/>
              <a:gd name="connsiteX1" fmla="*/ 1933522 w 2536723"/>
              <a:gd name="connsiteY1" fmla="*/ 0 h 4041058"/>
              <a:gd name="connsiteX2" fmla="*/ 2536723 w 2536723"/>
              <a:gd name="connsiteY2" fmla="*/ 565395 h 4041058"/>
              <a:gd name="connsiteX3" fmla="*/ 2536723 w 2536723"/>
              <a:gd name="connsiteY3" fmla="*/ 4041058 h 4041058"/>
              <a:gd name="connsiteX4" fmla="*/ 0 w 2536723"/>
              <a:gd name="connsiteY4" fmla="*/ 4041058 h 4041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36723" h="4041058">
                <a:moveTo>
                  <a:pt x="0" y="0"/>
                </a:moveTo>
                <a:lnTo>
                  <a:pt x="1933522" y="0"/>
                </a:lnTo>
                <a:lnTo>
                  <a:pt x="2536723" y="565395"/>
                </a:lnTo>
                <a:lnTo>
                  <a:pt x="2536723" y="4041058"/>
                </a:lnTo>
                <a:lnTo>
                  <a:pt x="0" y="4041058"/>
                </a:lnTo>
                <a:close/>
              </a:path>
            </a:pathLst>
          </a:cu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任意多边形 30">
            <a:extLst>
              <a:ext uri="{FF2B5EF4-FFF2-40B4-BE49-F238E27FC236}">
                <a16:creationId xmlns:a16="http://schemas.microsoft.com/office/drawing/2014/main" id="{56CD71E0-61BA-4D3A-813F-16287773965D}"/>
              </a:ext>
            </a:extLst>
          </p:cNvPr>
          <p:cNvSpPr/>
          <p:nvPr/>
        </p:nvSpPr>
        <p:spPr>
          <a:xfrm>
            <a:off x="2079304" y="1681967"/>
            <a:ext cx="1356852" cy="716154"/>
          </a:xfrm>
          <a:custGeom>
            <a:avLst/>
            <a:gdLst>
              <a:gd name="connsiteX0" fmla="*/ 0 w 1356852"/>
              <a:gd name="connsiteY0" fmla="*/ 0 h 716154"/>
              <a:gd name="connsiteX1" fmla="*/ 971238 w 1356852"/>
              <a:gd name="connsiteY1" fmla="*/ 0 h 716154"/>
              <a:gd name="connsiteX2" fmla="*/ 1356852 w 1356852"/>
              <a:gd name="connsiteY2" fmla="*/ 361446 h 716154"/>
              <a:gd name="connsiteX3" fmla="*/ 1356852 w 1356852"/>
              <a:gd name="connsiteY3" fmla="*/ 716154 h 716154"/>
              <a:gd name="connsiteX4" fmla="*/ 0 w 1356852"/>
              <a:gd name="connsiteY4" fmla="*/ 716154 h 716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852" h="716154">
                <a:moveTo>
                  <a:pt x="0" y="0"/>
                </a:moveTo>
                <a:lnTo>
                  <a:pt x="971238" y="0"/>
                </a:lnTo>
                <a:lnTo>
                  <a:pt x="1356852" y="361446"/>
                </a:lnTo>
                <a:lnTo>
                  <a:pt x="1356852" y="716154"/>
                </a:lnTo>
                <a:lnTo>
                  <a:pt x="0" y="716154"/>
                </a:lnTo>
                <a:close/>
              </a:path>
            </a:pathLst>
          </a:cu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59" name="图片 58">
            <a:extLst>
              <a:ext uri="{FF2B5EF4-FFF2-40B4-BE49-F238E27FC236}">
                <a16:creationId xmlns:a16="http://schemas.microsoft.com/office/drawing/2014/main" id="{A964A812-FA5A-493B-8F48-BDA9AB1AB1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55555" t="27613" r="36774" b="25299"/>
          <a:stretch/>
        </p:blipFill>
        <p:spPr>
          <a:xfrm rot="18808215" flipV="1">
            <a:off x="3310602" y="-990546"/>
            <a:ext cx="251106" cy="5712628"/>
          </a:xfrm>
          <a:prstGeom prst="rect">
            <a:avLst/>
          </a:prstGeom>
        </p:spPr>
      </p:pic>
      <p:sp>
        <p:nvSpPr>
          <p:cNvPr id="60" name="KSO_Shape">
            <a:extLst>
              <a:ext uri="{FF2B5EF4-FFF2-40B4-BE49-F238E27FC236}">
                <a16:creationId xmlns:a16="http://schemas.microsoft.com/office/drawing/2014/main" id="{A2B7FBEC-2B7B-4DF6-9250-EDC5220A5C6B}"/>
              </a:ext>
            </a:extLst>
          </p:cNvPr>
          <p:cNvSpPr>
            <a:spLocks/>
          </p:cNvSpPr>
          <p:nvPr/>
        </p:nvSpPr>
        <p:spPr bwMode="auto">
          <a:xfrm>
            <a:off x="2394972" y="2855354"/>
            <a:ext cx="666521" cy="477673"/>
          </a:xfrm>
          <a:custGeom>
            <a:avLst/>
            <a:gdLst>
              <a:gd name="T0" fmla="*/ 134077 w 5868"/>
              <a:gd name="T1" fmla="*/ 590892 h 4208"/>
              <a:gd name="T2" fmla="*/ 192837 w 5868"/>
              <a:gd name="T3" fmla="*/ 596084 h 4208"/>
              <a:gd name="T4" fmla="*/ 512935 w 5868"/>
              <a:gd name="T5" fmla="*/ 497764 h 4208"/>
              <a:gd name="T6" fmla="*/ 530465 w 5868"/>
              <a:gd name="T7" fmla="*/ 456230 h 4208"/>
              <a:gd name="T8" fmla="*/ 704473 w 5868"/>
              <a:gd name="T9" fmla="*/ 239797 h 4208"/>
              <a:gd name="T10" fmla="*/ 980744 w 5868"/>
              <a:gd name="T11" fmla="*/ 212215 h 4208"/>
              <a:gd name="T12" fmla="*/ 1253119 w 5868"/>
              <a:gd name="T13" fmla="*/ 253750 h 4208"/>
              <a:gd name="T14" fmla="*/ 1374859 w 5868"/>
              <a:gd name="T15" fmla="*/ 461746 h 4208"/>
              <a:gd name="T16" fmla="*/ 1400831 w 5868"/>
              <a:gd name="T17" fmla="*/ 505228 h 4208"/>
              <a:gd name="T18" fmla="*/ 1725798 w 5868"/>
              <a:gd name="T19" fmla="*/ 598031 h 4208"/>
              <a:gd name="T20" fmla="*/ 1779363 w 5868"/>
              <a:gd name="T21" fmla="*/ 585052 h 4208"/>
              <a:gd name="T22" fmla="*/ 1901104 w 5868"/>
              <a:gd name="T23" fmla="*/ 336494 h 4208"/>
              <a:gd name="T24" fmla="*/ 1897533 w 5868"/>
              <a:gd name="T25" fmla="*/ 289443 h 4208"/>
              <a:gd name="T26" fmla="*/ 1777740 w 5868"/>
              <a:gd name="T27" fmla="*/ 214162 h 4208"/>
              <a:gd name="T28" fmla="*/ 1493029 w 5868"/>
              <a:gd name="T29" fmla="*/ 92155 h 4208"/>
              <a:gd name="T30" fmla="*/ 1208318 w 5868"/>
              <a:gd name="T31" fmla="*/ 20767 h 4208"/>
              <a:gd name="T32" fmla="*/ 924256 w 5868"/>
              <a:gd name="T33" fmla="*/ 649 h 4208"/>
              <a:gd name="T34" fmla="*/ 639545 w 5868"/>
              <a:gd name="T35" fmla="*/ 30826 h 4208"/>
              <a:gd name="T36" fmla="*/ 355158 w 5868"/>
              <a:gd name="T37" fmla="*/ 112273 h 4208"/>
              <a:gd name="T38" fmla="*/ 70123 w 5868"/>
              <a:gd name="T39" fmla="*/ 244664 h 4208"/>
              <a:gd name="T40" fmla="*/ 3246 w 5868"/>
              <a:gd name="T41" fmla="*/ 297880 h 4208"/>
              <a:gd name="T42" fmla="*/ 10713 w 5868"/>
              <a:gd name="T43" fmla="*/ 355314 h 4208"/>
              <a:gd name="T44" fmla="*/ 772973 w 5868"/>
              <a:gd name="T45" fmla="*/ 339414 h 4208"/>
              <a:gd name="T46" fmla="*/ 960941 w 5868"/>
              <a:gd name="T47" fmla="*/ 320919 h 4208"/>
              <a:gd name="T48" fmla="*/ 1130729 w 5868"/>
              <a:gd name="T49" fmla="*/ 336169 h 4208"/>
              <a:gd name="T50" fmla="*/ 1259936 w 5868"/>
              <a:gd name="T51" fmla="*/ 525021 h 4208"/>
              <a:gd name="T52" fmla="*/ 1298244 w 5868"/>
              <a:gd name="T53" fmla="*/ 601925 h 4208"/>
              <a:gd name="T54" fmla="*/ 1598862 w 5868"/>
              <a:gd name="T55" fmla="*/ 671041 h 4208"/>
              <a:gd name="T56" fmla="*/ 1662168 w 5868"/>
              <a:gd name="T57" fmla="*/ 717767 h 4208"/>
              <a:gd name="T58" fmla="*/ 253546 w 5868"/>
              <a:gd name="T59" fmla="*/ 1210015 h 4208"/>
              <a:gd name="T60" fmla="*/ 273024 w 5868"/>
              <a:gd name="T61" fmla="*/ 698947 h 4208"/>
              <a:gd name="T62" fmla="*/ 576240 w 5868"/>
              <a:gd name="T63" fmla="*/ 620745 h 4208"/>
              <a:gd name="T64" fmla="*/ 641493 w 5868"/>
              <a:gd name="T65" fmla="*/ 585376 h 4208"/>
              <a:gd name="T66" fmla="*/ 662595 w 5868"/>
              <a:gd name="T67" fmla="*/ 367969 h 4208"/>
              <a:gd name="T68" fmla="*/ 1077163 w 5868"/>
              <a:gd name="T69" fmla="*/ 564933 h 4208"/>
              <a:gd name="T70" fmla="*/ 1178776 w 5868"/>
              <a:gd name="T71" fmla="*/ 636970 h 4208"/>
              <a:gd name="T72" fmla="*/ 1245003 w 5868"/>
              <a:gd name="T73" fmla="*/ 759302 h 4208"/>
              <a:gd name="T74" fmla="*/ 1252145 w 5868"/>
              <a:gd name="T75" fmla="*/ 867032 h 4208"/>
              <a:gd name="T76" fmla="*/ 1229095 w 5868"/>
              <a:gd name="T77" fmla="*/ 949452 h 4208"/>
              <a:gd name="T78" fmla="*/ 1125210 w 5868"/>
              <a:gd name="T79" fmla="*/ 852430 h 4208"/>
              <a:gd name="T80" fmla="*/ 1117094 w 5868"/>
              <a:gd name="T81" fmla="*/ 775851 h 4208"/>
              <a:gd name="T82" fmla="*/ 1079435 w 5868"/>
              <a:gd name="T83" fmla="*/ 716794 h 4208"/>
              <a:gd name="T84" fmla="*/ 1012883 w 5868"/>
              <a:gd name="T85" fmla="*/ 676882 h 4208"/>
              <a:gd name="T86" fmla="*/ 940164 w 5868"/>
              <a:gd name="T87" fmla="*/ 671365 h 4208"/>
              <a:gd name="T88" fmla="*/ 867768 w 5868"/>
              <a:gd name="T89" fmla="*/ 701867 h 4208"/>
              <a:gd name="T90" fmla="*/ 821994 w 5868"/>
              <a:gd name="T91" fmla="*/ 754434 h 4208"/>
              <a:gd name="T92" fmla="*/ 802515 w 5868"/>
              <a:gd name="T93" fmla="*/ 831662 h 4208"/>
              <a:gd name="T94" fmla="*/ 818423 w 5868"/>
              <a:gd name="T95" fmla="*/ 901752 h 4208"/>
              <a:gd name="T96" fmla="*/ 861600 w 5868"/>
              <a:gd name="T97" fmla="*/ 956590 h 4208"/>
              <a:gd name="T98" fmla="*/ 932048 w 5868"/>
              <a:gd name="T99" fmla="*/ 990337 h 4208"/>
              <a:gd name="T100" fmla="*/ 999573 w 5868"/>
              <a:gd name="T101" fmla="*/ 990013 h 4208"/>
              <a:gd name="T102" fmla="*/ 1060606 w 5868"/>
              <a:gd name="T103" fmla="*/ 962107 h 4208"/>
              <a:gd name="T104" fmla="*/ 1081058 w 5868"/>
              <a:gd name="T105" fmla="*/ 1096445 h 4208"/>
              <a:gd name="T106" fmla="*/ 964512 w 5868"/>
              <a:gd name="T107" fmla="*/ 1120781 h 4208"/>
              <a:gd name="T108" fmla="*/ 826863 w 5868"/>
              <a:gd name="T109" fmla="*/ 1085736 h 4208"/>
              <a:gd name="T110" fmla="*/ 732717 w 5868"/>
              <a:gd name="T111" fmla="*/ 1004614 h 4208"/>
              <a:gd name="T112" fmla="*/ 678827 w 5868"/>
              <a:gd name="T113" fmla="*/ 875793 h 4208"/>
              <a:gd name="T114" fmla="*/ 688241 w 5868"/>
              <a:gd name="T115" fmla="*/ 745673 h 4208"/>
              <a:gd name="T116" fmla="*/ 760312 w 5868"/>
              <a:gd name="T117" fmla="*/ 627235 h 4208"/>
              <a:gd name="T118" fmla="*/ 865171 w 5868"/>
              <a:gd name="T119" fmla="*/ 560066 h 4208"/>
              <a:gd name="T120" fmla="*/ 1577111 w 5868"/>
              <a:gd name="T121" fmla="*/ 1240842 h 4208"/>
              <a:gd name="T122" fmla="*/ 345419 w 5868"/>
              <a:gd name="T123" fmla="*/ 1240842 h 420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5868" h="4208">
                <a:moveTo>
                  <a:pt x="49" y="1128"/>
                </a:moveTo>
                <a:lnTo>
                  <a:pt x="49" y="1128"/>
                </a:lnTo>
                <a:lnTo>
                  <a:pt x="345" y="1748"/>
                </a:lnTo>
                <a:lnTo>
                  <a:pt x="354" y="1764"/>
                </a:lnTo>
                <a:lnTo>
                  <a:pt x="364" y="1778"/>
                </a:lnTo>
                <a:lnTo>
                  <a:pt x="375" y="1790"/>
                </a:lnTo>
                <a:lnTo>
                  <a:pt x="387" y="1803"/>
                </a:lnTo>
                <a:lnTo>
                  <a:pt x="400" y="1813"/>
                </a:lnTo>
                <a:lnTo>
                  <a:pt x="413" y="1821"/>
                </a:lnTo>
                <a:lnTo>
                  <a:pt x="428" y="1828"/>
                </a:lnTo>
                <a:lnTo>
                  <a:pt x="443" y="1834"/>
                </a:lnTo>
                <a:lnTo>
                  <a:pt x="460" y="1838"/>
                </a:lnTo>
                <a:lnTo>
                  <a:pt x="477" y="1842"/>
                </a:lnTo>
                <a:lnTo>
                  <a:pt x="495" y="1844"/>
                </a:lnTo>
                <a:lnTo>
                  <a:pt x="512" y="1845"/>
                </a:lnTo>
                <a:lnTo>
                  <a:pt x="531" y="1845"/>
                </a:lnTo>
                <a:lnTo>
                  <a:pt x="551" y="1843"/>
                </a:lnTo>
                <a:lnTo>
                  <a:pt x="573" y="1841"/>
                </a:lnTo>
                <a:lnTo>
                  <a:pt x="594" y="1837"/>
                </a:lnTo>
                <a:lnTo>
                  <a:pt x="1457" y="1607"/>
                </a:lnTo>
                <a:lnTo>
                  <a:pt x="1479" y="1599"/>
                </a:lnTo>
                <a:lnTo>
                  <a:pt x="1500" y="1589"/>
                </a:lnTo>
                <a:lnTo>
                  <a:pt x="1519" y="1579"/>
                </a:lnTo>
                <a:lnTo>
                  <a:pt x="1537" y="1569"/>
                </a:lnTo>
                <a:lnTo>
                  <a:pt x="1552" y="1557"/>
                </a:lnTo>
                <a:lnTo>
                  <a:pt x="1567" y="1546"/>
                </a:lnTo>
                <a:lnTo>
                  <a:pt x="1580" y="1534"/>
                </a:lnTo>
                <a:lnTo>
                  <a:pt x="1591" y="1522"/>
                </a:lnTo>
                <a:lnTo>
                  <a:pt x="1601" y="1510"/>
                </a:lnTo>
                <a:lnTo>
                  <a:pt x="1610" y="1496"/>
                </a:lnTo>
                <a:lnTo>
                  <a:pt x="1617" y="1482"/>
                </a:lnTo>
                <a:lnTo>
                  <a:pt x="1624" y="1467"/>
                </a:lnTo>
                <a:lnTo>
                  <a:pt x="1628" y="1453"/>
                </a:lnTo>
                <a:lnTo>
                  <a:pt x="1632" y="1438"/>
                </a:lnTo>
                <a:lnTo>
                  <a:pt x="1633" y="1423"/>
                </a:lnTo>
                <a:lnTo>
                  <a:pt x="1634" y="1406"/>
                </a:lnTo>
                <a:lnTo>
                  <a:pt x="1627" y="927"/>
                </a:lnTo>
                <a:lnTo>
                  <a:pt x="1664" y="910"/>
                </a:lnTo>
                <a:lnTo>
                  <a:pt x="1701" y="894"/>
                </a:lnTo>
                <a:lnTo>
                  <a:pt x="1775" y="863"/>
                </a:lnTo>
                <a:lnTo>
                  <a:pt x="1851" y="834"/>
                </a:lnTo>
                <a:lnTo>
                  <a:pt x="1929" y="807"/>
                </a:lnTo>
                <a:lnTo>
                  <a:pt x="2008" y="782"/>
                </a:lnTo>
                <a:lnTo>
                  <a:pt x="2089" y="759"/>
                </a:lnTo>
                <a:lnTo>
                  <a:pt x="2170" y="739"/>
                </a:lnTo>
                <a:lnTo>
                  <a:pt x="2252" y="720"/>
                </a:lnTo>
                <a:lnTo>
                  <a:pt x="2335" y="705"/>
                </a:lnTo>
                <a:lnTo>
                  <a:pt x="2420" y="690"/>
                </a:lnTo>
                <a:lnTo>
                  <a:pt x="2504" y="679"/>
                </a:lnTo>
                <a:lnTo>
                  <a:pt x="2589" y="669"/>
                </a:lnTo>
                <a:lnTo>
                  <a:pt x="2675" y="661"/>
                </a:lnTo>
                <a:lnTo>
                  <a:pt x="2761" y="657"/>
                </a:lnTo>
                <a:lnTo>
                  <a:pt x="2848" y="654"/>
                </a:lnTo>
                <a:lnTo>
                  <a:pt x="2934" y="652"/>
                </a:lnTo>
                <a:lnTo>
                  <a:pt x="3021" y="654"/>
                </a:lnTo>
                <a:lnTo>
                  <a:pt x="3106" y="657"/>
                </a:lnTo>
                <a:lnTo>
                  <a:pt x="3192" y="661"/>
                </a:lnTo>
                <a:lnTo>
                  <a:pt x="3278" y="669"/>
                </a:lnTo>
                <a:lnTo>
                  <a:pt x="3364" y="679"/>
                </a:lnTo>
                <a:lnTo>
                  <a:pt x="3449" y="690"/>
                </a:lnTo>
                <a:lnTo>
                  <a:pt x="3532" y="705"/>
                </a:lnTo>
                <a:lnTo>
                  <a:pt x="3616" y="720"/>
                </a:lnTo>
                <a:lnTo>
                  <a:pt x="3698" y="739"/>
                </a:lnTo>
                <a:lnTo>
                  <a:pt x="3780" y="759"/>
                </a:lnTo>
                <a:lnTo>
                  <a:pt x="3860" y="782"/>
                </a:lnTo>
                <a:lnTo>
                  <a:pt x="3939" y="807"/>
                </a:lnTo>
                <a:lnTo>
                  <a:pt x="4017" y="834"/>
                </a:lnTo>
                <a:lnTo>
                  <a:pt x="4093" y="863"/>
                </a:lnTo>
                <a:lnTo>
                  <a:pt x="4168" y="894"/>
                </a:lnTo>
                <a:lnTo>
                  <a:pt x="4204" y="910"/>
                </a:lnTo>
                <a:lnTo>
                  <a:pt x="4241" y="927"/>
                </a:lnTo>
                <a:lnTo>
                  <a:pt x="4235" y="1406"/>
                </a:lnTo>
                <a:lnTo>
                  <a:pt x="4235" y="1423"/>
                </a:lnTo>
                <a:lnTo>
                  <a:pt x="4237" y="1438"/>
                </a:lnTo>
                <a:lnTo>
                  <a:pt x="4240" y="1453"/>
                </a:lnTo>
                <a:lnTo>
                  <a:pt x="4245" y="1467"/>
                </a:lnTo>
                <a:lnTo>
                  <a:pt x="4250" y="1482"/>
                </a:lnTo>
                <a:lnTo>
                  <a:pt x="4258" y="1496"/>
                </a:lnTo>
                <a:lnTo>
                  <a:pt x="4266" y="1510"/>
                </a:lnTo>
                <a:lnTo>
                  <a:pt x="4276" y="1522"/>
                </a:lnTo>
                <a:lnTo>
                  <a:pt x="4288" y="1534"/>
                </a:lnTo>
                <a:lnTo>
                  <a:pt x="4300" y="1546"/>
                </a:lnTo>
                <a:lnTo>
                  <a:pt x="4315" y="1557"/>
                </a:lnTo>
                <a:lnTo>
                  <a:pt x="4331" y="1569"/>
                </a:lnTo>
                <a:lnTo>
                  <a:pt x="4349" y="1579"/>
                </a:lnTo>
                <a:lnTo>
                  <a:pt x="4368" y="1589"/>
                </a:lnTo>
                <a:lnTo>
                  <a:pt x="4389" y="1599"/>
                </a:lnTo>
                <a:lnTo>
                  <a:pt x="4412" y="1607"/>
                </a:lnTo>
                <a:lnTo>
                  <a:pt x="5275" y="1837"/>
                </a:lnTo>
                <a:lnTo>
                  <a:pt x="5296" y="1841"/>
                </a:lnTo>
                <a:lnTo>
                  <a:pt x="5316" y="1843"/>
                </a:lnTo>
                <a:lnTo>
                  <a:pt x="5336" y="1845"/>
                </a:lnTo>
                <a:lnTo>
                  <a:pt x="5355" y="1845"/>
                </a:lnTo>
                <a:lnTo>
                  <a:pt x="5374" y="1844"/>
                </a:lnTo>
                <a:lnTo>
                  <a:pt x="5392" y="1842"/>
                </a:lnTo>
                <a:lnTo>
                  <a:pt x="5408" y="1838"/>
                </a:lnTo>
                <a:lnTo>
                  <a:pt x="5425" y="1834"/>
                </a:lnTo>
                <a:lnTo>
                  <a:pt x="5440" y="1828"/>
                </a:lnTo>
                <a:lnTo>
                  <a:pt x="5454" y="1821"/>
                </a:lnTo>
                <a:lnTo>
                  <a:pt x="5469" y="1813"/>
                </a:lnTo>
                <a:lnTo>
                  <a:pt x="5481" y="1803"/>
                </a:lnTo>
                <a:lnTo>
                  <a:pt x="5493" y="1790"/>
                </a:lnTo>
                <a:lnTo>
                  <a:pt x="5504" y="1778"/>
                </a:lnTo>
                <a:lnTo>
                  <a:pt x="5514" y="1764"/>
                </a:lnTo>
                <a:lnTo>
                  <a:pt x="5523" y="1748"/>
                </a:lnTo>
                <a:lnTo>
                  <a:pt x="5820" y="1128"/>
                </a:lnTo>
                <a:lnTo>
                  <a:pt x="5835" y="1095"/>
                </a:lnTo>
                <a:lnTo>
                  <a:pt x="5848" y="1065"/>
                </a:lnTo>
                <a:lnTo>
                  <a:pt x="5856" y="1037"/>
                </a:lnTo>
                <a:lnTo>
                  <a:pt x="5863" y="1011"/>
                </a:lnTo>
                <a:lnTo>
                  <a:pt x="5867" y="988"/>
                </a:lnTo>
                <a:lnTo>
                  <a:pt x="5868" y="966"/>
                </a:lnTo>
                <a:lnTo>
                  <a:pt x="5868" y="956"/>
                </a:lnTo>
                <a:lnTo>
                  <a:pt x="5867" y="946"/>
                </a:lnTo>
                <a:lnTo>
                  <a:pt x="5864" y="936"/>
                </a:lnTo>
                <a:lnTo>
                  <a:pt x="5862" y="927"/>
                </a:lnTo>
                <a:lnTo>
                  <a:pt x="5859" y="918"/>
                </a:lnTo>
                <a:lnTo>
                  <a:pt x="5854" y="909"/>
                </a:lnTo>
                <a:lnTo>
                  <a:pt x="5845" y="892"/>
                </a:lnTo>
                <a:lnTo>
                  <a:pt x="5833" y="876"/>
                </a:lnTo>
                <a:lnTo>
                  <a:pt x="5820" y="861"/>
                </a:lnTo>
                <a:lnTo>
                  <a:pt x="5803" y="846"/>
                </a:lnTo>
                <a:lnTo>
                  <a:pt x="5784" y="832"/>
                </a:lnTo>
                <a:lnTo>
                  <a:pt x="5763" y="817"/>
                </a:lnTo>
                <a:lnTo>
                  <a:pt x="5741" y="803"/>
                </a:lnTo>
                <a:lnTo>
                  <a:pt x="5652" y="754"/>
                </a:lnTo>
                <a:lnTo>
                  <a:pt x="5564" y="706"/>
                </a:lnTo>
                <a:lnTo>
                  <a:pt x="5476" y="660"/>
                </a:lnTo>
                <a:lnTo>
                  <a:pt x="5389" y="616"/>
                </a:lnTo>
                <a:lnTo>
                  <a:pt x="5301" y="572"/>
                </a:lnTo>
                <a:lnTo>
                  <a:pt x="5213" y="531"/>
                </a:lnTo>
                <a:lnTo>
                  <a:pt x="5125" y="491"/>
                </a:lnTo>
                <a:lnTo>
                  <a:pt x="5037" y="452"/>
                </a:lnTo>
                <a:lnTo>
                  <a:pt x="4950" y="415"/>
                </a:lnTo>
                <a:lnTo>
                  <a:pt x="4862" y="381"/>
                </a:lnTo>
                <a:lnTo>
                  <a:pt x="4774" y="346"/>
                </a:lnTo>
                <a:lnTo>
                  <a:pt x="4686" y="315"/>
                </a:lnTo>
                <a:lnTo>
                  <a:pt x="4599" y="284"/>
                </a:lnTo>
                <a:lnTo>
                  <a:pt x="4511" y="255"/>
                </a:lnTo>
                <a:lnTo>
                  <a:pt x="4423" y="228"/>
                </a:lnTo>
                <a:lnTo>
                  <a:pt x="4336" y="201"/>
                </a:lnTo>
                <a:lnTo>
                  <a:pt x="4248" y="178"/>
                </a:lnTo>
                <a:lnTo>
                  <a:pt x="4161" y="154"/>
                </a:lnTo>
                <a:lnTo>
                  <a:pt x="4073" y="133"/>
                </a:lnTo>
                <a:lnTo>
                  <a:pt x="3985" y="114"/>
                </a:lnTo>
                <a:lnTo>
                  <a:pt x="3898" y="95"/>
                </a:lnTo>
                <a:lnTo>
                  <a:pt x="3810" y="80"/>
                </a:lnTo>
                <a:lnTo>
                  <a:pt x="3722" y="64"/>
                </a:lnTo>
                <a:lnTo>
                  <a:pt x="3635" y="51"/>
                </a:lnTo>
                <a:lnTo>
                  <a:pt x="3547" y="39"/>
                </a:lnTo>
                <a:lnTo>
                  <a:pt x="3460" y="29"/>
                </a:lnTo>
                <a:lnTo>
                  <a:pt x="3372" y="21"/>
                </a:lnTo>
                <a:lnTo>
                  <a:pt x="3285" y="14"/>
                </a:lnTo>
                <a:lnTo>
                  <a:pt x="3197" y="8"/>
                </a:lnTo>
                <a:lnTo>
                  <a:pt x="3109" y="4"/>
                </a:lnTo>
                <a:lnTo>
                  <a:pt x="3022" y="2"/>
                </a:lnTo>
                <a:lnTo>
                  <a:pt x="2934" y="0"/>
                </a:lnTo>
                <a:lnTo>
                  <a:pt x="2847" y="2"/>
                </a:lnTo>
                <a:lnTo>
                  <a:pt x="2759" y="4"/>
                </a:lnTo>
                <a:lnTo>
                  <a:pt x="2672" y="8"/>
                </a:lnTo>
                <a:lnTo>
                  <a:pt x="2584" y="14"/>
                </a:lnTo>
                <a:lnTo>
                  <a:pt x="2497" y="21"/>
                </a:lnTo>
                <a:lnTo>
                  <a:pt x="2409" y="29"/>
                </a:lnTo>
                <a:lnTo>
                  <a:pt x="2320" y="39"/>
                </a:lnTo>
                <a:lnTo>
                  <a:pt x="2234" y="51"/>
                </a:lnTo>
                <a:lnTo>
                  <a:pt x="2145" y="64"/>
                </a:lnTo>
                <a:lnTo>
                  <a:pt x="2059" y="80"/>
                </a:lnTo>
                <a:lnTo>
                  <a:pt x="1970" y="95"/>
                </a:lnTo>
                <a:lnTo>
                  <a:pt x="1882" y="114"/>
                </a:lnTo>
                <a:lnTo>
                  <a:pt x="1795" y="133"/>
                </a:lnTo>
                <a:lnTo>
                  <a:pt x="1707" y="154"/>
                </a:lnTo>
                <a:lnTo>
                  <a:pt x="1620" y="178"/>
                </a:lnTo>
                <a:lnTo>
                  <a:pt x="1532" y="201"/>
                </a:lnTo>
                <a:lnTo>
                  <a:pt x="1444" y="228"/>
                </a:lnTo>
                <a:lnTo>
                  <a:pt x="1357" y="255"/>
                </a:lnTo>
                <a:lnTo>
                  <a:pt x="1269" y="284"/>
                </a:lnTo>
                <a:lnTo>
                  <a:pt x="1181" y="315"/>
                </a:lnTo>
                <a:lnTo>
                  <a:pt x="1094" y="346"/>
                </a:lnTo>
                <a:lnTo>
                  <a:pt x="1006" y="381"/>
                </a:lnTo>
                <a:lnTo>
                  <a:pt x="918" y="415"/>
                </a:lnTo>
                <a:lnTo>
                  <a:pt x="830" y="452"/>
                </a:lnTo>
                <a:lnTo>
                  <a:pt x="743" y="491"/>
                </a:lnTo>
                <a:lnTo>
                  <a:pt x="655" y="531"/>
                </a:lnTo>
                <a:lnTo>
                  <a:pt x="567" y="572"/>
                </a:lnTo>
                <a:lnTo>
                  <a:pt x="479" y="616"/>
                </a:lnTo>
                <a:lnTo>
                  <a:pt x="391" y="660"/>
                </a:lnTo>
                <a:lnTo>
                  <a:pt x="303" y="706"/>
                </a:lnTo>
                <a:lnTo>
                  <a:pt x="216" y="754"/>
                </a:lnTo>
                <a:lnTo>
                  <a:pt x="128" y="803"/>
                </a:lnTo>
                <a:lnTo>
                  <a:pt x="104" y="817"/>
                </a:lnTo>
                <a:lnTo>
                  <a:pt x="84" y="832"/>
                </a:lnTo>
                <a:lnTo>
                  <a:pt x="65" y="846"/>
                </a:lnTo>
                <a:lnTo>
                  <a:pt x="49" y="861"/>
                </a:lnTo>
                <a:lnTo>
                  <a:pt x="34" y="876"/>
                </a:lnTo>
                <a:lnTo>
                  <a:pt x="23" y="892"/>
                </a:lnTo>
                <a:lnTo>
                  <a:pt x="13" y="909"/>
                </a:lnTo>
                <a:lnTo>
                  <a:pt x="10" y="918"/>
                </a:lnTo>
                <a:lnTo>
                  <a:pt x="6" y="927"/>
                </a:lnTo>
                <a:lnTo>
                  <a:pt x="4" y="936"/>
                </a:lnTo>
                <a:lnTo>
                  <a:pt x="2" y="946"/>
                </a:lnTo>
                <a:lnTo>
                  <a:pt x="1" y="956"/>
                </a:lnTo>
                <a:lnTo>
                  <a:pt x="0" y="966"/>
                </a:lnTo>
                <a:lnTo>
                  <a:pt x="1" y="988"/>
                </a:lnTo>
                <a:lnTo>
                  <a:pt x="4" y="1011"/>
                </a:lnTo>
                <a:lnTo>
                  <a:pt x="11" y="1037"/>
                </a:lnTo>
                <a:lnTo>
                  <a:pt x="21" y="1065"/>
                </a:lnTo>
                <a:lnTo>
                  <a:pt x="33" y="1095"/>
                </a:lnTo>
                <a:lnTo>
                  <a:pt x="49" y="1128"/>
                </a:lnTo>
                <a:close/>
                <a:moveTo>
                  <a:pt x="2041" y="1134"/>
                </a:moveTo>
                <a:lnTo>
                  <a:pt x="2041" y="1134"/>
                </a:lnTo>
                <a:lnTo>
                  <a:pt x="2096" y="1117"/>
                </a:lnTo>
                <a:lnTo>
                  <a:pt x="2153" y="1101"/>
                </a:lnTo>
                <a:lnTo>
                  <a:pt x="2210" y="1085"/>
                </a:lnTo>
                <a:lnTo>
                  <a:pt x="2267" y="1072"/>
                </a:lnTo>
                <a:lnTo>
                  <a:pt x="2324" y="1058"/>
                </a:lnTo>
                <a:lnTo>
                  <a:pt x="2381" y="1046"/>
                </a:lnTo>
                <a:lnTo>
                  <a:pt x="2438" y="1036"/>
                </a:lnTo>
                <a:lnTo>
                  <a:pt x="2495" y="1026"/>
                </a:lnTo>
                <a:lnTo>
                  <a:pt x="2553" y="1017"/>
                </a:lnTo>
                <a:lnTo>
                  <a:pt x="2610" y="1009"/>
                </a:lnTo>
                <a:lnTo>
                  <a:pt x="2668" y="1004"/>
                </a:lnTo>
                <a:lnTo>
                  <a:pt x="2726" y="998"/>
                </a:lnTo>
                <a:lnTo>
                  <a:pt x="2785" y="995"/>
                </a:lnTo>
                <a:lnTo>
                  <a:pt x="2843" y="991"/>
                </a:lnTo>
                <a:lnTo>
                  <a:pt x="2902" y="989"/>
                </a:lnTo>
                <a:lnTo>
                  <a:pt x="2960" y="989"/>
                </a:lnTo>
                <a:lnTo>
                  <a:pt x="3019" y="989"/>
                </a:lnTo>
                <a:lnTo>
                  <a:pt x="3079" y="991"/>
                </a:lnTo>
                <a:lnTo>
                  <a:pt x="3136" y="995"/>
                </a:lnTo>
                <a:lnTo>
                  <a:pt x="3194" y="998"/>
                </a:lnTo>
                <a:lnTo>
                  <a:pt x="3252" y="1004"/>
                </a:lnTo>
                <a:lnTo>
                  <a:pt x="3310" y="1009"/>
                </a:lnTo>
                <a:lnTo>
                  <a:pt x="3368" y="1017"/>
                </a:lnTo>
                <a:lnTo>
                  <a:pt x="3426" y="1026"/>
                </a:lnTo>
                <a:lnTo>
                  <a:pt x="3483" y="1036"/>
                </a:lnTo>
                <a:lnTo>
                  <a:pt x="3541" y="1046"/>
                </a:lnTo>
                <a:lnTo>
                  <a:pt x="3598" y="1058"/>
                </a:lnTo>
                <a:lnTo>
                  <a:pt x="3655" y="1072"/>
                </a:lnTo>
                <a:lnTo>
                  <a:pt x="3712" y="1085"/>
                </a:lnTo>
                <a:lnTo>
                  <a:pt x="3769" y="1101"/>
                </a:lnTo>
                <a:lnTo>
                  <a:pt x="3824" y="1117"/>
                </a:lnTo>
                <a:lnTo>
                  <a:pt x="3881" y="1134"/>
                </a:lnTo>
                <a:lnTo>
                  <a:pt x="3881" y="1618"/>
                </a:lnTo>
                <a:lnTo>
                  <a:pt x="3884" y="1651"/>
                </a:lnTo>
                <a:lnTo>
                  <a:pt x="3890" y="1681"/>
                </a:lnTo>
                <a:lnTo>
                  <a:pt x="3898" y="1709"/>
                </a:lnTo>
                <a:lnTo>
                  <a:pt x="3907" y="1736"/>
                </a:lnTo>
                <a:lnTo>
                  <a:pt x="3918" y="1760"/>
                </a:lnTo>
                <a:lnTo>
                  <a:pt x="3931" y="1783"/>
                </a:lnTo>
                <a:lnTo>
                  <a:pt x="3946" y="1804"/>
                </a:lnTo>
                <a:lnTo>
                  <a:pt x="3961" y="1823"/>
                </a:lnTo>
                <a:lnTo>
                  <a:pt x="3979" y="1839"/>
                </a:lnTo>
                <a:lnTo>
                  <a:pt x="3999" y="1855"/>
                </a:lnTo>
                <a:lnTo>
                  <a:pt x="4020" y="1868"/>
                </a:lnTo>
                <a:lnTo>
                  <a:pt x="4043" y="1881"/>
                </a:lnTo>
                <a:lnTo>
                  <a:pt x="4066" y="1891"/>
                </a:lnTo>
                <a:lnTo>
                  <a:pt x="4092" y="1900"/>
                </a:lnTo>
                <a:lnTo>
                  <a:pt x="4119" y="1907"/>
                </a:lnTo>
                <a:lnTo>
                  <a:pt x="4146" y="1913"/>
                </a:lnTo>
                <a:lnTo>
                  <a:pt x="4896" y="2061"/>
                </a:lnTo>
                <a:lnTo>
                  <a:pt x="4925" y="2068"/>
                </a:lnTo>
                <a:lnTo>
                  <a:pt x="4951" y="2077"/>
                </a:lnTo>
                <a:lnTo>
                  <a:pt x="4977" y="2086"/>
                </a:lnTo>
                <a:lnTo>
                  <a:pt x="5001" y="2097"/>
                </a:lnTo>
                <a:lnTo>
                  <a:pt x="5024" y="2109"/>
                </a:lnTo>
                <a:lnTo>
                  <a:pt x="5044" y="2123"/>
                </a:lnTo>
                <a:lnTo>
                  <a:pt x="5063" y="2137"/>
                </a:lnTo>
                <a:lnTo>
                  <a:pt x="5081" y="2154"/>
                </a:lnTo>
                <a:lnTo>
                  <a:pt x="5095" y="2172"/>
                </a:lnTo>
                <a:lnTo>
                  <a:pt x="5108" y="2191"/>
                </a:lnTo>
                <a:lnTo>
                  <a:pt x="5120" y="2212"/>
                </a:lnTo>
                <a:lnTo>
                  <a:pt x="5129" y="2235"/>
                </a:lnTo>
                <a:lnTo>
                  <a:pt x="5134" y="2260"/>
                </a:lnTo>
                <a:lnTo>
                  <a:pt x="5139" y="2285"/>
                </a:lnTo>
                <a:lnTo>
                  <a:pt x="5141" y="2314"/>
                </a:lnTo>
                <a:lnTo>
                  <a:pt x="5141" y="2344"/>
                </a:lnTo>
                <a:lnTo>
                  <a:pt x="5141" y="3729"/>
                </a:lnTo>
                <a:lnTo>
                  <a:pt x="2960" y="3729"/>
                </a:lnTo>
                <a:lnTo>
                  <a:pt x="781" y="3729"/>
                </a:lnTo>
                <a:lnTo>
                  <a:pt x="781" y="2344"/>
                </a:lnTo>
                <a:lnTo>
                  <a:pt x="780" y="2314"/>
                </a:lnTo>
                <a:lnTo>
                  <a:pt x="782" y="2285"/>
                </a:lnTo>
                <a:lnTo>
                  <a:pt x="787" y="2260"/>
                </a:lnTo>
                <a:lnTo>
                  <a:pt x="793" y="2235"/>
                </a:lnTo>
                <a:lnTo>
                  <a:pt x="802" y="2212"/>
                </a:lnTo>
                <a:lnTo>
                  <a:pt x="813" y="2191"/>
                </a:lnTo>
                <a:lnTo>
                  <a:pt x="826" y="2172"/>
                </a:lnTo>
                <a:lnTo>
                  <a:pt x="841" y="2154"/>
                </a:lnTo>
                <a:lnTo>
                  <a:pt x="858" y="2137"/>
                </a:lnTo>
                <a:lnTo>
                  <a:pt x="877" y="2123"/>
                </a:lnTo>
                <a:lnTo>
                  <a:pt x="898" y="2109"/>
                </a:lnTo>
                <a:lnTo>
                  <a:pt x="920" y="2097"/>
                </a:lnTo>
                <a:lnTo>
                  <a:pt x="944" y="2086"/>
                </a:lnTo>
                <a:lnTo>
                  <a:pt x="971" y="2077"/>
                </a:lnTo>
                <a:lnTo>
                  <a:pt x="997" y="2068"/>
                </a:lnTo>
                <a:lnTo>
                  <a:pt x="1026" y="2061"/>
                </a:lnTo>
                <a:lnTo>
                  <a:pt x="1775" y="1913"/>
                </a:lnTo>
                <a:lnTo>
                  <a:pt x="1803" y="1907"/>
                </a:lnTo>
                <a:lnTo>
                  <a:pt x="1830" y="1900"/>
                </a:lnTo>
                <a:lnTo>
                  <a:pt x="1855" y="1891"/>
                </a:lnTo>
                <a:lnTo>
                  <a:pt x="1879" y="1881"/>
                </a:lnTo>
                <a:lnTo>
                  <a:pt x="1901" y="1868"/>
                </a:lnTo>
                <a:lnTo>
                  <a:pt x="1923" y="1855"/>
                </a:lnTo>
                <a:lnTo>
                  <a:pt x="1941" y="1839"/>
                </a:lnTo>
                <a:lnTo>
                  <a:pt x="1959" y="1823"/>
                </a:lnTo>
                <a:lnTo>
                  <a:pt x="1976" y="1804"/>
                </a:lnTo>
                <a:lnTo>
                  <a:pt x="1991" y="1783"/>
                </a:lnTo>
                <a:lnTo>
                  <a:pt x="2003" y="1760"/>
                </a:lnTo>
                <a:lnTo>
                  <a:pt x="2014" y="1736"/>
                </a:lnTo>
                <a:lnTo>
                  <a:pt x="2024" y="1709"/>
                </a:lnTo>
                <a:lnTo>
                  <a:pt x="2031" y="1681"/>
                </a:lnTo>
                <a:lnTo>
                  <a:pt x="2037" y="1651"/>
                </a:lnTo>
                <a:lnTo>
                  <a:pt x="2041" y="1618"/>
                </a:lnTo>
                <a:lnTo>
                  <a:pt x="2041" y="1134"/>
                </a:lnTo>
                <a:close/>
                <a:moveTo>
                  <a:pt x="2971" y="1671"/>
                </a:moveTo>
                <a:lnTo>
                  <a:pt x="2971" y="1671"/>
                </a:lnTo>
                <a:lnTo>
                  <a:pt x="3017" y="1672"/>
                </a:lnTo>
                <a:lnTo>
                  <a:pt x="3063" y="1676"/>
                </a:lnTo>
                <a:lnTo>
                  <a:pt x="3107" y="1682"/>
                </a:lnTo>
                <a:lnTo>
                  <a:pt x="3151" y="1690"/>
                </a:lnTo>
                <a:lnTo>
                  <a:pt x="3194" y="1699"/>
                </a:lnTo>
                <a:lnTo>
                  <a:pt x="3237" y="1711"/>
                </a:lnTo>
                <a:lnTo>
                  <a:pt x="3278" y="1726"/>
                </a:lnTo>
                <a:lnTo>
                  <a:pt x="3318" y="1741"/>
                </a:lnTo>
                <a:lnTo>
                  <a:pt x="3358" y="1759"/>
                </a:lnTo>
                <a:lnTo>
                  <a:pt x="3396" y="1779"/>
                </a:lnTo>
                <a:lnTo>
                  <a:pt x="3434" y="1800"/>
                </a:lnTo>
                <a:lnTo>
                  <a:pt x="3470" y="1824"/>
                </a:lnTo>
                <a:lnTo>
                  <a:pt x="3505" y="1848"/>
                </a:lnTo>
                <a:lnTo>
                  <a:pt x="3539" y="1875"/>
                </a:lnTo>
                <a:lnTo>
                  <a:pt x="3571" y="1903"/>
                </a:lnTo>
                <a:lnTo>
                  <a:pt x="3602" y="1933"/>
                </a:lnTo>
                <a:lnTo>
                  <a:pt x="3631" y="1963"/>
                </a:lnTo>
                <a:lnTo>
                  <a:pt x="3659" y="1995"/>
                </a:lnTo>
                <a:lnTo>
                  <a:pt x="3686" y="2030"/>
                </a:lnTo>
                <a:lnTo>
                  <a:pt x="3711" y="2065"/>
                </a:lnTo>
                <a:lnTo>
                  <a:pt x="3734" y="2100"/>
                </a:lnTo>
                <a:lnTo>
                  <a:pt x="3755" y="2138"/>
                </a:lnTo>
                <a:lnTo>
                  <a:pt x="3775" y="2176"/>
                </a:lnTo>
                <a:lnTo>
                  <a:pt x="3793" y="2216"/>
                </a:lnTo>
                <a:lnTo>
                  <a:pt x="3809" y="2256"/>
                </a:lnTo>
                <a:lnTo>
                  <a:pt x="3823" y="2298"/>
                </a:lnTo>
                <a:lnTo>
                  <a:pt x="3835" y="2340"/>
                </a:lnTo>
                <a:lnTo>
                  <a:pt x="3845" y="2383"/>
                </a:lnTo>
                <a:lnTo>
                  <a:pt x="3853" y="2427"/>
                </a:lnTo>
                <a:lnTo>
                  <a:pt x="3859" y="2471"/>
                </a:lnTo>
                <a:lnTo>
                  <a:pt x="3862" y="2517"/>
                </a:lnTo>
                <a:lnTo>
                  <a:pt x="3863" y="2563"/>
                </a:lnTo>
                <a:lnTo>
                  <a:pt x="3863" y="2591"/>
                </a:lnTo>
                <a:lnTo>
                  <a:pt x="3861" y="2617"/>
                </a:lnTo>
                <a:lnTo>
                  <a:pt x="3860" y="2645"/>
                </a:lnTo>
                <a:lnTo>
                  <a:pt x="3857" y="2672"/>
                </a:lnTo>
                <a:lnTo>
                  <a:pt x="3853" y="2699"/>
                </a:lnTo>
                <a:lnTo>
                  <a:pt x="3849" y="2726"/>
                </a:lnTo>
                <a:lnTo>
                  <a:pt x="3843" y="2751"/>
                </a:lnTo>
                <a:lnTo>
                  <a:pt x="3838" y="2778"/>
                </a:lnTo>
                <a:lnTo>
                  <a:pt x="3831" y="2802"/>
                </a:lnTo>
                <a:lnTo>
                  <a:pt x="3823" y="2828"/>
                </a:lnTo>
                <a:lnTo>
                  <a:pt x="3814" y="2854"/>
                </a:lnTo>
                <a:lnTo>
                  <a:pt x="3805" y="2878"/>
                </a:lnTo>
                <a:lnTo>
                  <a:pt x="3796" y="2903"/>
                </a:lnTo>
                <a:lnTo>
                  <a:pt x="3786" y="2926"/>
                </a:lnTo>
                <a:lnTo>
                  <a:pt x="3775" y="2950"/>
                </a:lnTo>
                <a:lnTo>
                  <a:pt x="3763" y="2973"/>
                </a:lnTo>
                <a:lnTo>
                  <a:pt x="3410" y="2802"/>
                </a:lnTo>
                <a:lnTo>
                  <a:pt x="3423" y="2776"/>
                </a:lnTo>
                <a:lnTo>
                  <a:pt x="3435" y="2748"/>
                </a:lnTo>
                <a:lnTo>
                  <a:pt x="3446" y="2719"/>
                </a:lnTo>
                <a:lnTo>
                  <a:pt x="3455" y="2689"/>
                </a:lnTo>
                <a:lnTo>
                  <a:pt x="3462" y="2659"/>
                </a:lnTo>
                <a:lnTo>
                  <a:pt x="3466" y="2627"/>
                </a:lnTo>
                <a:lnTo>
                  <a:pt x="3470" y="2595"/>
                </a:lnTo>
                <a:lnTo>
                  <a:pt x="3471" y="2563"/>
                </a:lnTo>
                <a:lnTo>
                  <a:pt x="3470" y="2537"/>
                </a:lnTo>
                <a:lnTo>
                  <a:pt x="3469" y="2512"/>
                </a:lnTo>
                <a:lnTo>
                  <a:pt x="3465" y="2487"/>
                </a:lnTo>
                <a:lnTo>
                  <a:pt x="3461" y="2462"/>
                </a:lnTo>
                <a:lnTo>
                  <a:pt x="3455" y="2438"/>
                </a:lnTo>
                <a:lnTo>
                  <a:pt x="3449" y="2415"/>
                </a:lnTo>
                <a:lnTo>
                  <a:pt x="3441" y="2391"/>
                </a:lnTo>
                <a:lnTo>
                  <a:pt x="3432" y="2369"/>
                </a:lnTo>
                <a:lnTo>
                  <a:pt x="3422" y="2347"/>
                </a:lnTo>
                <a:lnTo>
                  <a:pt x="3411" y="2325"/>
                </a:lnTo>
                <a:lnTo>
                  <a:pt x="3398" y="2304"/>
                </a:lnTo>
                <a:lnTo>
                  <a:pt x="3386" y="2284"/>
                </a:lnTo>
                <a:lnTo>
                  <a:pt x="3372" y="2264"/>
                </a:lnTo>
                <a:lnTo>
                  <a:pt x="3357" y="2245"/>
                </a:lnTo>
                <a:lnTo>
                  <a:pt x="3342" y="2227"/>
                </a:lnTo>
                <a:lnTo>
                  <a:pt x="3325" y="2209"/>
                </a:lnTo>
                <a:lnTo>
                  <a:pt x="3307" y="2193"/>
                </a:lnTo>
                <a:lnTo>
                  <a:pt x="3289" y="2177"/>
                </a:lnTo>
                <a:lnTo>
                  <a:pt x="3270" y="2163"/>
                </a:lnTo>
                <a:lnTo>
                  <a:pt x="3251" y="2149"/>
                </a:lnTo>
                <a:lnTo>
                  <a:pt x="3230" y="2136"/>
                </a:lnTo>
                <a:lnTo>
                  <a:pt x="3210" y="2124"/>
                </a:lnTo>
                <a:lnTo>
                  <a:pt x="3188" y="2113"/>
                </a:lnTo>
                <a:lnTo>
                  <a:pt x="3165" y="2102"/>
                </a:lnTo>
                <a:lnTo>
                  <a:pt x="3143" y="2094"/>
                </a:lnTo>
                <a:lnTo>
                  <a:pt x="3120" y="2086"/>
                </a:lnTo>
                <a:lnTo>
                  <a:pt x="3096" y="2079"/>
                </a:lnTo>
                <a:lnTo>
                  <a:pt x="3072" y="2074"/>
                </a:lnTo>
                <a:lnTo>
                  <a:pt x="3047" y="2069"/>
                </a:lnTo>
                <a:lnTo>
                  <a:pt x="3023" y="2066"/>
                </a:lnTo>
                <a:lnTo>
                  <a:pt x="2997" y="2065"/>
                </a:lnTo>
                <a:lnTo>
                  <a:pt x="2971" y="2063"/>
                </a:lnTo>
                <a:lnTo>
                  <a:pt x="2946" y="2065"/>
                </a:lnTo>
                <a:lnTo>
                  <a:pt x="2920" y="2066"/>
                </a:lnTo>
                <a:lnTo>
                  <a:pt x="2896" y="2069"/>
                </a:lnTo>
                <a:lnTo>
                  <a:pt x="2871" y="2074"/>
                </a:lnTo>
                <a:lnTo>
                  <a:pt x="2847" y="2079"/>
                </a:lnTo>
                <a:lnTo>
                  <a:pt x="2823" y="2086"/>
                </a:lnTo>
                <a:lnTo>
                  <a:pt x="2800" y="2094"/>
                </a:lnTo>
                <a:lnTo>
                  <a:pt x="2778" y="2102"/>
                </a:lnTo>
                <a:lnTo>
                  <a:pt x="2755" y="2113"/>
                </a:lnTo>
                <a:lnTo>
                  <a:pt x="2734" y="2124"/>
                </a:lnTo>
                <a:lnTo>
                  <a:pt x="2713" y="2136"/>
                </a:lnTo>
                <a:lnTo>
                  <a:pt x="2693" y="2149"/>
                </a:lnTo>
                <a:lnTo>
                  <a:pt x="2673" y="2163"/>
                </a:lnTo>
                <a:lnTo>
                  <a:pt x="2654" y="2177"/>
                </a:lnTo>
                <a:lnTo>
                  <a:pt x="2636" y="2193"/>
                </a:lnTo>
                <a:lnTo>
                  <a:pt x="2619" y="2209"/>
                </a:lnTo>
                <a:lnTo>
                  <a:pt x="2603" y="2227"/>
                </a:lnTo>
                <a:lnTo>
                  <a:pt x="2587" y="2245"/>
                </a:lnTo>
                <a:lnTo>
                  <a:pt x="2571" y="2264"/>
                </a:lnTo>
                <a:lnTo>
                  <a:pt x="2558" y="2284"/>
                </a:lnTo>
                <a:lnTo>
                  <a:pt x="2545" y="2304"/>
                </a:lnTo>
                <a:lnTo>
                  <a:pt x="2532" y="2325"/>
                </a:lnTo>
                <a:lnTo>
                  <a:pt x="2521" y="2347"/>
                </a:lnTo>
                <a:lnTo>
                  <a:pt x="2512" y="2369"/>
                </a:lnTo>
                <a:lnTo>
                  <a:pt x="2502" y="2391"/>
                </a:lnTo>
                <a:lnTo>
                  <a:pt x="2494" y="2415"/>
                </a:lnTo>
                <a:lnTo>
                  <a:pt x="2488" y="2438"/>
                </a:lnTo>
                <a:lnTo>
                  <a:pt x="2482" y="2462"/>
                </a:lnTo>
                <a:lnTo>
                  <a:pt x="2478" y="2487"/>
                </a:lnTo>
                <a:lnTo>
                  <a:pt x="2475" y="2512"/>
                </a:lnTo>
                <a:lnTo>
                  <a:pt x="2473" y="2537"/>
                </a:lnTo>
                <a:lnTo>
                  <a:pt x="2472" y="2563"/>
                </a:lnTo>
                <a:lnTo>
                  <a:pt x="2473" y="2588"/>
                </a:lnTo>
                <a:lnTo>
                  <a:pt x="2475" y="2614"/>
                </a:lnTo>
                <a:lnTo>
                  <a:pt x="2478" y="2639"/>
                </a:lnTo>
                <a:lnTo>
                  <a:pt x="2482" y="2663"/>
                </a:lnTo>
                <a:lnTo>
                  <a:pt x="2488" y="2688"/>
                </a:lnTo>
                <a:lnTo>
                  <a:pt x="2494" y="2711"/>
                </a:lnTo>
                <a:lnTo>
                  <a:pt x="2502" y="2734"/>
                </a:lnTo>
                <a:lnTo>
                  <a:pt x="2512" y="2757"/>
                </a:lnTo>
                <a:lnTo>
                  <a:pt x="2521" y="2779"/>
                </a:lnTo>
                <a:lnTo>
                  <a:pt x="2532" y="2801"/>
                </a:lnTo>
                <a:lnTo>
                  <a:pt x="2545" y="2821"/>
                </a:lnTo>
                <a:lnTo>
                  <a:pt x="2558" y="2841"/>
                </a:lnTo>
                <a:lnTo>
                  <a:pt x="2571" y="2861"/>
                </a:lnTo>
                <a:lnTo>
                  <a:pt x="2587" y="2880"/>
                </a:lnTo>
                <a:lnTo>
                  <a:pt x="2603" y="2898"/>
                </a:lnTo>
                <a:lnTo>
                  <a:pt x="2619" y="2916"/>
                </a:lnTo>
                <a:lnTo>
                  <a:pt x="2636" y="2933"/>
                </a:lnTo>
                <a:lnTo>
                  <a:pt x="2654" y="2948"/>
                </a:lnTo>
                <a:lnTo>
                  <a:pt x="2673" y="2963"/>
                </a:lnTo>
                <a:lnTo>
                  <a:pt x="2693" y="2976"/>
                </a:lnTo>
                <a:lnTo>
                  <a:pt x="2713" y="2990"/>
                </a:lnTo>
                <a:lnTo>
                  <a:pt x="2734" y="3002"/>
                </a:lnTo>
                <a:lnTo>
                  <a:pt x="2755" y="3013"/>
                </a:lnTo>
                <a:lnTo>
                  <a:pt x="2778" y="3023"/>
                </a:lnTo>
                <a:lnTo>
                  <a:pt x="2800" y="3032"/>
                </a:lnTo>
                <a:lnTo>
                  <a:pt x="2823" y="3040"/>
                </a:lnTo>
                <a:lnTo>
                  <a:pt x="2847" y="3047"/>
                </a:lnTo>
                <a:lnTo>
                  <a:pt x="2871" y="3052"/>
                </a:lnTo>
                <a:lnTo>
                  <a:pt x="2896" y="3057"/>
                </a:lnTo>
                <a:lnTo>
                  <a:pt x="2920" y="3060"/>
                </a:lnTo>
                <a:lnTo>
                  <a:pt x="2946" y="3061"/>
                </a:lnTo>
                <a:lnTo>
                  <a:pt x="2971" y="3062"/>
                </a:lnTo>
                <a:lnTo>
                  <a:pt x="2994" y="3061"/>
                </a:lnTo>
                <a:lnTo>
                  <a:pt x="3015" y="3060"/>
                </a:lnTo>
                <a:lnTo>
                  <a:pt x="3037" y="3058"/>
                </a:lnTo>
                <a:lnTo>
                  <a:pt x="3058" y="3054"/>
                </a:lnTo>
                <a:lnTo>
                  <a:pt x="3079" y="3051"/>
                </a:lnTo>
                <a:lnTo>
                  <a:pt x="3100" y="3045"/>
                </a:lnTo>
                <a:lnTo>
                  <a:pt x="3120" y="3040"/>
                </a:lnTo>
                <a:lnTo>
                  <a:pt x="3140" y="3033"/>
                </a:lnTo>
                <a:lnTo>
                  <a:pt x="3159" y="3025"/>
                </a:lnTo>
                <a:lnTo>
                  <a:pt x="3178" y="3018"/>
                </a:lnTo>
                <a:lnTo>
                  <a:pt x="3197" y="3009"/>
                </a:lnTo>
                <a:lnTo>
                  <a:pt x="3215" y="2999"/>
                </a:lnTo>
                <a:lnTo>
                  <a:pt x="3232" y="2989"/>
                </a:lnTo>
                <a:lnTo>
                  <a:pt x="3250" y="2977"/>
                </a:lnTo>
                <a:lnTo>
                  <a:pt x="3267" y="2965"/>
                </a:lnTo>
                <a:lnTo>
                  <a:pt x="3283" y="2953"/>
                </a:lnTo>
                <a:lnTo>
                  <a:pt x="3563" y="3229"/>
                </a:lnTo>
                <a:lnTo>
                  <a:pt x="3533" y="3255"/>
                </a:lnTo>
                <a:lnTo>
                  <a:pt x="3502" y="3279"/>
                </a:lnTo>
                <a:lnTo>
                  <a:pt x="3470" y="3303"/>
                </a:lnTo>
                <a:lnTo>
                  <a:pt x="3436" y="3324"/>
                </a:lnTo>
                <a:lnTo>
                  <a:pt x="3402" y="3344"/>
                </a:lnTo>
                <a:lnTo>
                  <a:pt x="3366" y="3362"/>
                </a:lnTo>
                <a:lnTo>
                  <a:pt x="3330" y="3379"/>
                </a:lnTo>
                <a:lnTo>
                  <a:pt x="3294" y="3394"/>
                </a:lnTo>
                <a:lnTo>
                  <a:pt x="3256" y="3408"/>
                </a:lnTo>
                <a:lnTo>
                  <a:pt x="3217" y="3420"/>
                </a:lnTo>
                <a:lnTo>
                  <a:pt x="3178" y="3430"/>
                </a:lnTo>
                <a:lnTo>
                  <a:pt x="3138" y="3439"/>
                </a:lnTo>
                <a:lnTo>
                  <a:pt x="3097" y="3446"/>
                </a:lnTo>
                <a:lnTo>
                  <a:pt x="3056" y="3450"/>
                </a:lnTo>
                <a:lnTo>
                  <a:pt x="3014" y="3453"/>
                </a:lnTo>
                <a:lnTo>
                  <a:pt x="2971" y="3454"/>
                </a:lnTo>
                <a:lnTo>
                  <a:pt x="2926" y="3453"/>
                </a:lnTo>
                <a:lnTo>
                  <a:pt x="2880" y="3450"/>
                </a:lnTo>
                <a:lnTo>
                  <a:pt x="2835" y="3444"/>
                </a:lnTo>
                <a:lnTo>
                  <a:pt x="2792" y="3435"/>
                </a:lnTo>
                <a:lnTo>
                  <a:pt x="2749" y="3427"/>
                </a:lnTo>
                <a:lnTo>
                  <a:pt x="2706" y="3414"/>
                </a:lnTo>
                <a:lnTo>
                  <a:pt x="2665" y="3400"/>
                </a:lnTo>
                <a:lnTo>
                  <a:pt x="2625" y="3384"/>
                </a:lnTo>
                <a:lnTo>
                  <a:pt x="2585" y="3366"/>
                </a:lnTo>
                <a:lnTo>
                  <a:pt x="2547" y="3346"/>
                </a:lnTo>
                <a:lnTo>
                  <a:pt x="2510" y="3325"/>
                </a:lnTo>
                <a:lnTo>
                  <a:pt x="2473" y="3302"/>
                </a:lnTo>
                <a:lnTo>
                  <a:pt x="2439" y="3277"/>
                </a:lnTo>
                <a:lnTo>
                  <a:pt x="2405" y="3250"/>
                </a:lnTo>
                <a:lnTo>
                  <a:pt x="2373" y="3223"/>
                </a:lnTo>
                <a:lnTo>
                  <a:pt x="2342" y="3193"/>
                </a:lnTo>
                <a:lnTo>
                  <a:pt x="2312" y="3162"/>
                </a:lnTo>
                <a:lnTo>
                  <a:pt x="2284" y="3130"/>
                </a:lnTo>
                <a:lnTo>
                  <a:pt x="2257" y="3096"/>
                </a:lnTo>
                <a:lnTo>
                  <a:pt x="2232" y="3061"/>
                </a:lnTo>
                <a:lnTo>
                  <a:pt x="2209" y="3025"/>
                </a:lnTo>
                <a:lnTo>
                  <a:pt x="2188" y="2987"/>
                </a:lnTo>
                <a:lnTo>
                  <a:pt x="2168" y="2950"/>
                </a:lnTo>
                <a:lnTo>
                  <a:pt x="2150" y="2909"/>
                </a:lnTo>
                <a:lnTo>
                  <a:pt x="2134" y="2869"/>
                </a:lnTo>
                <a:lnTo>
                  <a:pt x="2120" y="2828"/>
                </a:lnTo>
                <a:lnTo>
                  <a:pt x="2109" y="2786"/>
                </a:lnTo>
                <a:lnTo>
                  <a:pt x="2099" y="2742"/>
                </a:lnTo>
                <a:lnTo>
                  <a:pt x="2091" y="2699"/>
                </a:lnTo>
                <a:lnTo>
                  <a:pt x="2085" y="2654"/>
                </a:lnTo>
                <a:lnTo>
                  <a:pt x="2081" y="2608"/>
                </a:lnTo>
                <a:lnTo>
                  <a:pt x="2080" y="2563"/>
                </a:lnTo>
                <a:lnTo>
                  <a:pt x="2081" y="2517"/>
                </a:lnTo>
                <a:lnTo>
                  <a:pt x="2085" y="2471"/>
                </a:lnTo>
                <a:lnTo>
                  <a:pt x="2091" y="2427"/>
                </a:lnTo>
                <a:lnTo>
                  <a:pt x="2099" y="2383"/>
                </a:lnTo>
                <a:lnTo>
                  <a:pt x="2109" y="2340"/>
                </a:lnTo>
                <a:lnTo>
                  <a:pt x="2120" y="2298"/>
                </a:lnTo>
                <a:lnTo>
                  <a:pt x="2134" y="2256"/>
                </a:lnTo>
                <a:lnTo>
                  <a:pt x="2150" y="2216"/>
                </a:lnTo>
                <a:lnTo>
                  <a:pt x="2168" y="2176"/>
                </a:lnTo>
                <a:lnTo>
                  <a:pt x="2188" y="2138"/>
                </a:lnTo>
                <a:lnTo>
                  <a:pt x="2209" y="2100"/>
                </a:lnTo>
                <a:lnTo>
                  <a:pt x="2232" y="2065"/>
                </a:lnTo>
                <a:lnTo>
                  <a:pt x="2257" y="2030"/>
                </a:lnTo>
                <a:lnTo>
                  <a:pt x="2284" y="1995"/>
                </a:lnTo>
                <a:lnTo>
                  <a:pt x="2312" y="1963"/>
                </a:lnTo>
                <a:lnTo>
                  <a:pt x="2342" y="1933"/>
                </a:lnTo>
                <a:lnTo>
                  <a:pt x="2373" y="1903"/>
                </a:lnTo>
                <a:lnTo>
                  <a:pt x="2405" y="1875"/>
                </a:lnTo>
                <a:lnTo>
                  <a:pt x="2439" y="1848"/>
                </a:lnTo>
                <a:lnTo>
                  <a:pt x="2473" y="1824"/>
                </a:lnTo>
                <a:lnTo>
                  <a:pt x="2510" y="1800"/>
                </a:lnTo>
                <a:lnTo>
                  <a:pt x="2547" y="1779"/>
                </a:lnTo>
                <a:lnTo>
                  <a:pt x="2585" y="1759"/>
                </a:lnTo>
                <a:lnTo>
                  <a:pt x="2625" y="1741"/>
                </a:lnTo>
                <a:lnTo>
                  <a:pt x="2665" y="1726"/>
                </a:lnTo>
                <a:lnTo>
                  <a:pt x="2706" y="1711"/>
                </a:lnTo>
                <a:lnTo>
                  <a:pt x="2749" y="1699"/>
                </a:lnTo>
                <a:lnTo>
                  <a:pt x="2792" y="1690"/>
                </a:lnTo>
                <a:lnTo>
                  <a:pt x="2835" y="1682"/>
                </a:lnTo>
                <a:lnTo>
                  <a:pt x="2880" y="1676"/>
                </a:lnTo>
                <a:lnTo>
                  <a:pt x="2926" y="1672"/>
                </a:lnTo>
                <a:lnTo>
                  <a:pt x="2971" y="1671"/>
                </a:lnTo>
                <a:close/>
                <a:moveTo>
                  <a:pt x="4858" y="3824"/>
                </a:moveTo>
                <a:lnTo>
                  <a:pt x="4858" y="3824"/>
                </a:lnTo>
                <a:lnTo>
                  <a:pt x="4328" y="3824"/>
                </a:lnTo>
                <a:lnTo>
                  <a:pt x="4328" y="4208"/>
                </a:lnTo>
                <a:lnTo>
                  <a:pt x="4702" y="4208"/>
                </a:lnTo>
                <a:lnTo>
                  <a:pt x="4858" y="3824"/>
                </a:lnTo>
                <a:close/>
                <a:moveTo>
                  <a:pt x="1064" y="3824"/>
                </a:moveTo>
                <a:lnTo>
                  <a:pt x="1064" y="3824"/>
                </a:lnTo>
                <a:lnTo>
                  <a:pt x="1594" y="3824"/>
                </a:lnTo>
                <a:lnTo>
                  <a:pt x="1594" y="4208"/>
                </a:lnTo>
                <a:lnTo>
                  <a:pt x="1219" y="4208"/>
                </a:lnTo>
                <a:lnTo>
                  <a:pt x="1064" y="38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KSO_Shape">
            <a:extLst>
              <a:ext uri="{FF2B5EF4-FFF2-40B4-BE49-F238E27FC236}">
                <a16:creationId xmlns:a16="http://schemas.microsoft.com/office/drawing/2014/main" id="{AAC638CC-2DA8-41C6-924D-E8500BE8F12E}"/>
              </a:ext>
            </a:extLst>
          </p:cNvPr>
          <p:cNvSpPr>
            <a:spLocks/>
          </p:cNvSpPr>
          <p:nvPr/>
        </p:nvSpPr>
        <p:spPr bwMode="auto">
          <a:xfrm>
            <a:off x="5628203" y="2765118"/>
            <a:ext cx="835326" cy="596345"/>
          </a:xfrm>
          <a:custGeom>
            <a:avLst/>
            <a:gdLst>
              <a:gd name="T0" fmla="*/ 292563706 w 6176"/>
              <a:gd name="T1" fmla="*/ 94836 h 4867"/>
              <a:gd name="T2" fmla="*/ 308833011 w 6176"/>
              <a:gd name="T3" fmla="*/ 10908958 h 4867"/>
              <a:gd name="T4" fmla="*/ 311211793 w 6176"/>
              <a:gd name="T5" fmla="*/ 392245233 h 4867"/>
              <a:gd name="T6" fmla="*/ 296655015 w 6176"/>
              <a:gd name="T7" fmla="*/ 408181752 h 4867"/>
              <a:gd name="T8" fmla="*/ 276960350 w 6176"/>
              <a:gd name="T9" fmla="*/ 404387372 h 4867"/>
              <a:gd name="T10" fmla="*/ 41862807 w 6176"/>
              <a:gd name="T11" fmla="*/ 298239259 h 4867"/>
              <a:gd name="T12" fmla="*/ 16649934 w 6176"/>
              <a:gd name="T13" fmla="*/ 281164395 h 4867"/>
              <a:gd name="T14" fmla="*/ 1236893 w 6176"/>
              <a:gd name="T15" fmla="*/ 251188700 h 4867"/>
              <a:gd name="T16" fmla="*/ 1902841 w 6176"/>
              <a:gd name="T17" fmla="*/ 155475362 h 4867"/>
              <a:gd name="T18" fmla="*/ 18648087 w 6176"/>
              <a:gd name="T19" fmla="*/ 126258359 h 4867"/>
              <a:gd name="T20" fmla="*/ 39959966 w 6176"/>
              <a:gd name="T21" fmla="*/ 112314020 h 4867"/>
              <a:gd name="T22" fmla="*/ 473334819 w 6176"/>
              <a:gd name="T23" fmla="*/ 233639653 h 4867"/>
              <a:gd name="T24" fmla="*/ 501877740 w 6176"/>
              <a:gd name="T25" fmla="*/ 237339197 h 4867"/>
              <a:gd name="T26" fmla="*/ 530230038 w 6176"/>
              <a:gd name="T27" fmla="*/ 248817174 h 4867"/>
              <a:gd name="T28" fmla="*/ 554111014 w 6176"/>
              <a:gd name="T29" fmla="*/ 267125219 h 4867"/>
              <a:gd name="T30" fmla="*/ 571046267 w 6176"/>
              <a:gd name="T31" fmla="*/ 288563482 h 4867"/>
              <a:gd name="T32" fmla="*/ 583319883 w 6176"/>
              <a:gd name="T33" fmla="*/ 316547304 h 4867"/>
              <a:gd name="T34" fmla="*/ 587601198 w 6176"/>
              <a:gd name="T35" fmla="*/ 347756180 h 4867"/>
              <a:gd name="T36" fmla="*/ 583985831 w 6176"/>
              <a:gd name="T37" fmla="*/ 376214185 h 4867"/>
              <a:gd name="T38" fmla="*/ 572473475 w 6176"/>
              <a:gd name="T39" fmla="*/ 404482209 h 4867"/>
              <a:gd name="T40" fmla="*/ 554111014 w 6176"/>
              <a:gd name="T41" fmla="*/ 428386834 h 4867"/>
              <a:gd name="T42" fmla="*/ 532513509 w 6176"/>
              <a:gd name="T43" fmla="*/ 445177189 h 4867"/>
              <a:gd name="T44" fmla="*/ 504636844 w 6176"/>
              <a:gd name="T45" fmla="*/ 457414165 h 4867"/>
              <a:gd name="T46" fmla="*/ 473334819 w 6176"/>
              <a:gd name="T47" fmla="*/ 461682727 h 4867"/>
              <a:gd name="T48" fmla="*/ 444601892 w 6176"/>
              <a:gd name="T49" fmla="*/ 458172856 h 4867"/>
              <a:gd name="T50" fmla="*/ 416439601 w 6176"/>
              <a:gd name="T51" fmla="*/ 446600043 h 4867"/>
              <a:gd name="T52" fmla="*/ 392463621 w 6176"/>
              <a:gd name="T53" fmla="*/ 428386834 h 4867"/>
              <a:gd name="T54" fmla="*/ 375528060 w 6176"/>
              <a:gd name="T55" fmla="*/ 406758898 h 4867"/>
              <a:gd name="T56" fmla="*/ 363254752 w 6176"/>
              <a:gd name="T57" fmla="*/ 378965057 h 4867"/>
              <a:gd name="T58" fmla="*/ 358878126 w 6176"/>
              <a:gd name="T59" fmla="*/ 347756180 h 4867"/>
              <a:gd name="T60" fmla="*/ 362588804 w 6176"/>
              <a:gd name="T61" fmla="*/ 319298176 h 4867"/>
              <a:gd name="T62" fmla="*/ 374101161 w 6176"/>
              <a:gd name="T63" fmla="*/ 291029844 h 4867"/>
              <a:gd name="T64" fmla="*/ 392463621 w 6176"/>
              <a:gd name="T65" fmla="*/ 267125219 h 4867"/>
              <a:gd name="T66" fmla="*/ 413965815 w 6176"/>
              <a:gd name="T67" fmla="*/ 250240336 h 4867"/>
              <a:gd name="T68" fmla="*/ 442032795 w 6176"/>
              <a:gd name="T69" fmla="*/ 238003360 h 4867"/>
              <a:gd name="T70" fmla="*/ 473334819 w 6176"/>
              <a:gd name="T71" fmla="*/ 233639653 h 4867"/>
              <a:gd name="T72" fmla="*/ 470195086 w 6176"/>
              <a:gd name="T73" fmla="*/ 424877271 h 4867"/>
              <a:gd name="T74" fmla="*/ 506825003 w 6176"/>
              <a:gd name="T75" fmla="*/ 417288203 h 4867"/>
              <a:gd name="T76" fmla="*/ 535272613 w 6176"/>
              <a:gd name="T77" fmla="*/ 393858068 h 4867"/>
              <a:gd name="T78" fmla="*/ 550305333 w 6176"/>
              <a:gd name="T79" fmla="*/ 355534613 h 4867"/>
              <a:gd name="T80" fmla="*/ 544596810 w 6176"/>
              <a:gd name="T81" fmla="*/ 317590813 h 4867"/>
              <a:gd name="T82" fmla="*/ 418437445 w 6176"/>
              <a:gd name="T83" fmla="*/ 402110683 h 4867"/>
              <a:gd name="T84" fmla="*/ 473334819 w 6176"/>
              <a:gd name="T85" fmla="*/ 270540254 h 4867"/>
              <a:gd name="T86" fmla="*/ 433089535 w 6176"/>
              <a:gd name="T87" fmla="*/ 281638884 h 4867"/>
              <a:gd name="T88" fmla="*/ 407020400 w 6176"/>
              <a:gd name="T89" fmla="*/ 307630527 h 4867"/>
              <a:gd name="T90" fmla="*/ 395888673 w 6176"/>
              <a:gd name="T91" fmla="*/ 347756180 h 4867"/>
              <a:gd name="T92" fmla="*/ 405212562 w 6176"/>
              <a:gd name="T93" fmla="*/ 384466800 h 4867"/>
              <a:gd name="T94" fmla="*/ 320155053 w 6176"/>
              <a:gd name="T95" fmla="*/ 349084198 h 4867"/>
              <a:gd name="T96" fmla="*/ 288567710 w 6176"/>
              <a:gd name="T97" fmla="*/ 91349939 h 4867"/>
              <a:gd name="T98" fmla="*/ 285237661 w 6176"/>
              <a:gd name="T99" fmla="*/ 71809020 h 4867"/>
              <a:gd name="T100" fmla="*/ 265067363 w 6176"/>
              <a:gd name="T101" fmla="*/ 63935443 h 4867"/>
              <a:gd name="T102" fmla="*/ 168783123 w 6176"/>
              <a:gd name="T103" fmla="*/ 137167317 h 4867"/>
              <a:gd name="T104" fmla="*/ 169163753 w 6176"/>
              <a:gd name="T105" fmla="*/ 158605580 h 4867"/>
              <a:gd name="T106" fmla="*/ 186479636 w 6176"/>
              <a:gd name="T107" fmla="*/ 168565866 h 4867"/>
              <a:gd name="T108" fmla="*/ 63935946 w 6176"/>
              <a:gd name="T109" fmla="*/ 149878475 h 4867"/>
              <a:gd name="T110" fmla="*/ 48617907 w 6176"/>
              <a:gd name="T111" fmla="*/ 156234054 h 4867"/>
              <a:gd name="T112" fmla="*/ 42338440 w 6176"/>
              <a:gd name="T113" fmla="*/ 238287869 h 4867"/>
              <a:gd name="T114" fmla="*/ 51852644 w 6176"/>
              <a:gd name="T115" fmla="*/ 256121424 h 486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6176" h="4867">
                <a:moveTo>
                  <a:pt x="1587" y="1134"/>
                </a:moveTo>
                <a:lnTo>
                  <a:pt x="2912" y="51"/>
                </a:lnTo>
                <a:lnTo>
                  <a:pt x="2930" y="38"/>
                </a:lnTo>
                <a:lnTo>
                  <a:pt x="2949" y="26"/>
                </a:lnTo>
                <a:lnTo>
                  <a:pt x="2968" y="17"/>
                </a:lnTo>
                <a:lnTo>
                  <a:pt x="2989" y="10"/>
                </a:lnTo>
                <a:lnTo>
                  <a:pt x="3010" y="5"/>
                </a:lnTo>
                <a:lnTo>
                  <a:pt x="3032" y="1"/>
                </a:lnTo>
                <a:lnTo>
                  <a:pt x="3053" y="0"/>
                </a:lnTo>
                <a:lnTo>
                  <a:pt x="3075" y="1"/>
                </a:lnTo>
                <a:lnTo>
                  <a:pt x="3095" y="5"/>
                </a:lnTo>
                <a:lnTo>
                  <a:pt x="3116" y="10"/>
                </a:lnTo>
                <a:lnTo>
                  <a:pt x="3137" y="17"/>
                </a:lnTo>
                <a:lnTo>
                  <a:pt x="3156" y="26"/>
                </a:lnTo>
                <a:lnTo>
                  <a:pt x="3174" y="38"/>
                </a:lnTo>
                <a:lnTo>
                  <a:pt x="3192" y="51"/>
                </a:lnTo>
                <a:lnTo>
                  <a:pt x="3208" y="66"/>
                </a:lnTo>
                <a:lnTo>
                  <a:pt x="3225" y="83"/>
                </a:lnTo>
                <a:lnTo>
                  <a:pt x="3236" y="98"/>
                </a:lnTo>
                <a:lnTo>
                  <a:pt x="3246" y="115"/>
                </a:lnTo>
                <a:lnTo>
                  <a:pt x="3255" y="132"/>
                </a:lnTo>
                <a:lnTo>
                  <a:pt x="3262" y="149"/>
                </a:lnTo>
                <a:lnTo>
                  <a:pt x="3267" y="168"/>
                </a:lnTo>
                <a:lnTo>
                  <a:pt x="3272" y="186"/>
                </a:lnTo>
                <a:lnTo>
                  <a:pt x="3274" y="205"/>
                </a:lnTo>
                <a:lnTo>
                  <a:pt x="3275" y="223"/>
                </a:lnTo>
                <a:lnTo>
                  <a:pt x="3275" y="4090"/>
                </a:lnTo>
                <a:lnTo>
                  <a:pt x="3274" y="4113"/>
                </a:lnTo>
                <a:lnTo>
                  <a:pt x="3271" y="4135"/>
                </a:lnTo>
                <a:lnTo>
                  <a:pt x="3264" y="4157"/>
                </a:lnTo>
                <a:lnTo>
                  <a:pt x="3257" y="4177"/>
                </a:lnTo>
                <a:lnTo>
                  <a:pt x="3248" y="4196"/>
                </a:lnTo>
                <a:lnTo>
                  <a:pt x="3236" y="4214"/>
                </a:lnTo>
                <a:lnTo>
                  <a:pt x="3223" y="4232"/>
                </a:lnTo>
                <a:lnTo>
                  <a:pt x="3210" y="4248"/>
                </a:lnTo>
                <a:lnTo>
                  <a:pt x="3193" y="4263"/>
                </a:lnTo>
                <a:lnTo>
                  <a:pt x="3176" y="4274"/>
                </a:lnTo>
                <a:lnTo>
                  <a:pt x="3158" y="4286"/>
                </a:lnTo>
                <a:lnTo>
                  <a:pt x="3139" y="4296"/>
                </a:lnTo>
                <a:lnTo>
                  <a:pt x="3118" y="4303"/>
                </a:lnTo>
                <a:lnTo>
                  <a:pt x="3097" y="4309"/>
                </a:lnTo>
                <a:lnTo>
                  <a:pt x="3075" y="4312"/>
                </a:lnTo>
                <a:lnTo>
                  <a:pt x="3052" y="4313"/>
                </a:lnTo>
                <a:lnTo>
                  <a:pt x="3029" y="4312"/>
                </a:lnTo>
                <a:lnTo>
                  <a:pt x="3007" y="4309"/>
                </a:lnTo>
                <a:lnTo>
                  <a:pt x="2986" y="4303"/>
                </a:lnTo>
                <a:lnTo>
                  <a:pt x="2965" y="4296"/>
                </a:lnTo>
                <a:lnTo>
                  <a:pt x="2946" y="4286"/>
                </a:lnTo>
                <a:lnTo>
                  <a:pt x="2928" y="4275"/>
                </a:lnTo>
                <a:lnTo>
                  <a:pt x="2911" y="4263"/>
                </a:lnTo>
                <a:lnTo>
                  <a:pt x="2894" y="4248"/>
                </a:lnTo>
                <a:lnTo>
                  <a:pt x="1613" y="3184"/>
                </a:lnTo>
                <a:lnTo>
                  <a:pt x="672" y="3184"/>
                </a:lnTo>
                <a:lnTo>
                  <a:pt x="636" y="3183"/>
                </a:lnTo>
                <a:lnTo>
                  <a:pt x="603" y="3181"/>
                </a:lnTo>
                <a:lnTo>
                  <a:pt x="569" y="3177"/>
                </a:lnTo>
                <a:lnTo>
                  <a:pt x="536" y="3171"/>
                </a:lnTo>
                <a:lnTo>
                  <a:pt x="504" y="3163"/>
                </a:lnTo>
                <a:lnTo>
                  <a:pt x="471" y="3154"/>
                </a:lnTo>
                <a:lnTo>
                  <a:pt x="440" y="3144"/>
                </a:lnTo>
                <a:lnTo>
                  <a:pt x="410" y="3131"/>
                </a:lnTo>
                <a:lnTo>
                  <a:pt x="380" y="3118"/>
                </a:lnTo>
                <a:lnTo>
                  <a:pt x="351" y="3103"/>
                </a:lnTo>
                <a:lnTo>
                  <a:pt x="324" y="3087"/>
                </a:lnTo>
                <a:lnTo>
                  <a:pt x="296" y="3069"/>
                </a:lnTo>
                <a:lnTo>
                  <a:pt x="270" y="3050"/>
                </a:lnTo>
                <a:lnTo>
                  <a:pt x="244" y="3030"/>
                </a:lnTo>
                <a:lnTo>
                  <a:pt x="220" y="3009"/>
                </a:lnTo>
                <a:lnTo>
                  <a:pt x="196" y="2987"/>
                </a:lnTo>
                <a:lnTo>
                  <a:pt x="175" y="2964"/>
                </a:lnTo>
                <a:lnTo>
                  <a:pt x="153" y="2939"/>
                </a:lnTo>
                <a:lnTo>
                  <a:pt x="133" y="2913"/>
                </a:lnTo>
                <a:lnTo>
                  <a:pt x="115" y="2888"/>
                </a:lnTo>
                <a:lnTo>
                  <a:pt x="97" y="2860"/>
                </a:lnTo>
                <a:lnTo>
                  <a:pt x="80" y="2832"/>
                </a:lnTo>
                <a:lnTo>
                  <a:pt x="66" y="2803"/>
                </a:lnTo>
                <a:lnTo>
                  <a:pt x="52" y="2773"/>
                </a:lnTo>
                <a:lnTo>
                  <a:pt x="41" y="2743"/>
                </a:lnTo>
                <a:lnTo>
                  <a:pt x="30" y="2712"/>
                </a:lnTo>
                <a:lnTo>
                  <a:pt x="20" y="2680"/>
                </a:lnTo>
                <a:lnTo>
                  <a:pt x="13" y="2648"/>
                </a:lnTo>
                <a:lnTo>
                  <a:pt x="7" y="2614"/>
                </a:lnTo>
                <a:lnTo>
                  <a:pt x="3" y="2581"/>
                </a:lnTo>
                <a:lnTo>
                  <a:pt x="0" y="2547"/>
                </a:lnTo>
                <a:lnTo>
                  <a:pt x="0" y="2512"/>
                </a:lnTo>
                <a:lnTo>
                  <a:pt x="0" y="1806"/>
                </a:lnTo>
                <a:lnTo>
                  <a:pt x="0" y="1772"/>
                </a:lnTo>
                <a:lnTo>
                  <a:pt x="3" y="1738"/>
                </a:lnTo>
                <a:lnTo>
                  <a:pt x="7" y="1704"/>
                </a:lnTo>
                <a:lnTo>
                  <a:pt x="13" y="1671"/>
                </a:lnTo>
                <a:lnTo>
                  <a:pt x="20" y="1639"/>
                </a:lnTo>
                <a:lnTo>
                  <a:pt x="30" y="1607"/>
                </a:lnTo>
                <a:lnTo>
                  <a:pt x="41" y="1576"/>
                </a:lnTo>
                <a:lnTo>
                  <a:pt x="52" y="1545"/>
                </a:lnTo>
                <a:lnTo>
                  <a:pt x="66" y="1516"/>
                </a:lnTo>
                <a:lnTo>
                  <a:pt x="80" y="1487"/>
                </a:lnTo>
                <a:lnTo>
                  <a:pt x="97" y="1458"/>
                </a:lnTo>
                <a:lnTo>
                  <a:pt x="115" y="1431"/>
                </a:lnTo>
                <a:lnTo>
                  <a:pt x="133" y="1404"/>
                </a:lnTo>
                <a:lnTo>
                  <a:pt x="153" y="1380"/>
                </a:lnTo>
                <a:lnTo>
                  <a:pt x="175" y="1355"/>
                </a:lnTo>
                <a:lnTo>
                  <a:pt x="196" y="1331"/>
                </a:lnTo>
                <a:lnTo>
                  <a:pt x="212" y="1318"/>
                </a:lnTo>
                <a:lnTo>
                  <a:pt x="235" y="1297"/>
                </a:lnTo>
                <a:lnTo>
                  <a:pt x="259" y="1277"/>
                </a:lnTo>
                <a:lnTo>
                  <a:pt x="284" y="1259"/>
                </a:lnTo>
                <a:lnTo>
                  <a:pt x="310" y="1241"/>
                </a:lnTo>
                <a:lnTo>
                  <a:pt x="336" y="1225"/>
                </a:lnTo>
                <a:lnTo>
                  <a:pt x="363" y="1210"/>
                </a:lnTo>
                <a:lnTo>
                  <a:pt x="391" y="1196"/>
                </a:lnTo>
                <a:lnTo>
                  <a:pt x="420" y="1184"/>
                </a:lnTo>
                <a:lnTo>
                  <a:pt x="450" y="1172"/>
                </a:lnTo>
                <a:lnTo>
                  <a:pt x="480" y="1162"/>
                </a:lnTo>
                <a:lnTo>
                  <a:pt x="510" y="1154"/>
                </a:lnTo>
                <a:lnTo>
                  <a:pt x="542" y="1147"/>
                </a:lnTo>
                <a:lnTo>
                  <a:pt x="573" y="1142"/>
                </a:lnTo>
                <a:lnTo>
                  <a:pt x="605" y="1137"/>
                </a:lnTo>
                <a:lnTo>
                  <a:pt x="639" y="1135"/>
                </a:lnTo>
                <a:lnTo>
                  <a:pt x="672" y="1134"/>
                </a:lnTo>
                <a:lnTo>
                  <a:pt x="1587" y="1134"/>
                </a:lnTo>
                <a:close/>
                <a:moveTo>
                  <a:pt x="4975" y="2463"/>
                </a:moveTo>
                <a:lnTo>
                  <a:pt x="4975" y="2463"/>
                </a:lnTo>
                <a:lnTo>
                  <a:pt x="5006" y="2464"/>
                </a:lnTo>
                <a:lnTo>
                  <a:pt x="5036" y="2465"/>
                </a:lnTo>
                <a:lnTo>
                  <a:pt x="5067" y="2467"/>
                </a:lnTo>
                <a:lnTo>
                  <a:pt x="5097" y="2470"/>
                </a:lnTo>
                <a:lnTo>
                  <a:pt x="5128" y="2473"/>
                </a:lnTo>
                <a:lnTo>
                  <a:pt x="5158" y="2477"/>
                </a:lnTo>
                <a:lnTo>
                  <a:pt x="5187" y="2482"/>
                </a:lnTo>
                <a:lnTo>
                  <a:pt x="5217" y="2488"/>
                </a:lnTo>
                <a:lnTo>
                  <a:pt x="5246" y="2494"/>
                </a:lnTo>
                <a:lnTo>
                  <a:pt x="5275" y="2502"/>
                </a:lnTo>
                <a:lnTo>
                  <a:pt x="5304" y="2509"/>
                </a:lnTo>
                <a:lnTo>
                  <a:pt x="5331" y="2518"/>
                </a:lnTo>
                <a:lnTo>
                  <a:pt x="5360" y="2526"/>
                </a:lnTo>
                <a:lnTo>
                  <a:pt x="5387" y="2536"/>
                </a:lnTo>
                <a:lnTo>
                  <a:pt x="5415" y="2547"/>
                </a:lnTo>
                <a:lnTo>
                  <a:pt x="5442" y="2558"/>
                </a:lnTo>
                <a:lnTo>
                  <a:pt x="5469" y="2569"/>
                </a:lnTo>
                <a:lnTo>
                  <a:pt x="5495" y="2582"/>
                </a:lnTo>
                <a:lnTo>
                  <a:pt x="5521" y="2595"/>
                </a:lnTo>
                <a:lnTo>
                  <a:pt x="5547" y="2609"/>
                </a:lnTo>
                <a:lnTo>
                  <a:pt x="5573" y="2623"/>
                </a:lnTo>
                <a:lnTo>
                  <a:pt x="5597" y="2638"/>
                </a:lnTo>
                <a:lnTo>
                  <a:pt x="5622" y="2653"/>
                </a:lnTo>
                <a:lnTo>
                  <a:pt x="5647" y="2669"/>
                </a:lnTo>
                <a:lnTo>
                  <a:pt x="5670" y="2685"/>
                </a:lnTo>
                <a:lnTo>
                  <a:pt x="5694" y="2702"/>
                </a:lnTo>
                <a:lnTo>
                  <a:pt x="5716" y="2720"/>
                </a:lnTo>
                <a:lnTo>
                  <a:pt x="5739" y="2738"/>
                </a:lnTo>
                <a:lnTo>
                  <a:pt x="5761" y="2757"/>
                </a:lnTo>
                <a:lnTo>
                  <a:pt x="5783" y="2776"/>
                </a:lnTo>
                <a:lnTo>
                  <a:pt x="5804" y="2795"/>
                </a:lnTo>
                <a:lnTo>
                  <a:pt x="5824" y="2816"/>
                </a:lnTo>
                <a:lnTo>
                  <a:pt x="5845" y="2836"/>
                </a:lnTo>
                <a:lnTo>
                  <a:pt x="5864" y="2858"/>
                </a:lnTo>
                <a:lnTo>
                  <a:pt x="5883" y="2879"/>
                </a:lnTo>
                <a:lnTo>
                  <a:pt x="5902" y="2900"/>
                </a:lnTo>
                <a:lnTo>
                  <a:pt x="5920" y="2923"/>
                </a:lnTo>
                <a:lnTo>
                  <a:pt x="5938" y="2947"/>
                </a:lnTo>
                <a:lnTo>
                  <a:pt x="5954" y="2970"/>
                </a:lnTo>
                <a:lnTo>
                  <a:pt x="5971" y="2994"/>
                </a:lnTo>
                <a:lnTo>
                  <a:pt x="5987" y="3017"/>
                </a:lnTo>
                <a:lnTo>
                  <a:pt x="6002" y="3042"/>
                </a:lnTo>
                <a:lnTo>
                  <a:pt x="6017" y="3068"/>
                </a:lnTo>
                <a:lnTo>
                  <a:pt x="6031" y="3092"/>
                </a:lnTo>
                <a:lnTo>
                  <a:pt x="6045" y="3118"/>
                </a:lnTo>
                <a:lnTo>
                  <a:pt x="6058" y="3145"/>
                </a:lnTo>
                <a:lnTo>
                  <a:pt x="6070" y="3171"/>
                </a:lnTo>
                <a:lnTo>
                  <a:pt x="6082" y="3197"/>
                </a:lnTo>
                <a:lnTo>
                  <a:pt x="6093" y="3225"/>
                </a:lnTo>
                <a:lnTo>
                  <a:pt x="6103" y="3252"/>
                </a:lnTo>
                <a:lnTo>
                  <a:pt x="6113" y="3280"/>
                </a:lnTo>
                <a:lnTo>
                  <a:pt x="6122" y="3308"/>
                </a:lnTo>
                <a:lnTo>
                  <a:pt x="6131" y="3337"/>
                </a:lnTo>
                <a:lnTo>
                  <a:pt x="6138" y="3366"/>
                </a:lnTo>
                <a:lnTo>
                  <a:pt x="6146" y="3395"/>
                </a:lnTo>
                <a:lnTo>
                  <a:pt x="6152" y="3423"/>
                </a:lnTo>
                <a:lnTo>
                  <a:pt x="6158" y="3452"/>
                </a:lnTo>
                <a:lnTo>
                  <a:pt x="6163" y="3482"/>
                </a:lnTo>
                <a:lnTo>
                  <a:pt x="6166" y="3512"/>
                </a:lnTo>
                <a:lnTo>
                  <a:pt x="6171" y="3542"/>
                </a:lnTo>
                <a:lnTo>
                  <a:pt x="6173" y="3574"/>
                </a:lnTo>
                <a:lnTo>
                  <a:pt x="6175" y="3604"/>
                </a:lnTo>
                <a:lnTo>
                  <a:pt x="6176" y="3635"/>
                </a:lnTo>
                <a:lnTo>
                  <a:pt x="6176" y="3666"/>
                </a:lnTo>
                <a:lnTo>
                  <a:pt x="6176" y="3697"/>
                </a:lnTo>
                <a:lnTo>
                  <a:pt x="6175" y="3727"/>
                </a:lnTo>
                <a:lnTo>
                  <a:pt x="6173" y="3758"/>
                </a:lnTo>
                <a:lnTo>
                  <a:pt x="6171" y="3788"/>
                </a:lnTo>
                <a:lnTo>
                  <a:pt x="6166" y="3819"/>
                </a:lnTo>
                <a:lnTo>
                  <a:pt x="6163" y="3849"/>
                </a:lnTo>
                <a:lnTo>
                  <a:pt x="6158" y="3878"/>
                </a:lnTo>
                <a:lnTo>
                  <a:pt x="6152" y="3908"/>
                </a:lnTo>
                <a:lnTo>
                  <a:pt x="6146" y="3937"/>
                </a:lnTo>
                <a:lnTo>
                  <a:pt x="6138" y="3966"/>
                </a:lnTo>
                <a:lnTo>
                  <a:pt x="6131" y="3995"/>
                </a:lnTo>
                <a:lnTo>
                  <a:pt x="6122" y="4023"/>
                </a:lnTo>
                <a:lnTo>
                  <a:pt x="6113" y="4051"/>
                </a:lnTo>
                <a:lnTo>
                  <a:pt x="6103" y="4078"/>
                </a:lnTo>
                <a:lnTo>
                  <a:pt x="6093" y="4106"/>
                </a:lnTo>
                <a:lnTo>
                  <a:pt x="6082" y="4133"/>
                </a:lnTo>
                <a:lnTo>
                  <a:pt x="6070" y="4160"/>
                </a:lnTo>
                <a:lnTo>
                  <a:pt x="6058" y="4187"/>
                </a:lnTo>
                <a:lnTo>
                  <a:pt x="6045" y="4212"/>
                </a:lnTo>
                <a:lnTo>
                  <a:pt x="6031" y="4238"/>
                </a:lnTo>
                <a:lnTo>
                  <a:pt x="6017" y="4264"/>
                </a:lnTo>
                <a:lnTo>
                  <a:pt x="6002" y="4288"/>
                </a:lnTo>
                <a:lnTo>
                  <a:pt x="5987" y="4313"/>
                </a:lnTo>
                <a:lnTo>
                  <a:pt x="5971" y="4338"/>
                </a:lnTo>
                <a:lnTo>
                  <a:pt x="5954" y="4361"/>
                </a:lnTo>
                <a:lnTo>
                  <a:pt x="5938" y="4385"/>
                </a:lnTo>
                <a:lnTo>
                  <a:pt x="5920" y="4407"/>
                </a:lnTo>
                <a:lnTo>
                  <a:pt x="5902" y="4430"/>
                </a:lnTo>
                <a:lnTo>
                  <a:pt x="5883" y="4452"/>
                </a:lnTo>
                <a:lnTo>
                  <a:pt x="5864" y="4474"/>
                </a:lnTo>
                <a:lnTo>
                  <a:pt x="5845" y="4495"/>
                </a:lnTo>
                <a:lnTo>
                  <a:pt x="5824" y="4516"/>
                </a:lnTo>
                <a:lnTo>
                  <a:pt x="5804" y="4536"/>
                </a:lnTo>
                <a:lnTo>
                  <a:pt x="5783" y="4555"/>
                </a:lnTo>
                <a:lnTo>
                  <a:pt x="5761" y="4575"/>
                </a:lnTo>
                <a:lnTo>
                  <a:pt x="5739" y="4593"/>
                </a:lnTo>
                <a:lnTo>
                  <a:pt x="5716" y="4611"/>
                </a:lnTo>
                <a:lnTo>
                  <a:pt x="5694" y="4629"/>
                </a:lnTo>
                <a:lnTo>
                  <a:pt x="5670" y="4645"/>
                </a:lnTo>
                <a:lnTo>
                  <a:pt x="5647" y="4662"/>
                </a:lnTo>
                <a:lnTo>
                  <a:pt x="5622" y="4678"/>
                </a:lnTo>
                <a:lnTo>
                  <a:pt x="5597" y="4693"/>
                </a:lnTo>
                <a:lnTo>
                  <a:pt x="5573" y="4708"/>
                </a:lnTo>
                <a:lnTo>
                  <a:pt x="5547" y="4722"/>
                </a:lnTo>
                <a:lnTo>
                  <a:pt x="5521" y="4736"/>
                </a:lnTo>
                <a:lnTo>
                  <a:pt x="5495" y="4749"/>
                </a:lnTo>
                <a:lnTo>
                  <a:pt x="5469" y="4761"/>
                </a:lnTo>
                <a:lnTo>
                  <a:pt x="5442" y="4773"/>
                </a:lnTo>
                <a:lnTo>
                  <a:pt x="5415" y="4785"/>
                </a:lnTo>
                <a:lnTo>
                  <a:pt x="5387" y="4794"/>
                </a:lnTo>
                <a:lnTo>
                  <a:pt x="5360" y="4804"/>
                </a:lnTo>
                <a:lnTo>
                  <a:pt x="5331" y="4813"/>
                </a:lnTo>
                <a:lnTo>
                  <a:pt x="5304" y="4822"/>
                </a:lnTo>
                <a:lnTo>
                  <a:pt x="5275" y="4830"/>
                </a:lnTo>
                <a:lnTo>
                  <a:pt x="5246" y="4837"/>
                </a:lnTo>
                <a:lnTo>
                  <a:pt x="5217" y="4844"/>
                </a:lnTo>
                <a:lnTo>
                  <a:pt x="5187" y="4849"/>
                </a:lnTo>
                <a:lnTo>
                  <a:pt x="5158" y="4853"/>
                </a:lnTo>
                <a:lnTo>
                  <a:pt x="5128" y="4857"/>
                </a:lnTo>
                <a:lnTo>
                  <a:pt x="5097" y="4862"/>
                </a:lnTo>
                <a:lnTo>
                  <a:pt x="5067" y="4864"/>
                </a:lnTo>
                <a:lnTo>
                  <a:pt x="5036" y="4866"/>
                </a:lnTo>
                <a:lnTo>
                  <a:pt x="5006" y="4867"/>
                </a:lnTo>
                <a:lnTo>
                  <a:pt x="4975" y="4867"/>
                </a:lnTo>
                <a:lnTo>
                  <a:pt x="4943" y="4867"/>
                </a:lnTo>
                <a:lnTo>
                  <a:pt x="4912" y="4866"/>
                </a:lnTo>
                <a:lnTo>
                  <a:pt x="4881" y="4864"/>
                </a:lnTo>
                <a:lnTo>
                  <a:pt x="4851" y="4862"/>
                </a:lnTo>
                <a:lnTo>
                  <a:pt x="4821" y="4857"/>
                </a:lnTo>
                <a:lnTo>
                  <a:pt x="4791" y="4853"/>
                </a:lnTo>
                <a:lnTo>
                  <a:pt x="4761" y="4849"/>
                </a:lnTo>
                <a:lnTo>
                  <a:pt x="4732" y="4844"/>
                </a:lnTo>
                <a:lnTo>
                  <a:pt x="4702" y="4837"/>
                </a:lnTo>
                <a:lnTo>
                  <a:pt x="4673" y="4830"/>
                </a:lnTo>
                <a:lnTo>
                  <a:pt x="4646" y="4822"/>
                </a:lnTo>
                <a:lnTo>
                  <a:pt x="4617" y="4813"/>
                </a:lnTo>
                <a:lnTo>
                  <a:pt x="4589" y="4804"/>
                </a:lnTo>
                <a:lnTo>
                  <a:pt x="4561" y="4794"/>
                </a:lnTo>
                <a:lnTo>
                  <a:pt x="4534" y="4785"/>
                </a:lnTo>
                <a:lnTo>
                  <a:pt x="4506" y="4773"/>
                </a:lnTo>
                <a:lnTo>
                  <a:pt x="4479" y="4761"/>
                </a:lnTo>
                <a:lnTo>
                  <a:pt x="4454" y="4749"/>
                </a:lnTo>
                <a:lnTo>
                  <a:pt x="4427" y="4736"/>
                </a:lnTo>
                <a:lnTo>
                  <a:pt x="4401" y="4722"/>
                </a:lnTo>
                <a:lnTo>
                  <a:pt x="4377" y="4708"/>
                </a:lnTo>
                <a:lnTo>
                  <a:pt x="4351" y="4693"/>
                </a:lnTo>
                <a:lnTo>
                  <a:pt x="4326" y="4678"/>
                </a:lnTo>
                <a:lnTo>
                  <a:pt x="4303" y="4662"/>
                </a:lnTo>
                <a:lnTo>
                  <a:pt x="4279" y="4645"/>
                </a:lnTo>
                <a:lnTo>
                  <a:pt x="4255" y="4629"/>
                </a:lnTo>
                <a:lnTo>
                  <a:pt x="4232" y="4611"/>
                </a:lnTo>
                <a:lnTo>
                  <a:pt x="4209" y="4593"/>
                </a:lnTo>
                <a:lnTo>
                  <a:pt x="4188" y="4575"/>
                </a:lnTo>
                <a:lnTo>
                  <a:pt x="4167" y="4555"/>
                </a:lnTo>
                <a:lnTo>
                  <a:pt x="4145" y="4536"/>
                </a:lnTo>
                <a:lnTo>
                  <a:pt x="4125" y="4516"/>
                </a:lnTo>
                <a:lnTo>
                  <a:pt x="4104" y="4495"/>
                </a:lnTo>
                <a:lnTo>
                  <a:pt x="4085" y="4474"/>
                </a:lnTo>
                <a:lnTo>
                  <a:pt x="4066" y="4452"/>
                </a:lnTo>
                <a:lnTo>
                  <a:pt x="4047" y="4430"/>
                </a:lnTo>
                <a:lnTo>
                  <a:pt x="4029" y="4407"/>
                </a:lnTo>
                <a:lnTo>
                  <a:pt x="4011" y="4385"/>
                </a:lnTo>
                <a:lnTo>
                  <a:pt x="3994" y="4361"/>
                </a:lnTo>
                <a:lnTo>
                  <a:pt x="3978" y="4338"/>
                </a:lnTo>
                <a:lnTo>
                  <a:pt x="3962" y="4313"/>
                </a:lnTo>
                <a:lnTo>
                  <a:pt x="3947" y="4288"/>
                </a:lnTo>
                <a:lnTo>
                  <a:pt x="3932" y="4264"/>
                </a:lnTo>
                <a:lnTo>
                  <a:pt x="3918" y="4238"/>
                </a:lnTo>
                <a:lnTo>
                  <a:pt x="3904" y="4212"/>
                </a:lnTo>
                <a:lnTo>
                  <a:pt x="3891" y="4187"/>
                </a:lnTo>
                <a:lnTo>
                  <a:pt x="3878" y="4160"/>
                </a:lnTo>
                <a:lnTo>
                  <a:pt x="3866" y="4133"/>
                </a:lnTo>
                <a:lnTo>
                  <a:pt x="3856" y="4106"/>
                </a:lnTo>
                <a:lnTo>
                  <a:pt x="3845" y="4078"/>
                </a:lnTo>
                <a:lnTo>
                  <a:pt x="3835" y="4051"/>
                </a:lnTo>
                <a:lnTo>
                  <a:pt x="3827" y="4023"/>
                </a:lnTo>
                <a:lnTo>
                  <a:pt x="3818" y="3995"/>
                </a:lnTo>
                <a:lnTo>
                  <a:pt x="3811" y="3966"/>
                </a:lnTo>
                <a:lnTo>
                  <a:pt x="3803" y="3937"/>
                </a:lnTo>
                <a:lnTo>
                  <a:pt x="3797" y="3908"/>
                </a:lnTo>
                <a:lnTo>
                  <a:pt x="3791" y="3878"/>
                </a:lnTo>
                <a:lnTo>
                  <a:pt x="3786" y="3849"/>
                </a:lnTo>
                <a:lnTo>
                  <a:pt x="3782" y="3819"/>
                </a:lnTo>
                <a:lnTo>
                  <a:pt x="3779" y="3788"/>
                </a:lnTo>
                <a:lnTo>
                  <a:pt x="3775" y="3758"/>
                </a:lnTo>
                <a:lnTo>
                  <a:pt x="3774" y="3727"/>
                </a:lnTo>
                <a:lnTo>
                  <a:pt x="3773" y="3697"/>
                </a:lnTo>
                <a:lnTo>
                  <a:pt x="3772" y="3666"/>
                </a:lnTo>
                <a:lnTo>
                  <a:pt x="3773" y="3635"/>
                </a:lnTo>
                <a:lnTo>
                  <a:pt x="3774" y="3604"/>
                </a:lnTo>
                <a:lnTo>
                  <a:pt x="3775" y="3574"/>
                </a:lnTo>
                <a:lnTo>
                  <a:pt x="3779" y="3542"/>
                </a:lnTo>
                <a:lnTo>
                  <a:pt x="3782" y="3512"/>
                </a:lnTo>
                <a:lnTo>
                  <a:pt x="3786" y="3482"/>
                </a:lnTo>
                <a:lnTo>
                  <a:pt x="3791" y="3452"/>
                </a:lnTo>
                <a:lnTo>
                  <a:pt x="3797" y="3423"/>
                </a:lnTo>
                <a:lnTo>
                  <a:pt x="3803" y="3395"/>
                </a:lnTo>
                <a:lnTo>
                  <a:pt x="3811" y="3366"/>
                </a:lnTo>
                <a:lnTo>
                  <a:pt x="3818" y="3337"/>
                </a:lnTo>
                <a:lnTo>
                  <a:pt x="3827" y="3308"/>
                </a:lnTo>
                <a:lnTo>
                  <a:pt x="3835" y="3280"/>
                </a:lnTo>
                <a:lnTo>
                  <a:pt x="3845" y="3252"/>
                </a:lnTo>
                <a:lnTo>
                  <a:pt x="3856" y="3225"/>
                </a:lnTo>
                <a:lnTo>
                  <a:pt x="3866" y="3197"/>
                </a:lnTo>
                <a:lnTo>
                  <a:pt x="3878" y="3171"/>
                </a:lnTo>
                <a:lnTo>
                  <a:pt x="3891" y="3145"/>
                </a:lnTo>
                <a:lnTo>
                  <a:pt x="3904" y="3118"/>
                </a:lnTo>
                <a:lnTo>
                  <a:pt x="3918" y="3092"/>
                </a:lnTo>
                <a:lnTo>
                  <a:pt x="3932" y="3068"/>
                </a:lnTo>
                <a:lnTo>
                  <a:pt x="3947" y="3042"/>
                </a:lnTo>
                <a:lnTo>
                  <a:pt x="3962" y="3017"/>
                </a:lnTo>
                <a:lnTo>
                  <a:pt x="3978" y="2994"/>
                </a:lnTo>
                <a:lnTo>
                  <a:pt x="3994" y="2970"/>
                </a:lnTo>
                <a:lnTo>
                  <a:pt x="4011" y="2947"/>
                </a:lnTo>
                <a:lnTo>
                  <a:pt x="4029" y="2923"/>
                </a:lnTo>
                <a:lnTo>
                  <a:pt x="4047" y="2900"/>
                </a:lnTo>
                <a:lnTo>
                  <a:pt x="4066" y="2879"/>
                </a:lnTo>
                <a:lnTo>
                  <a:pt x="4085" y="2858"/>
                </a:lnTo>
                <a:lnTo>
                  <a:pt x="4104" y="2836"/>
                </a:lnTo>
                <a:lnTo>
                  <a:pt x="4125" y="2816"/>
                </a:lnTo>
                <a:lnTo>
                  <a:pt x="4145" y="2795"/>
                </a:lnTo>
                <a:lnTo>
                  <a:pt x="4167" y="2776"/>
                </a:lnTo>
                <a:lnTo>
                  <a:pt x="4188" y="2757"/>
                </a:lnTo>
                <a:lnTo>
                  <a:pt x="4209" y="2738"/>
                </a:lnTo>
                <a:lnTo>
                  <a:pt x="4232" y="2720"/>
                </a:lnTo>
                <a:lnTo>
                  <a:pt x="4255" y="2702"/>
                </a:lnTo>
                <a:lnTo>
                  <a:pt x="4279" y="2685"/>
                </a:lnTo>
                <a:lnTo>
                  <a:pt x="4303" y="2669"/>
                </a:lnTo>
                <a:lnTo>
                  <a:pt x="4326" y="2653"/>
                </a:lnTo>
                <a:lnTo>
                  <a:pt x="4351" y="2638"/>
                </a:lnTo>
                <a:lnTo>
                  <a:pt x="4377" y="2623"/>
                </a:lnTo>
                <a:lnTo>
                  <a:pt x="4401" y="2609"/>
                </a:lnTo>
                <a:lnTo>
                  <a:pt x="4427" y="2595"/>
                </a:lnTo>
                <a:lnTo>
                  <a:pt x="4454" y="2582"/>
                </a:lnTo>
                <a:lnTo>
                  <a:pt x="4479" y="2569"/>
                </a:lnTo>
                <a:lnTo>
                  <a:pt x="4506" y="2558"/>
                </a:lnTo>
                <a:lnTo>
                  <a:pt x="4534" y="2547"/>
                </a:lnTo>
                <a:lnTo>
                  <a:pt x="4561" y="2536"/>
                </a:lnTo>
                <a:lnTo>
                  <a:pt x="4589" y="2526"/>
                </a:lnTo>
                <a:lnTo>
                  <a:pt x="4617" y="2518"/>
                </a:lnTo>
                <a:lnTo>
                  <a:pt x="4646" y="2509"/>
                </a:lnTo>
                <a:lnTo>
                  <a:pt x="4673" y="2502"/>
                </a:lnTo>
                <a:lnTo>
                  <a:pt x="4702" y="2494"/>
                </a:lnTo>
                <a:lnTo>
                  <a:pt x="4732" y="2488"/>
                </a:lnTo>
                <a:lnTo>
                  <a:pt x="4761" y="2482"/>
                </a:lnTo>
                <a:lnTo>
                  <a:pt x="4791" y="2477"/>
                </a:lnTo>
                <a:lnTo>
                  <a:pt x="4821" y="2473"/>
                </a:lnTo>
                <a:lnTo>
                  <a:pt x="4851" y="2470"/>
                </a:lnTo>
                <a:lnTo>
                  <a:pt x="4881" y="2467"/>
                </a:lnTo>
                <a:lnTo>
                  <a:pt x="4912" y="2465"/>
                </a:lnTo>
                <a:lnTo>
                  <a:pt x="4943" y="2464"/>
                </a:lnTo>
                <a:lnTo>
                  <a:pt x="4975" y="2463"/>
                </a:lnTo>
                <a:close/>
                <a:moveTo>
                  <a:pt x="5548" y="3088"/>
                </a:moveTo>
                <a:lnTo>
                  <a:pt x="4727" y="4441"/>
                </a:lnTo>
                <a:lnTo>
                  <a:pt x="4757" y="4450"/>
                </a:lnTo>
                <a:lnTo>
                  <a:pt x="4787" y="4458"/>
                </a:lnTo>
                <a:lnTo>
                  <a:pt x="4817" y="4464"/>
                </a:lnTo>
                <a:lnTo>
                  <a:pt x="4848" y="4469"/>
                </a:lnTo>
                <a:lnTo>
                  <a:pt x="4879" y="4474"/>
                </a:lnTo>
                <a:lnTo>
                  <a:pt x="4910" y="4477"/>
                </a:lnTo>
                <a:lnTo>
                  <a:pt x="4942" y="4479"/>
                </a:lnTo>
                <a:lnTo>
                  <a:pt x="4975" y="4479"/>
                </a:lnTo>
                <a:lnTo>
                  <a:pt x="5016" y="4478"/>
                </a:lnTo>
                <a:lnTo>
                  <a:pt x="5057" y="4475"/>
                </a:lnTo>
                <a:lnTo>
                  <a:pt x="5098" y="4469"/>
                </a:lnTo>
                <a:lnTo>
                  <a:pt x="5139" y="4463"/>
                </a:lnTo>
                <a:lnTo>
                  <a:pt x="5178" y="4453"/>
                </a:lnTo>
                <a:lnTo>
                  <a:pt x="5217" y="4443"/>
                </a:lnTo>
                <a:lnTo>
                  <a:pt x="5254" y="4430"/>
                </a:lnTo>
                <a:lnTo>
                  <a:pt x="5291" y="4415"/>
                </a:lnTo>
                <a:lnTo>
                  <a:pt x="5327" y="4399"/>
                </a:lnTo>
                <a:lnTo>
                  <a:pt x="5363" y="4381"/>
                </a:lnTo>
                <a:lnTo>
                  <a:pt x="5397" y="4361"/>
                </a:lnTo>
                <a:lnTo>
                  <a:pt x="5429" y="4340"/>
                </a:lnTo>
                <a:lnTo>
                  <a:pt x="5461" y="4317"/>
                </a:lnTo>
                <a:lnTo>
                  <a:pt x="5492" y="4294"/>
                </a:lnTo>
                <a:lnTo>
                  <a:pt x="5521" y="4268"/>
                </a:lnTo>
                <a:lnTo>
                  <a:pt x="5550" y="4241"/>
                </a:lnTo>
                <a:lnTo>
                  <a:pt x="5577" y="4212"/>
                </a:lnTo>
                <a:lnTo>
                  <a:pt x="5603" y="4183"/>
                </a:lnTo>
                <a:lnTo>
                  <a:pt x="5626" y="4152"/>
                </a:lnTo>
                <a:lnTo>
                  <a:pt x="5649" y="4120"/>
                </a:lnTo>
                <a:lnTo>
                  <a:pt x="5670" y="4088"/>
                </a:lnTo>
                <a:lnTo>
                  <a:pt x="5689" y="4054"/>
                </a:lnTo>
                <a:lnTo>
                  <a:pt x="5708" y="4018"/>
                </a:lnTo>
                <a:lnTo>
                  <a:pt x="5724" y="3982"/>
                </a:lnTo>
                <a:lnTo>
                  <a:pt x="5739" y="3945"/>
                </a:lnTo>
                <a:lnTo>
                  <a:pt x="5752" y="3908"/>
                </a:lnTo>
                <a:lnTo>
                  <a:pt x="5762" y="3869"/>
                </a:lnTo>
                <a:lnTo>
                  <a:pt x="5772" y="3830"/>
                </a:lnTo>
                <a:lnTo>
                  <a:pt x="5778" y="3789"/>
                </a:lnTo>
                <a:lnTo>
                  <a:pt x="5784" y="3748"/>
                </a:lnTo>
                <a:lnTo>
                  <a:pt x="5787" y="3707"/>
                </a:lnTo>
                <a:lnTo>
                  <a:pt x="5788" y="3666"/>
                </a:lnTo>
                <a:lnTo>
                  <a:pt x="5787" y="3624"/>
                </a:lnTo>
                <a:lnTo>
                  <a:pt x="5784" y="3582"/>
                </a:lnTo>
                <a:lnTo>
                  <a:pt x="5778" y="3541"/>
                </a:lnTo>
                <a:lnTo>
                  <a:pt x="5772" y="3502"/>
                </a:lnTo>
                <a:lnTo>
                  <a:pt x="5762" y="3462"/>
                </a:lnTo>
                <a:lnTo>
                  <a:pt x="5752" y="3423"/>
                </a:lnTo>
                <a:lnTo>
                  <a:pt x="5739" y="3386"/>
                </a:lnTo>
                <a:lnTo>
                  <a:pt x="5724" y="3348"/>
                </a:lnTo>
                <a:lnTo>
                  <a:pt x="5708" y="3313"/>
                </a:lnTo>
                <a:lnTo>
                  <a:pt x="5689" y="3278"/>
                </a:lnTo>
                <a:lnTo>
                  <a:pt x="5670" y="3243"/>
                </a:lnTo>
                <a:lnTo>
                  <a:pt x="5649" y="3210"/>
                </a:lnTo>
                <a:lnTo>
                  <a:pt x="5626" y="3179"/>
                </a:lnTo>
                <a:lnTo>
                  <a:pt x="5603" y="3148"/>
                </a:lnTo>
                <a:lnTo>
                  <a:pt x="5577" y="3118"/>
                </a:lnTo>
                <a:lnTo>
                  <a:pt x="5550" y="3090"/>
                </a:lnTo>
                <a:lnTo>
                  <a:pt x="5548" y="3088"/>
                </a:lnTo>
                <a:close/>
                <a:moveTo>
                  <a:pt x="4398" y="4239"/>
                </a:moveTo>
                <a:lnTo>
                  <a:pt x="5217" y="2889"/>
                </a:lnTo>
                <a:lnTo>
                  <a:pt x="5188" y="2880"/>
                </a:lnTo>
                <a:lnTo>
                  <a:pt x="5159" y="2873"/>
                </a:lnTo>
                <a:lnTo>
                  <a:pt x="5129" y="2866"/>
                </a:lnTo>
                <a:lnTo>
                  <a:pt x="5099" y="2861"/>
                </a:lnTo>
                <a:lnTo>
                  <a:pt x="5068" y="2858"/>
                </a:lnTo>
                <a:lnTo>
                  <a:pt x="5037" y="2854"/>
                </a:lnTo>
                <a:lnTo>
                  <a:pt x="5006" y="2852"/>
                </a:lnTo>
                <a:lnTo>
                  <a:pt x="4975" y="2852"/>
                </a:lnTo>
                <a:lnTo>
                  <a:pt x="4933" y="2853"/>
                </a:lnTo>
                <a:lnTo>
                  <a:pt x="4891" y="2855"/>
                </a:lnTo>
                <a:lnTo>
                  <a:pt x="4850" y="2861"/>
                </a:lnTo>
                <a:lnTo>
                  <a:pt x="4811" y="2868"/>
                </a:lnTo>
                <a:lnTo>
                  <a:pt x="4771" y="2877"/>
                </a:lnTo>
                <a:lnTo>
                  <a:pt x="4732" y="2889"/>
                </a:lnTo>
                <a:lnTo>
                  <a:pt x="4695" y="2902"/>
                </a:lnTo>
                <a:lnTo>
                  <a:pt x="4657" y="2915"/>
                </a:lnTo>
                <a:lnTo>
                  <a:pt x="4622" y="2932"/>
                </a:lnTo>
                <a:lnTo>
                  <a:pt x="4587" y="2950"/>
                </a:lnTo>
                <a:lnTo>
                  <a:pt x="4552" y="2969"/>
                </a:lnTo>
                <a:lnTo>
                  <a:pt x="4519" y="2990"/>
                </a:lnTo>
                <a:lnTo>
                  <a:pt x="4487" y="3013"/>
                </a:lnTo>
                <a:lnTo>
                  <a:pt x="4457" y="3038"/>
                </a:lnTo>
                <a:lnTo>
                  <a:pt x="4427" y="3063"/>
                </a:lnTo>
                <a:lnTo>
                  <a:pt x="4399" y="3090"/>
                </a:lnTo>
                <a:lnTo>
                  <a:pt x="4372" y="3118"/>
                </a:lnTo>
                <a:lnTo>
                  <a:pt x="4347" y="3148"/>
                </a:lnTo>
                <a:lnTo>
                  <a:pt x="4322" y="3179"/>
                </a:lnTo>
                <a:lnTo>
                  <a:pt x="4299" y="3210"/>
                </a:lnTo>
                <a:lnTo>
                  <a:pt x="4278" y="3243"/>
                </a:lnTo>
                <a:lnTo>
                  <a:pt x="4259" y="3278"/>
                </a:lnTo>
                <a:lnTo>
                  <a:pt x="4240" y="3313"/>
                </a:lnTo>
                <a:lnTo>
                  <a:pt x="4224" y="3348"/>
                </a:lnTo>
                <a:lnTo>
                  <a:pt x="4210" y="3386"/>
                </a:lnTo>
                <a:lnTo>
                  <a:pt x="4198" y="3423"/>
                </a:lnTo>
                <a:lnTo>
                  <a:pt x="4186" y="3462"/>
                </a:lnTo>
                <a:lnTo>
                  <a:pt x="4177" y="3502"/>
                </a:lnTo>
                <a:lnTo>
                  <a:pt x="4170" y="3541"/>
                </a:lnTo>
                <a:lnTo>
                  <a:pt x="4164" y="3582"/>
                </a:lnTo>
                <a:lnTo>
                  <a:pt x="4162" y="3624"/>
                </a:lnTo>
                <a:lnTo>
                  <a:pt x="4161" y="3666"/>
                </a:lnTo>
                <a:lnTo>
                  <a:pt x="4162" y="3707"/>
                </a:lnTo>
                <a:lnTo>
                  <a:pt x="4164" y="3748"/>
                </a:lnTo>
                <a:lnTo>
                  <a:pt x="4170" y="3789"/>
                </a:lnTo>
                <a:lnTo>
                  <a:pt x="4177" y="3829"/>
                </a:lnTo>
                <a:lnTo>
                  <a:pt x="4186" y="3868"/>
                </a:lnTo>
                <a:lnTo>
                  <a:pt x="4197" y="3907"/>
                </a:lnTo>
                <a:lnTo>
                  <a:pt x="4209" y="3944"/>
                </a:lnTo>
                <a:lnTo>
                  <a:pt x="4224" y="3982"/>
                </a:lnTo>
                <a:lnTo>
                  <a:pt x="4240" y="4017"/>
                </a:lnTo>
                <a:lnTo>
                  <a:pt x="4259" y="4053"/>
                </a:lnTo>
                <a:lnTo>
                  <a:pt x="4278" y="4087"/>
                </a:lnTo>
                <a:lnTo>
                  <a:pt x="4298" y="4119"/>
                </a:lnTo>
                <a:lnTo>
                  <a:pt x="4321" y="4151"/>
                </a:lnTo>
                <a:lnTo>
                  <a:pt x="4346" y="4182"/>
                </a:lnTo>
                <a:lnTo>
                  <a:pt x="4371" y="4211"/>
                </a:lnTo>
                <a:lnTo>
                  <a:pt x="4398" y="4239"/>
                </a:lnTo>
                <a:close/>
                <a:moveTo>
                  <a:pt x="3365" y="684"/>
                </a:moveTo>
                <a:lnTo>
                  <a:pt x="3603" y="684"/>
                </a:lnTo>
                <a:lnTo>
                  <a:pt x="3603" y="3680"/>
                </a:lnTo>
                <a:lnTo>
                  <a:pt x="3365" y="3680"/>
                </a:lnTo>
                <a:lnTo>
                  <a:pt x="3365" y="684"/>
                </a:lnTo>
                <a:close/>
                <a:moveTo>
                  <a:pt x="2103" y="1731"/>
                </a:moveTo>
                <a:lnTo>
                  <a:pt x="2958" y="1069"/>
                </a:lnTo>
                <a:lnTo>
                  <a:pt x="2975" y="1054"/>
                </a:lnTo>
                <a:lnTo>
                  <a:pt x="2991" y="1038"/>
                </a:lnTo>
                <a:lnTo>
                  <a:pt x="3004" y="1021"/>
                </a:lnTo>
                <a:lnTo>
                  <a:pt x="3016" y="1002"/>
                </a:lnTo>
                <a:lnTo>
                  <a:pt x="3025" y="983"/>
                </a:lnTo>
                <a:lnTo>
                  <a:pt x="3033" y="963"/>
                </a:lnTo>
                <a:lnTo>
                  <a:pt x="3039" y="942"/>
                </a:lnTo>
                <a:lnTo>
                  <a:pt x="3042" y="921"/>
                </a:lnTo>
                <a:lnTo>
                  <a:pt x="3044" y="901"/>
                </a:lnTo>
                <a:lnTo>
                  <a:pt x="3043" y="879"/>
                </a:lnTo>
                <a:lnTo>
                  <a:pt x="3041" y="858"/>
                </a:lnTo>
                <a:lnTo>
                  <a:pt x="3037" y="836"/>
                </a:lnTo>
                <a:lnTo>
                  <a:pt x="3031" y="816"/>
                </a:lnTo>
                <a:lnTo>
                  <a:pt x="3022" y="796"/>
                </a:lnTo>
                <a:lnTo>
                  <a:pt x="3011" y="776"/>
                </a:lnTo>
                <a:lnTo>
                  <a:pt x="2998" y="757"/>
                </a:lnTo>
                <a:lnTo>
                  <a:pt x="2983" y="740"/>
                </a:lnTo>
                <a:lnTo>
                  <a:pt x="2967" y="725"/>
                </a:lnTo>
                <a:lnTo>
                  <a:pt x="2950" y="711"/>
                </a:lnTo>
                <a:lnTo>
                  <a:pt x="2931" y="700"/>
                </a:lnTo>
                <a:lnTo>
                  <a:pt x="2912" y="691"/>
                </a:lnTo>
                <a:lnTo>
                  <a:pt x="2892" y="683"/>
                </a:lnTo>
                <a:lnTo>
                  <a:pt x="2872" y="677"/>
                </a:lnTo>
                <a:lnTo>
                  <a:pt x="2851" y="673"/>
                </a:lnTo>
                <a:lnTo>
                  <a:pt x="2829" y="671"/>
                </a:lnTo>
                <a:lnTo>
                  <a:pt x="2808" y="671"/>
                </a:lnTo>
                <a:lnTo>
                  <a:pt x="2786" y="674"/>
                </a:lnTo>
                <a:lnTo>
                  <a:pt x="2766" y="679"/>
                </a:lnTo>
                <a:lnTo>
                  <a:pt x="2744" y="685"/>
                </a:lnTo>
                <a:lnTo>
                  <a:pt x="2725" y="694"/>
                </a:lnTo>
                <a:lnTo>
                  <a:pt x="2705" y="704"/>
                </a:lnTo>
                <a:lnTo>
                  <a:pt x="2687" y="717"/>
                </a:lnTo>
                <a:lnTo>
                  <a:pt x="1831" y="1380"/>
                </a:lnTo>
                <a:lnTo>
                  <a:pt x="1813" y="1395"/>
                </a:lnTo>
                <a:lnTo>
                  <a:pt x="1798" y="1411"/>
                </a:lnTo>
                <a:lnTo>
                  <a:pt x="1785" y="1428"/>
                </a:lnTo>
                <a:lnTo>
                  <a:pt x="1774" y="1446"/>
                </a:lnTo>
                <a:lnTo>
                  <a:pt x="1764" y="1465"/>
                </a:lnTo>
                <a:lnTo>
                  <a:pt x="1756" y="1486"/>
                </a:lnTo>
                <a:lnTo>
                  <a:pt x="1750" y="1506"/>
                </a:lnTo>
                <a:lnTo>
                  <a:pt x="1747" y="1526"/>
                </a:lnTo>
                <a:lnTo>
                  <a:pt x="1745" y="1548"/>
                </a:lnTo>
                <a:lnTo>
                  <a:pt x="1745" y="1569"/>
                </a:lnTo>
                <a:lnTo>
                  <a:pt x="1748" y="1591"/>
                </a:lnTo>
                <a:lnTo>
                  <a:pt x="1752" y="1612"/>
                </a:lnTo>
                <a:lnTo>
                  <a:pt x="1758" y="1633"/>
                </a:lnTo>
                <a:lnTo>
                  <a:pt x="1767" y="1653"/>
                </a:lnTo>
                <a:lnTo>
                  <a:pt x="1778" y="1672"/>
                </a:lnTo>
                <a:lnTo>
                  <a:pt x="1791" y="1690"/>
                </a:lnTo>
                <a:lnTo>
                  <a:pt x="1806" y="1709"/>
                </a:lnTo>
                <a:lnTo>
                  <a:pt x="1822" y="1724"/>
                </a:lnTo>
                <a:lnTo>
                  <a:pt x="1839" y="1737"/>
                </a:lnTo>
                <a:lnTo>
                  <a:pt x="1857" y="1748"/>
                </a:lnTo>
                <a:lnTo>
                  <a:pt x="1876" y="1758"/>
                </a:lnTo>
                <a:lnTo>
                  <a:pt x="1897" y="1765"/>
                </a:lnTo>
                <a:lnTo>
                  <a:pt x="1917" y="1772"/>
                </a:lnTo>
                <a:lnTo>
                  <a:pt x="1939" y="1775"/>
                </a:lnTo>
                <a:lnTo>
                  <a:pt x="1960" y="1777"/>
                </a:lnTo>
                <a:lnTo>
                  <a:pt x="1981" y="1776"/>
                </a:lnTo>
                <a:lnTo>
                  <a:pt x="2002" y="1774"/>
                </a:lnTo>
                <a:lnTo>
                  <a:pt x="2023" y="1770"/>
                </a:lnTo>
                <a:lnTo>
                  <a:pt x="2044" y="1763"/>
                </a:lnTo>
                <a:lnTo>
                  <a:pt x="2064" y="1755"/>
                </a:lnTo>
                <a:lnTo>
                  <a:pt x="2083" y="1744"/>
                </a:lnTo>
                <a:lnTo>
                  <a:pt x="2103" y="1731"/>
                </a:lnTo>
                <a:close/>
                <a:moveTo>
                  <a:pt x="1456" y="2739"/>
                </a:moveTo>
                <a:lnTo>
                  <a:pt x="1456" y="1580"/>
                </a:lnTo>
                <a:lnTo>
                  <a:pt x="672" y="1580"/>
                </a:lnTo>
                <a:lnTo>
                  <a:pt x="649" y="1581"/>
                </a:lnTo>
                <a:lnTo>
                  <a:pt x="629" y="1583"/>
                </a:lnTo>
                <a:lnTo>
                  <a:pt x="609" y="1589"/>
                </a:lnTo>
                <a:lnTo>
                  <a:pt x="588" y="1595"/>
                </a:lnTo>
                <a:lnTo>
                  <a:pt x="570" y="1604"/>
                </a:lnTo>
                <a:lnTo>
                  <a:pt x="552" y="1613"/>
                </a:lnTo>
                <a:lnTo>
                  <a:pt x="536" y="1625"/>
                </a:lnTo>
                <a:lnTo>
                  <a:pt x="520" y="1638"/>
                </a:lnTo>
                <a:lnTo>
                  <a:pt x="511" y="1647"/>
                </a:lnTo>
                <a:lnTo>
                  <a:pt x="497" y="1663"/>
                </a:lnTo>
                <a:lnTo>
                  <a:pt x="483" y="1680"/>
                </a:lnTo>
                <a:lnTo>
                  <a:pt x="472" y="1699"/>
                </a:lnTo>
                <a:lnTo>
                  <a:pt x="463" y="1718"/>
                </a:lnTo>
                <a:lnTo>
                  <a:pt x="455" y="1739"/>
                </a:lnTo>
                <a:lnTo>
                  <a:pt x="449" y="1761"/>
                </a:lnTo>
                <a:lnTo>
                  <a:pt x="446" y="1784"/>
                </a:lnTo>
                <a:lnTo>
                  <a:pt x="445" y="1806"/>
                </a:lnTo>
                <a:lnTo>
                  <a:pt x="445" y="2512"/>
                </a:lnTo>
                <a:lnTo>
                  <a:pt x="446" y="2535"/>
                </a:lnTo>
                <a:lnTo>
                  <a:pt x="449" y="2558"/>
                </a:lnTo>
                <a:lnTo>
                  <a:pt x="455" y="2579"/>
                </a:lnTo>
                <a:lnTo>
                  <a:pt x="463" y="2600"/>
                </a:lnTo>
                <a:lnTo>
                  <a:pt x="472" y="2620"/>
                </a:lnTo>
                <a:lnTo>
                  <a:pt x="483" y="2639"/>
                </a:lnTo>
                <a:lnTo>
                  <a:pt x="497" y="2656"/>
                </a:lnTo>
                <a:lnTo>
                  <a:pt x="511" y="2672"/>
                </a:lnTo>
                <a:lnTo>
                  <a:pt x="527" y="2687"/>
                </a:lnTo>
                <a:lnTo>
                  <a:pt x="545" y="2700"/>
                </a:lnTo>
                <a:lnTo>
                  <a:pt x="564" y="2712"/>
                </a:lnTo>
                <a:lnTo>
                  <a:pt x="584" y="2721"/>
                </a:lnTo>
                <a:lnTo>
                  <a:pt x="604" y="2729"/>
                </a:lnTo>
                <a:lnTo>
                  <a:pt x="626" y="2734"/>
                </a:lnTo>
                <a:lnTo>
                  <a:pt x="648" y="2738"/>
                </a:lnTo>
                <a:lnTo>
                  <a:pt x="672" y="2739"/>
                </a:lnTo>
                <a:lnTo>
                  <a:pt x="1456" y="27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KSO_Shape">
            <a:extLst>
              <a:ext uri="{FF2B5EF4-FFF2-40B4-BE49-F238E27FC236}">
                <a16:creationId xmlns:a16="http://schemas.microsoft.com/office/drawing/2014/main" id="{DFDB25CD-427A-412A-B034-5A1016BC50D6}"/>
              </a:ext>
            </a:extLst>
          </p:cNvPr>
          <p:cNvSpPr>
            <a:spLocks/>
          </p:cNvSpPr>
          <p:nvPr/>
        </p:nvSpPr>
        <p:spPr bwMode="auto">
          <a:xfrm>
            <a:off x="8871339" y="2883110"/>
            <a:ext cx="709249" cy="417350"/>
          </a:xfrm>
          <a:custGeom>
            <a:avLst/>
            <a:gdLst>
              <a:gd name="T0" fmla="*/ 2147483646 w 257"/>
              <a:gd name="T1" fmla="*/ 2147483646 h 191"/>
              <a:gd name="T2" fmla="*/ 2147483646 w 257"/>
              <a:gd name="T3" fmla="*/ 2147483646 h 191"/>
              <a:gd name="T4" fmla="*/ 2147483646 w 257"/>
              <a:gd name="T5" fmla="*/ 2147483646 h 191"/>
              <a:gd name="T6" fmla="*/ 2147483646 w 257"/>
              <a:gd name="T7" fmla="*/ 2147483646 h 191"/>
              <a:gd name="T8" fmla="*/ 2147483646 w 257"/>
              <a:gd name="T9" fmla="*/ 2147483646 h 191"/>
              <a:gd name="T10" fmla="*/ 2147483646 w 257"/>
              <a:gd name="T11" fmla="*/ 2147483646 h 191"/>
              <a:gd name="T12" fmla="*/ 2147483646 w 257"/>
              <a:gd name="T13" fmla="*/ 2147483646 h 191"/>
              <a:gd name="T14" fmla="*/ 2147483646 w 257"/>
              <a:gd name="T15" fmla="*/ 2147483646 h 191"/>
              <a:gd name="T16" fmla="*/ 2147483646 w 257"/>
              <a:gd name="T17" fmla="*/ 2147483646 h 191"/>
              <a:gd name="T18" fmla="*/ 2147483646 w 257"/>
              <a:gd name="T19" fmla="*/ 2147483646 h 191"/>
              <a:gd name="T20" fmla="*/ 2147483646 w 257"/>
              <a:gd name="T21" fmla="*/ 2147483646 h 191"/>
              <a:gd name="T22" fmla="*/ 2147483646 w 257"/>
              <a:gd name="T23" fmla="*/ 2147483646 h 191"/>
              <a:gd name="T24" fmla="*/ 2147483646 w 257"/>
              <a:gd name="T25" fmla="*/ 2147483646 h 191"/>
              <a:gd name="T26" fmla="*/ 2147483646 w 257"/>
              <a:gd name="T27" fmla="*/ 2147483646 h 191"/>
              <a:gd name="T28" fmla="*/ 2147483646 w 257"/>
              <a:gd name="T29" fmla="*/ 2147483646 h 191"/>
              <a:gd name="T30" fmla="*/ 2147483646 w 257"/>
              <a:gd name="T31" fmla="*/ 2147483646 h 191"/>
              <a:gd name="T32" fmla="*/ 2147483646 w 257"/>
              <a:gd name="T33" fmla="*/ 2147483646 h 191"/>
              <a:gd name="T34" fmla="*/ 2147483646 w 257"/>
              <a:gd name="T35" fmla="*/ 2147483646 h 191"/>
              <a:gd name="T36" fmla="*/ 2147483646 w 257"/>
              <a:gd name="T37" fmla="*/ 2147483646 h 191"/>
              <a:gd name="T38" fmla="*/ 2147483646 w 257"/>
              <a:gd name="T39" fmla="*/ 2147483646 h 191"/>
              <a:gd name="T40" fmla="*/ 2147483646 w 257"/>
              <a:gd name="T41" fmla="*/ 2147483646 h 191"/>
              <a:gd name="T42" fmla="*/ 2147483646 w 257"/>
              <a:gd name="T43" fmla="*/ 2147483646 h 191"/>
              <a:gd name="T44" fmla="*/ 2147483646 w 257"/>
              <a:gd name="T45" fmla="*/ 2147483646 h 191"/>
              <a:gd name="T46" fmla="*/ 2147483646 w 257"/>
              <a:gd name="T47" fmla="*/ 2147483646 h 191"/>
              <a:gd name="T48" fmla="*/ 2147483646 w 257"/>
              <a:gd name="T49" fmla="*/ 2147483646 h 191"/>
              <a:gd name="T50" fmla="*/ 2147483646 w 257"/>
              <a:gd name="T51" fmla="*/ 2147483646 h 191"/>
              <a:gd name="T52" fmla="*/ 2147483646 w 257"/>
              <a:gd name="T53" fmla="*/ 2147483646 h 191"/>
              <a:gd name="T54" fmla="*/ 2147483646 w 257"/>
              <a:gd name="T55" fmla="*/ 2147483646 h 191"/>
              <a:gd name="T56" fmla="*/ 2147483646 w 257"/>
              <a:gd name="T57" fmla="*/ 2147483646 h 191"/>
              <a:gd name="T58" fmla="*/ 2147483646 w 257"/>
              <a:gd name="T59" fmla="*/ 2147483646 h 191"/>
              <a:gd name="T60" fmla="*/ 2147483646 w 257"/>
              <a:gd name="T61" fmla="*/ 2147483646 h 191"/>
              <a:gd name="T62" fmla="*/ 2147483646 w 257"/>
              <a:gd name="T63" fmla="*/ 2147483646 h 191"/>
              <a:gd name="T64" fmla="*/ 2147483646 w 257"/>
              <a:gd name="T65" fmla="*/ 2147483646 h 191"/>
              <a:gd name="T66" fmla="*/ 2147483646 w 257"/>
              <a:gd name="T67" fmla="*/ 2147483646 h 191"/>
              <a:gd name="T68" fmla="*/ 2147483646 w 257"/>
              <a:gd name="T69" fmla="*/ 2147483646 h 191"/>
              <a:gd name="T70" fmla="*/ 2147483646 w 257"/>
              <a:gd name="T71" fmla="*/ 2147483646 h 191"/>
              <a:gd name="T72" fmla="*/ 2147483646 w 257"/>
              <a:gd name="T73" fmla="*/ 2147483646 h 191"/>
              <a:gd name="T74" fmla="*/ 2147483646 w 257"/>
              <a:gd name="T75" fmla="*/ 2147483646 h 191"/>
              <a:gd name="T76" fmla="*/ 2147483646 w 257"/>
              <a:gd name="T77" fmla="*/ 2147483646 h 191"/>
              <a:gd name="T78" fmla="*/ 2147483646 w 257"/>
              <a:gd name="T79" fmla="*/ 2147483646 h 191"/>
              <a:gd name="T80" fmla="*/ 2147483646 w 257"/>
              <a:gd name="T81" fmla="*/ 2147483646 h 191"/>
              <a:gd name="T82" fmla="*/ 2147483646 w 257"/>
              <a:gd name="T83" fmla="*/ 2147483646 h 191"/>
              <a:gd name="T84" fmla="*/ 2147483646 w 257"/>
              <a:gd name="T85" fmla="*/ 2147483646 h 191"/>
              <a:gd name="T86" fmla="*/ 2147483646 w 257"/>
              <a:gd name="T87" fmla="*/ 2147483646 h 191"/>
              <a:gd name="T88" fmla="*/ 2147483646 w 257"/>
              <a:gd name="T89" fmla="*/ 2147483646 h 191"/>
              <a:gd name="T90" fmla="*/ 2147483646 w 257"/>
              <a:gd name="T91" fmla="*/ 2147483646 h 191"/>
              <a:gd name="T92" fmla="*/ 2147483646 w 257"/>
              <a:gd name="T93" fmla="*/ 2147483646 h 191"/>
              <a:gd name="T94" fmla="*/ 2147483646 w 257"/>
              <a:gd name="T95" fmla="*/ 2147483646 h 191"/>
              <a:gd name="T96" fmla="*/ 2147483646 w 257"/>
              <a:gd name="T97" fmla="*/ 2147483646 h 191"/>
              <a:gd name="T98" fmla="*/ 2147483646 w 257"/>
              <a:gd name="T99" fmla="*/ 2147483646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540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10293D2D-807F-4EC9-A19F-51673C913E2B}"/>
              </a:ext>
            </a:extLst>
          </p:cNvPr>
          <p:cNvSpPr txBox="1"/>
          <p:nvPr/>
        </p:nvSpPr>
        <p:spPr>
          <a:xfrm>
            <a:off x="2417426" y="1712115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/>
              <a:t>01</a:t>
            </a:r>
            <a:endParaRPr lang="zh-CN" altLang="en-US" sz="3600" dirty="0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DF182CB4-8B21-4A3E-87A7-339886E3AF3B}"/>
              </a:ext>
            </a:extLst>
          </p:cNvPr>
          <p:cNvSpPr txBox="1"/>
          <p:nvPr/>
        </p:nvSpPr>
        <p:spPr>
          <a:xfrm>
            <a:off x="5661791" y="1712115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/>
              <a:t>02</a:t>
            </a:r>
            <a:endParaRPr lang="zh-CN" altLang="en-US" sz="3600" dirty="0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BE37957F-2978-4F26-A94E-724BED21B3EC}"/>
              </a:ext>
            </a:extLst>
          </p:cNvPr>
          <p:cNvSpPr txBox="1"/>
          <p:nvPr/>
        </p:nvSpPr>
        <p:spPr>
          <a:xfrm>
            <a:off x="8876423" y="1712115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/>
              <a:t>03</a:t>
            </a:r>
            <a:endParaRPr lang="zh-CN" altLang="en-US" sz="3600" dirty="0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F7F3CF9A-BAF5-47F5-B1E7-E97177EAA677}"/>
              </a:ext>
            </a:extLst>
          </p:cNvPr>
          <p:cNvSpPr txBox="1"/>
          <p:nvPr/>
        </p:nvSpPr>
        <p:spPr>
          <a:xfrm>
            <a:off x="2125987" y="3686341"/>
            <a:ext cx="12776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</a:p>
        </p:txBody>
      </p:sp>
      <p:sp>
        <p:nvSpPr>
          <p:cNvPr id="68" name="Rectangle 7">
            <a:extLst>
              <a:ext uri="{FF2B5EF4-FFF2-40B4-BE49-F238E27FC236}">
                <a16:creationId xmlns:a16="http://schemas.microsoft.com/office/drawing/2014/main" id="{6A08AFCE-FC5E-41E8-B21E-D7A51D1310F5}"/>
              </a:ext>
            </a:extLst>
          </p:cNvPr>
          <p:cNvSpPr>
            <a:spLocks/>
          </p:cNvSpPr>
          <p:nvPr/>
        </p:nvSpPr>
        <p:spPr bwMode="auto">
          <a:xfrm>
            <a:off x="1669189" y="4050738"/>
            <a:ext cx="2194098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spc="106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此处添加详细</a:t>
            </a:r>
            <a:r>
              <a:rPr lang="zh-CN" altLang="en-US" sz="1400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语言描述尽量简洁生动。尽量将每页每页幻灯片的最好控制在</a:t>
            </a:r>
            <a:r>
              <a:rPr lang="en-US" altLang="zh-CN" sz="1400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5</a:t>
            </a:r>
            <a:r>
              <a:rPr lang="zh-CN" altLang="en-US" sz="1400" spc="106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并尽量</a:t>
            </a:r>
            <a:r>
              <a:rPr lang="zh-CN" altLang="en-US" sz="1400" spc="106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简</a:t>
            </a:r>
            <a:r>
              <a:rPr lang="zh-CN" altLang="en-US" sz="1400" spc="106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活生动</a:t>
            </a:r>
            <a:endParaRPr lang="en-US" sz="1200" spc="106" dirty="0">
              <a:solidFill>
                <a:schemeClr val="bg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84AE3ED-5533-43B6-9D89-30392120C58B}"/>
              </a:ext>
            </a:extLst>
          </p:cNvPr>
          <p:cNvSpPr txBox="1"/>
          <p:nvPr/>
        </p:nvSpPr>
        <p:spPr>
          <a:xfrm>
            <a:off x="5510502" y="3684591"/>
            <a:ext cx="12776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</a:p>
        </p:txBody>
      </p:sp>
      <p:sp>
        <p:nvSpPr>
          <p:cNvPr id="70" name="Rectangle 7">
            <a:extLst>
              <a:ext uri="{FF2B5EF4-FFF2-40B4-BE49-F238E27FC236}">
                <a16:creationId xmlns:a16="http://schemas.microsoft.com/office/drawing/2014/main" id="{39AEAEB3-2775-4EE5-8353-5D147AC313AE}"/>
              </a:ext>
            </a:extLst>
          </p:cNvPr>
          <p:cNvSpPr>
            <a:spLocks/>
          </p:cNvSpPr>
          <p:nvPr/>
        </p:nvSpPr>
        <p:spPr bwMode="auto">
          <a:xfrm>
            <a:off x="4948817" y="4049032"/>
            <a:ext cx="2194098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spc="106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此处添加详细</a:t>
            </a:r>
            <a:r>
              <a:rPr lang="zh-CN" altLang="en-US" sz="1400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语言描述尽量简洁生动。尽量将每页每页幻灯片的最好控制在</a:t>
            </a:r>
            <a:r>
              <a:rPr lang="en-US" altLang="zh-CN" sz="1400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5</a:t>
            </a:r>
            <a:r>
              <a:rPr lang="zh-CN" altLang="en-US" sz="1400" spc="106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并尽量</a:t>
            </a:r>
            <a:r>
              <a:rPr lang="zh-CN" altLang="en-US" sz="1400" spc="106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简</a:t>
            </a:r>
            <a:r>
              <a:rPr lang="zh-CN" altLang="en-US" sz="1400" spc="106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活生动</a:t>
            </a:r>
            <a:endParaRPr lang="en-US" sz="1200" spc="106" dirty="0">
              <a:solidFill>
                <a:schemeClr val="bg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4129C7C7-0E76-4DA7-8DB3-54D18F482598}"/>
              </a:ext>
            </a:extLst>
          </p:cNvPr>
          <p:cNvSpPr txBox="1"/>
          <p:nvPr/>
        </p:nvSpPr>
        <p:spPr>
          <a:xfrm>
            <a:off x="8619646" y="3684591"/>
            <a:ext cx="12776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</a:p>
        </p:txBody>
      </p:sp>
      <p:sp>
        <p:nvSpPr>
          <p:cNvPr id="86" name="Rectangle 7">
            <a:extLst>
              <a:ext uri="{FF2B5EF4-FFF2-40B4-BE49-F238E27FC236}">
                <a16:creationId xmlns:a16="http://schemas.microsoft.com/office/drawing/2014/main" id="{66BC0855-E180-489D-8249-2887D5D58B09}"/>
              </a:ext>
            </a:extLst>
          </p:cNvPr>
          <p:cNvSpPr>
            <a:spLocks/>
          </p:cNvSpPr>
          <p:nvPr/>
        </p:nvSpPr>
        <p:spPr bwMode="auto">
          <a:xfrm>
            <a:off x="8135495" y="4047431"/>
            <a:ext cx="2194098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spc="106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此处添加详细</a:t>
            </a:r>
            <a:r>
              <a:rPr lang="zh-CN" altLang="en-US" sz="1400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语言描述尽量简洁生动。尽量将每页每页幻灯片的最好控制在</a:t>
            </a:r>
            <a:r>
              <a:rPr lang="en-US" altLang="zh-CN" sz="1400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5</a:t>
            </a:r>
            <a:r>
              <a:rPr lang="zh-CN" altLang="en-US" sz="1400" spc="106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并尽量</a:t>
            </a:r>
            <a:r>
              <a:rPr lang="zh-CN" altLang="en-US" sz="1400" spc="106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简</a:t>
            </a:r>
            <a:r>
              <a:rPr lang="zh-CN" altLang="en-US" sz="1400" spc="106">
                <a:solidFill>
                  <a:schemeClr val="bg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活生动</a:t>
            </a:r>
            <a:endParaRPr lang="en-US" sz="1200" spc="106" dirty="0">
              <a:solidFill>
                <a:schemeClr val="bg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3" name="Rectangle 45">
            <a:extLst>
              <a:ext uri="{FF2B5EF4-FFF2-40B4-BE49-F238E27FC236}">
                <a16:creationId xmlns:a16="http://schemas.microsoft.com/office/drawing/2014/main" id="{80B72525-AEA0-45D6-AA76-9CF66576838B}"/>
              </a:ext>
            </a:extLst>
          </p:cNvPr>
          <p:cNvSpPr>
            <a:spLocks/>
          </p:cNvSpPr>
          <p:nvPr/>
        </p:nvSpPr>
        <p:spPr bwMode="auto">
          <a:xfrm>
            <a:off x="-2674685" y="133350"/>
            <a:ext cx="8029498" cy="62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defTabSz="967527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明年工作计划</a:t>
            </a:r>
            <a:endParaRPr lang="en-US" altLang="zh-CN" sz="2800" dirty="0">
              <a:solidFill>
                <a:schemeClr val="bg1">
                  <a:lumMod val="95000"/>
                  <a:lumOff val="5000"/>
                </a:schemeClr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9ACA5417-0B6C-405A-A514-3221C2196BA8}"/>
              </a:ext>
            </a:extLst>
          </p:cNvPr>
          <p:cNvSpPr/>
          <p:nvPr/>
        </p:nvSpPr>
        <p:spPr>
          <a:xfrm>
            <a:off x="0" y="133350"/>
            <a:ext cx="171450" cy="514350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35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70" grpId="0"/>
      <p:bldP spid="86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B229A2A-F1F4-4BAB-ACBE-8E3E97BA2918}"/>
              </a:ext>
            </a:extLst>
          </p:cNvPr>
          <p:cNvGrpSpPr/>
          <p:nvPr/>
        </p:nvGrpSpPr>
        <p:grpSpPr>
          <a:xfrm>
            <a:off x="3601301" y="1404507"/>
            <a:ext cx="4989398" cy="4048986"/>
            <a:chOff x="3601933" y="1764870"/>
            <a:chExt cx="4989398" cy="4048986"/>
          </a:xfrm>
        </p:grpSpPr>
        <p:sp>
          <p:nvSpPr>
            <p:cNvPr id="3" name="圆角矩形 44">
              <a:extLst>
                <a:ext uri="{FF2B5EF4-FFF2-40B4-BE49-F238E27FC236}">
                  <a16:creationId xmlns:a16="http://schemas.microsoft.com/office/drawing/2014/main" id="{56B1ACF6-8AEC-4A3E-80D4-E9EC506D762F}"/>
                </a:ext>
              </a:extLst>
            </p:cNvPr>
            <p:cNvSpPr/>
            <p:nvPr/>
          </p:nvSpPr>
          <p:spPr>
            <a:xfrm rot="18900000">
              <a:off x="4629680" y="2074821"/>
              <a:ext cx="1909664" cy="631414"/>
            </a:xfrm>
            <a:prstGeom prst="roundRect">
              <a:avLst>
                <a:gd name="adj" fmla="val 50000"/>
              </a:avLst>
            </a:prstGeom>
            <a:solidFill>
              <a:srgbClr val="1F497D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77817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1B82907F-6C9B-48A1-92D4-68C2940FAF97}"/>
                </a:ext>
              </a:extLst>
            </p:cNvPr>
            <p:cNvSpPr/>
            <p:nvPr/>
          </p:nvSpPr>
          <p:spPr>
            <a:xfrm flipH="1">
              <a:off x="4883546" y="2569037"/>
              <a:ext cx="528842" cy="529105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E77817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4538A35E-E5F7-437C-8607-52927B01A6B7}"/>
                </a:ext>
              </a:extLst>
            </p:cNvPr>
            <p:cNvSpPr/>
            <p:nvPr/>
          </p:nvSpPr>
          <p:spPr>
            <a:xfrm rot="18900000">
              <a:off x="4977515" y="2599815"/>
              <a:ext cx="3561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73A6"/>
                  </a:solidFill>
                  <a:effectLst/>
                  <a:uLnTx/>
                  <a:uFillTx/>
                  <a:latin typeface="Arial"/>
                  <a:ea typeface="微软雅黑" pitchFamily="34" charset="-122"/>
                  <a:cs typeface="Arial" pitchFamily="34" charset="0"/>
                </a:rPr>
                <a:t>1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73A6"/>
                </a:solidFill>
                <a:effectLst/>
                <a:uLnTx/>
                <a:uFillTx/>
                <a:latin typeface="Arial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6" name="KSO_Shape">
              <a:extLst>
                <a:ext uri="{FF2B5EF4-FFF2-40B4-BE49-F238E27FC236}">
                  <a16:creationId xmlns:a16="http://schemas.microsoft.com/office/drawing/2014/main" id="{02CB04BF-328D-4CD0-A60B-C78BFA161C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2490" y="1764870"/>
              <a:ext cx="308317" cy="296644"/>
            </a:xfrm>
            <a:custGeom>
              <a:avLst/>
              <a:gdLst/>
              <a:ahLst/>
              <a:cxnLst/>
              <a:rect l="0" t="0" r="r" b="b"/>
              <a:pathLst>
                <a:path w="2217738" h="2133600">
                  <a:moveTo>
                    <a:pt x="264726" y="2054225"/>
                  </a:moveTo>
                  <a:lnTo>
                    <a:pt x="1954996" y="2054225"/>
                  </a:lnTo>
                  <a:lnTo>
                    <a:pt x="1960156" y="2054622"/>
                  </a:lnTo>
                  <a:lnTo>
                    <a:pt x="1964920" y="2055019"/>
                  </a:lnTo>
                  <a:lnTo>
                    <a:pt x="1969286" y="2056210"/>
                  </a:lnTo>
                  <a:lnTo>
                    <a:pt x="1973653" y="2057400"/>
                  </a:lnTo>
                  <a:lnTo>
                    <a:pt x="1978019" y="2058988"/>
                  </a:lnTo>
                  <a:lnTo>
                    <a:pt x="1981989" y="2061369"/>
                  </a:lnTo>
                  <a:lnTo>
                    <a:pt x="1985959" y="2063353"/>
                  </a:lnTo>
                  <a:lnTo>
                    <a:pt x="1989134" y="2066131"/>
                  </a:lnTo>
                  <a:lnTo>
                    <a:pt x="1992310" y="2068910"/>
                  </a:lnTo>
                  <a:lnTo>
                    <a:pt x="1995089" y="2071688"/>
                  </a:lnTo>
                  <a:lnTo>
                    <a:pt x="1997470" y="2074863"/>
                  </a:lnTo>
                  <a:lnTo>
                    <a:pt x="1999455" y="2078435"/>
                  </a:lnTo>
                  <a:lnTo>
                    <a:pt x="2001440" y="2082403"/>
                  </a:lnTo>
                  <a:lnTo>
                    <a:pt x="2002631" y="2085975"/>
                  </a:lnTo>
                  <a:lnTo>
                    <a:pt x="2003028" y="2089944"/>
                  </a:lnTo>
                  <a:lnTo>
                    <a:pt x="2003425" y="2093913"/>
                  </a:lnTo>
                  <a:lnTo>
                    <a:pt x="2003028" y="2098278"/>
                  </a:lnTo>
                  <a:lnTo>
                    <a:pt x="2002631" y="2101850"/>
                  </a:lnTo>
                  <a:lnTo>
                    <a:pt x="2001440" y="2105819"/>
                  </a:lnTo>
                  <a:lnTo>
                    <a:pt x="1999455" y="2108994"/>
                  </a:lnTo>
                  <a:lnTo>
                    <a:pt x="1997470" y="2112566"/>
                  </a:lnTo>
                  <a:lnTo>
                    <a:pt x="1995089" y="2116138"/>
                  </a:lnTo>
                  <a:lnTo>
                    <a:pt x="1992310" y="2119313"/>
                  </a:lnTo>
                  <a:lnTo>
                    <a:pt x="1989134" y="2122091"/>
                  </a:lnTo>
                  <a:lnTo>
                    <a:pt x="1985959" y="2124472"/>
                  </a:lnTo>
                  <a:lnTo>
                    <a:pt x="1981989" y="2126853"/>
                  </a:lnTo>
                  <a:lnTo>
                    <a:pt x="1978019" y="2128838"/>
                  </a:lnTo>
                  <a:lnTo>
                    <a:pt x="1973653" y="2130822"/>
                  </a:lnTo>
                  <a:lnTo>
                    <a:pt x="1969286" y="2132013"/>
                  </a:lnTo>
                  <a:lnTo>
                    <a:pt x="1964920" y="2132806"/>
                  </a:lnTo>
                  <a:lnTo>
                    <a:pt x="1960156" y="2133203"/>
                  </a:lnTo>
                  <a:lnTo>
                    <a:pt x="1954996" y="2133600"/>
                  </a:lnTo>
                  <a:lnTo>
                    <a:pt x="264726" y="2133600"/>
                  </a:lnTo>
                  <a:lnTo>
                    <a:pt x="259566" y="2133203"/>
                  </a:lnTo>
                  <a:lnTo>
                    <a:pt x="254802" y="2132806"/>
                  </a:lnTo>
                  <a:lnTo>
                    <a:pt x="250436" y="2132013"/>
                  </a:lnTo>
                  <a:lnTo>
                    <a:pt x="246069" y="2130822"/>
                  </a:lnTo>
                  <a:lnTo>
                    <a:pt x="241306" y="2128838"/>
                  </a:lnTo>
                  <a:lnTo>
                    <a:pt x="237733" y="2126853"/>
                  </a:lnTo>
                  <a:lnTo>
                    <a:pt x="233763" y="2124472"/>
                  </a:lnTo>
                  <a:lnTo>
                    <a:pt x="230588" y="2122091"/>
                  </a:lnTo>
                  <a:lnTo>
                    <a:pt x="227015" y="2119313"/>
                  </a:lnTo>
                  <a:lnTo>
                    <a:pt x="224236" y="2116138"/>
                  </a:lnTo>
                  <a:lnTo>
                    <a:pt x="222251" y="2112566"/>
                  </a:lnTo>
                  <a:lnTo>
                    <a:pt x="219870" y="2108994"/>
                  </a:lnTo>
                  <a:lnTo>
                    <a:pt x="218282" y="2105819"/>
                  </a:lnTo>
                  <a:lnTo>
                    <a:pt x="217091" y="2101850"/>
                  </a:lnTo>
                  <a:lnTo>
                    <a:pt x="216297" y="2098278"/>
                  </a:lnTo>
                  <a:lnTo>
                    <a:pt x="215900" y="2093913"/>
                  </a:lnTo>
                  <a:lnTo>
                    <a:pt x="216297" y="2089944"/>
                  </a:lnTo>
                  <a:lnTo>
                    <a:pt x="217091" y="2085975"/>
                  </a:lnTo>
                  <a:lnTo>
                    <a:pt x="218282" y="2082403"/>
                  </a:lnTo>
                  <a:lnTo>
                    <a:pt x="219870" y="2078435"/>
                  </a:lnTo>
                  <a:lnTo>
                    <a:pt x="222251" y="2074863"/>
                  </a:lnTo>
                  <a:lnTo>
                    <a:pt x="224236" y="2071688"/>
                  </a:lnTo>
                  <a:lnTo>
                    <a:pt x="227015" y="2068910"/>
                  </a:lnTo>
                  <a:lnTo>
                    <a:pt x="230588" y="2066131"/>
                  </a:lnTo>
                  <a:lnTo>
                    <a:pt x="233763" y="2063353"/>
                  </a:lnTo>
                  <a:lnTo>
                    <a:pt x="237733" y="2061369"/>
                  </a:lnTo>
                  <a:lnTo>
                    <a:pt x="241306" y="2058988"/>
                  </a:lnTo>
                  <a:lnTo>
                    <a:pt x="246069" y="2057400"/>
                  </a:lnTo>
                  <a:lnTo>
                    <a:pt x="250436" y="2056210"/>
                  </a:lnTo>
                  <a:lnTo>
                    <a:pt x="254802" y="2055019"/>
                  </a:lnTo>
                  <a:lnTo>
                    <a:pt x="259566" y="2054622"/>
                  </a:lnTo>
                  <a:lnTo>
                    <a:pt x="264726" y="2054225"/>
                  </a:lnTo>
                  <a:close/>
                  <a:moveTo>
                    <a:pt x="259566" y="1952625"/>
                  </a:moveTo>
                  <a:lnTo>
                    <a:pt x="264726" y="1952625"/>
                  </a:lnTo>
                  <a:lnTo>
                    <a:pt x="1954996" y="1952625"/>
                  </a:lnTo>
                  <a:lnTo>
                    <a:pt x="1960156" y="1952625"/>
                  </a:lnTo>
                  <a:lnTo>
                    <a:pt x="1964920" y="1953423"/>
                  </a:lnTo>
                  <a:lnTo>
                    <a:pt x="1969286" y="1954220"/>
                  </a:lnTo>
                  <a:lnTo>
                    <a:pt x="1973653" y="1955417"/>
                  </a:lnTo>
                  <a:lnTo>
                    <a:pt x="1978019" y="1957411"/>
                  </a:lnTo>
                  <a:lnTo>
                    <a:pt x="1981989" y="1959007"/>
                  </a:lnTo>
                  <a:lnTo>
                    <a:pt x="1985959" y="1961799"/>
                  </a:lnTo>
                  <a:lnTo>
                    <a:pt x="1989134" y="1963793"/>
                  </a:lnTo>
                  <a:lnTo>
                    <a:pt x="1992310" y="1966984"/>
                  </a:lnTo>
                  <a:lnTo>
                    <a:pt x="1995089" y="1970175"/>
                  </a:lnTo>
                  <a:lnTo>
                    <a:pt x="1997470" y="1973366"/>
                  </a:lnTo>
                  <a:lnTo>
                    <a:pt x="1999455" y="1976956"/>
                  </a:lnTo>
                  <a:lnTo>
                    <a:pt x="2001440" y="1980147"/>
                  </a:lnTo>
                  <a:lnTo>
                    <a:pt x="2002631" y="1984136"/>
                  </a:lnTo>
                  <a:lnTo>
                    <a:pt x="2003028" y="1988124"/>
                  </a:lnTo>
                  <a:lnTo>
                    <a:pt x="2003425" y="1992113"/>
                  </a:lnTo>
                  <a:lnTo>
                    <a:pt x="2003028" y="1996501"/>
                  </a:lnTo>
                  <a:lnTo>
                    <a:pt x="2002631" y="2000489"/>
                  </a:lnTo>
                  <a:lnTo>
                    <a:pt x="2001440" y="2004079"/>
                  </a:lnTo>
                  <a:lnTo>
                    <a:pt x="1999455" y="2007669"/>
                  </a:lnTo>
                  <a:lnTo>
                    <a:pt x="1997470" y="2011259"/>
                  </a:lnTo>
                  <a:lnTo>
                    <a:pt x="1995089" y="2014848"/>
                  </a:lnTo>
                  <a:lnTo>
                    <a:pt x="1992310" y="2017641"/>
                  </a:lnTo>
                  <a:lnTo>
                    <a:pt x="1989134" y="2020433"/>
                  </a:lnTo>
                  <a:lnTo>
                    <a:pt x="1985959" y="2023225"/>
                  </a:lnTo>
                  <a:lnTo>
                    <a:pt x="1981989" y="2025219"/>
                  </a:lnTo>
                  <a:lnTo>
                    <a:pt x="1978019" y="2027612"/>
                  </a:lnTo>
                  <a:lnTo>
                    <a:pt x="1973653" y="2028809"/>
                  </a:lnTo>
                  <a:lnTo>
                    <a:pt x="1969286" y="2030006"/>
                  </a:lnTo>
                  <a:lnTo>
                    <a:pt x="1964920" y="2031601"/>
                  </a:lnTo>
                  <a:lnTo>
                    <a:pt x="1960156" y="2032000"/>
                  </a:lnTo>
                  <a:lnTo>
                    <a:pt x="1954996" y="2032000"/>
                  </a:lnTo>
                  <a:lnTo>
                    <a:pt x="264726" y="2032000"/>
                  </a:lnTo>
                  <a:lnTo>
                    <a:pt x="259566" y="2032000"/>
                  </a:lnTo>
                  <a:lnTo>
                    <a:pt x="254802" y="2031601"/>
                  </a:lnTo>
                  <a:lnTo>
                    <a:pt x="250436" y="2030006"/>
                  </a:lnTo>
                  <a:lnTo>
                    <a:pt x="246069" y="2028809"/>
                  </a:lnTo>
                  <a:lnTo>
                    <a:pt x="241306" y="2027612"/>
                  </a:lnTo>
                  <a:lnTo>
                    <a:pt x="237733" y="2025219"/>
                  </a:lnTo>
                  <a:lnTo>
                    <a:pt x="233763" y="2023225"/>
                  </a:lnTo>
                  <a:lnTo>
                    <a:pt x="230588" y="2020433"/>
                  </a:lnTo>
                  <a:lnTo>
                    <a:pt x="227015" y="2017641"/>
                  </a:lnTo>
                  <a:lnTo>
                    <a:pt x="224236" y="2014848"/>
                  </a:lnTo>
                  <a:lnTo>
                    <a:pt x="222251" y="2011259"/>
                  </a:lnTo>
                  <a:lnTo>
                    <a:pt x="219870" y="2007669"/>
                  </a:lnTo>
                  <a:lnTo>
                    <a:pt x="218282" y="2004079"/>
                  </a:lnTo>
                  <a:lnTo>
                    <a:pt x="217091" y="2000489"/>
                  </a:lnTo>
                  <a:lnTo>
                    <a:pt x="216297" y="1996501"/>
                  </a:lnTo>
                  <a:lnTo>
                    <a:pt x="215900" y="1992113"/>
                  </a:lnTo>
                  <a:lnTo>
                    <a:pt x="216297" y="1988124"/>
                  </a:lnTo>
                  <a:lnTo>
                    <a:pt x="217091" y="1984136"/>
                  </a:lnTo>
                  <a:lnTo>
                    <a:pt x="218282" y="1980147"/>
                  </a:lnTo>
                  <a:lnTo>
                    <a:pt x="219870" y="1976956"/>
                  </a:lnTo>
                  <a:lnTo>
                    <a:pt x="222251" y="1973366"/>
                  </a:lnTo>
                  <a:lnTo>
                    <a:pt x="224236" y="1970175"/>
                  </a:lnTo>
                  <a:lnTo>
                    <a:pt x="227015" y="1966984"/>
                  </a:lnTo>
                  <a:lnTo>
                    <a:pt x="230588" y="1963793"/>
                  </a:lnTo>
                  <a:lnTo>
                    <a:pt x="233763" y="1961799"/>
                  </a:lnTo>
                  <a:lnTo>
                    <a:pt x="237733" y="1959007"/>
                  </a:lnTo>
                  <a:lnTo>
                    <a:pt x="241306" y="1957411"/>
                  </a:lnTo>
                  <a:lnTo>
                    <a:pt x="246069" y="1955417"/>
                  </a:lnTo>
                  <a:lnTo>
                    <a:pt x="250436" y="1954220"/>
                  </a:lnTo>
                  <a:lnTo>
                    <a:pt x="254802" y="1953423"/>
                  </a:lnTo>
                  <a:lnTo>
                    <a:pt x="259566" y="1952625"/>
                  </a:lnTo>
                  <a:close/>
                  <a:moveTo>
                    <a:pt x="259566" y="1851025"/>
                  </a:moveTo>
                  <a:lnTo>
                    <a:pt x="264726" y="1851025"/>
                  </a:lnTo>
                  <a:lnTo>
                    <a:pt x="1954996" y="1851025"/>
                  </a:lnTo>
                  <a:lnTo>
                    <a:pt x="1960156" y="1851025"/>
                  </a:lnTo>
                  <a:lnTo>
                    <a:pt x="1964920" y="1851823"/>
                  </a:lnTo>
                  <a:lnTo>
                    <a:pt x="1969286" y="1853019"/>
                  </a:lnTo>
                  <a:lnTo>
                    <a:pt x="1973653" y="1854216"/>
                  </a:lnTo>
                  <a:lnTo>
                    <a:pt x="1978019" y="1855811"/>
                  </a:lnTo>
                  <a:lnTo>
                    <a:pt x="1981989" y="1857806"/>
                  </a:lnTo>
                  <a:lnTo>
                    <a:pt x="1985959" y="1860199"/>
                  </a:lnTo>
                  <a:lnTo>
                    <a:pt x="1989134" y="1862592"/>
                  </a:lnTo>
                  <a:lnTo>
                    <a:pt x="1992310" y="1865783"/>
                  </a:lnTo>
                  <a:lnTo>
                    <a:pt x="1995089" y="1868575"/>
                  </a:lnTo>
                  <a:lnTo>
                    <a:pt x="1997470" y="1871766"/>
                  </a:lnTo>
                  <a:lnTo>
                    <a:pt x="1999455" y="1875356"/>
                  </a:lnTo>
                  <a:lnTo>
                    <a:pt x="2001440" y="1878946"/>
                  </a:lnTo>
                  <a:lnTo>
                    <a:pt x="2002631" y="1882934"/>
                  </a:lnTo>
                  <a:lnTo>
                    <a:pt x="2003028" y="1886923"/>
                  </a:lnTo>
                  <a:lnTo>
                    <a:pt x="2003425" y="1890912"/>
                  </a:lnTo>
                  <a:lnTo>
                    <a:pt x="2003028" y="1895299"/>
                  </a:lnTo>
                  <a:lnTo>
                    <a:pt x="2002631" y="1898889"/>
                  </a:lnTo>
                  <a:lnTo>
                    <a:pt x="2001440" y="1902878"/>
                  </a:lnTo>
                  <a:lnTo>
                    <a:pt x="1999455" y="1906069"/>
                  </a:lnTo>
                  <a:lnTo>
                    <a:pt x="1997470" y="1909659"/>
                  </a:lnTo>
                  <a:lnTo>
                    <a:pt x="1995089" y="1913248"/>
                  </a:lnTo>
                  <a:lnTo>
                    <a:pt x="1992310" y="1916439"/>
                  </a:lnTo>
                  <a:lnTo>
                    <a:pt x="1989134" y="1918833"/>
                  </a:lnTo>
                  <a:lnTo>
                    <a:pt x="1985959" y="1921625"/>
                  </a:lnTo>
                  <a:lnTo>
                    <a:pt x="1981989" y="1924018"/>
                  </a:lnTo>
                  <a:lnTo>
                    <a:pt x="1978019" y="1926012"/>
                  </a:lnTo>
                  <a:lnTo>
                    <a:pt x="1973653" y="1927209"/>
                  </a:lnTo>
                  <a:lnTo>
                    <a:pt x="1969286" y="1928804"/>
                  </a:lnTo>
                  <a:lnTo>
                    <a:pt x="1964920" y="1930001"/>
                  </a:lnTo>
                  <a:lnTo>
                    <a:pt x="1960156" y="1930400"/>
                  </a:lnTo>
                  <a:lnTo>
                    <a:pt x="1954996" y="1930400"/>
                  </a:lnTo>
                  <a:lnTo>
                    <a:pt x="264726" y="1930400"/>
                  </a:lnTo>
                  <a:lnTo>
                    <a:pt x="259566" y="1930400"/>
                  </a:lnTo>
                  <a:lnTo>
                    <a:pt x="254802" y="1930001"/>
                  </a:lnTo>
                  <a:lnTo>
                    <a:pt x="250436" y="1928804"/>
                  </a:lnTo>
                  <a:lnTo>
                    <a:pt x="246069" y="1927209"/>
                  </a:lnTo>
                  <a:lnTo>
                    <a:pt x="241306" y="1926012"/>
                  </a:lnTo>
                  <a:lnTo>
                    <a:pt x="237733" y="1924018"/>
                  </a:lnTo>
                  <a:lnTo>
                    <a:pt x="233763" y="1921625"/>
                  </a:lnTo>
                  <a:lnTo>
                    <a:pt x="230588" y="1918833"/>
                  </a:lnTo>
                  <a:lnTo>
                    <a:pt x="227015" y="1916439"/>
                  </a:lnTo>
                  <a:lnTo>
                    <a:pt x="224236" y="1913248"/>
                  </a:lnTo>
                  <a:lnTo>
                    <a:pt x="222251" y="1909659"/>
                  </a:lnTo>
                  <a:lnTo>
                    <a:pt x="219870" y="1906069"/>
                  </a:lnTo>
                  <a:lnTo>
                    <a:pt x="218282" y="1902878"/>
                  </a:lnTo>
                  <a:lnTo>
                    <a:pt x="217091" y="1898889"/>
                  </a:lnTo>
                  <a:lnTo>
                    <a:pt x="216297" y="1895299"/>
                  </a:lnTo>
                  <a:lnTo>
                    <a:pt x="215900" y="1890912"/>
                  </a:lnTo>
                  <a:lnTo>
                    <a:pt x="216297" y="1886923"/>
                  </a:lnTo>
                  <a:lnTo>
                    <a:pt x="217091" y="1882934"/>
                  </a:lnTo>
                  <a:lnTo>
                    <a:pt x="218282" y="1878946"/>
                  </a:lnTo>
                  <a:lnTo>
                    <a:pt x="219870" y="1875356"/>
                  </a:lnTo>
                  <a:lnTo>
                    <a:pt x="222251" y="1871766"/>
                  </a:lnTo>
                  <a:lnTo>
                    <a:pt x="224236" y="1868575"/>
                  </a:lnTo>
                  <a:lnTo>
                    <a:pt x="227015" y="1865783"/>
                  </a:lnTo>
                  <a:lnTo>
                    <a:pt x="230588" y="1862592"/>
                  </a:lnTo>
                  <a:lnTo>
                    <a:pt x="233763" y="1860199"/>
                  </a:lnTo>
                  <a:lnTo>
                    <a:pt x="237733" y="1857806"/>
                  </a:lnTo>
                  <a:lnTo>
                    <a:pt x="241306" y="1855811"/>
                  </a:lnTo>
                  <a:lnTo>
                    <a:pt x="246069" y="1854216"/>
                  </a:lnTo>
                  <a:lnTo>
                    <a:pt x="250436" y="1853019"/>
                  </a:lnTo>
                  <a:lnTo>
                    <a:pt x="254802" y="1851823"/>
                  </a:lnTo>
                  <a:lnTo>
                    <a:pt x="259566" y="1851025"/>
                  </a:lnTo>
                  <a:close/>
                  <a:moveTo>
                    <a:pt x="558571" y="627063"/>
                  </a:moveTo>
                  <a:lnTo>
                    <a:pt x="563363" y="627063"/>
                  </a:lnTo>
                  <a:lnTo>
                    <a:pt x="568555" y="627063"/>
                  </a:lnTo>
                  <a:lnTo>
                    <a:pt x="573348" y="627461"/>
                  </a:lnTo>
                  <a:lnTo>
                    <a:pt x="578140" y="627858"/>
                  </a:lnTo>
                  <a:lnTo>
                    <a:pt x="582932" y="629449"/>
                  </a:lnTo>
                  <a:lnTo>
                    <a:pt x="591719" y="631835"/>
                  </a:lnTo>
                  <a:lnTo>
                    <a:pt x="600505" y="635413"/>
                  </a:lnTo>
                  <a:lnTo>
                    <a:pt x="608892" y="639787"/>
                  </a:lnTo>
                  <a:lnTo>
                    <a:pt x="616879" y="645354"/>
                  </a:lnTo>
                  <a:lnTo>
                    <a:pt x="624068" y="651318"/>
                  </a:lnTo>
                  <a:lnTo>
                    <a:pt x="631256" y="658475"/>
                  </a:lnTo>
                  <a:lnTo>
                    <a:pt x="637247" y="666030"/>
                  </a:lnTo>
                  <a:lnTo>
                    <a:pt x="642439" y="673584"/>
                  </a:lnTo>
                  <a:lnTo>
                    <a:pt x="647631" y="682730"/>
                  </a:lnTo>
                  <a:lnTo>
                    <a:pt x="651624" y="692272"/>
                  </a:lnTo>
                  <a:lnTo>
                    <a:pt x="654420" y="701815"/>
                  </a:lnTo>
                  <a:lnTo>
                    <a:pt x="656816" y="712153"/>
                  </a:lnTo>
                  <a:lnTo>
                    <a:pt x="658414" y="722491"/>
                  </a:lnTo>
                  <a:lnTo>
                    <a:pt x="658813" y="733625"/>
                  </a:lnTo>
                  <a:lnTo>
                    <a:pt x="658414" y="743962"/>
                  </a:lnTo>
                  <a:lnTo>
                    <a:pt x="656816" y="754698"/>
                  </a:lnTo>
                  <a:lnTo>
                    <a:pt x="654420" y="765036"/>
                  </a:lnTo>
                  <a:lnTo>
                    <a:pt x="651624" y="774976"/>
                  </a:lnTo>
                  <a:lnTo>
                    <a:pt x="647631" y="784122"/>
                  </a:lnTo>
                  <a:lnTo>
                    <a:pt x="642439" y="792869"/>
                  </a:lnTo>
                  <a:lnTo>
                    <a:pt x="637247" y="801219"/>
                  </a:lnTo>
                  <a:lnTo>
                    <a:pt x="631256" y="808774"/>
                  </a:lnTo>
                  <a:lnTo>
                    <a:pt x="624068" y="815533"/>
                  </a:lnTo>
                  <a:lnTo>
                    <a:pt x="616879" y="821498"/>
                  </a:lnTo>
                  <a:lnTo>
                    <a:pt x="608892" y="826667"/>
                  </a:lnTo>
                  <a:lnTo>
                    <a:pt x="600505" y="831438"/>
                  </a:lnTo>
                  <a:lnTo>
                    <a:pt x="591719" y="835017"/>
                  </a:lnTo>
                  <a:lnTo>
                    <a:pt x="582932" y="837800"/>
                  </a:lnTo>
                  <a:lnTo>
                    <a:pt x="578140" y="838595"/>
                  </a:lnTo>
                  <a:lnTo>
                    <a:pt x="573348" y="838993"/>
                  </a:lnTo>
                  <a:lnTo>
                    <a:pt x="568555" y="839390"/>
                  </a:lnTo>
                  <a:lnTo>
                    <a:pt x="563363" y="839788"/>
                  </a:lnTo>
                  <a:lnTo>
                    <a:pt x="558571" y="839390"/>
                  </a:lnTo>
                  <a:lnTo>
                    <a:pt x="553778" y="838993"/>
                  </a:lnTo>
                  <a:lnTo>
                    <a:pt x="548986" y="838595"/>
                  </a:lnTo>
                  <a:lnTo>
                    <a:pt x="544593" y="837800"/>
                  </a:lnTo>
                  <a:lnTo>
                    <a:pt x="535407" y="835017"/>
                  </a:lnTo>
                  <a:lnTo>
                    <a:pt x="526621" y="831438"/>
                  </a:lnTo>
                  <a:lnTo>
                    <a:pt x="518234" y="826667"/>
                  </a:lnTo>
                  <a:lnTo>
                    <a:pt x="510646" y="821498"/>
                  </a:lnTo>
                  <a:lnTo>
                    <a:pt x="503058" y="815533"/>
                  </a:lnTo>
                  <a:lnTo>
                    <a:pt x="496269" y="808774"/>
                  </a:lnTo>
                  <a:lnTo>
                    <a:pt x="492126" y="803549"/>
                  </a:lnTo>
                  <a:lnTo>
                    <a:pt x="492126" y="1749822"/>
                  </a:lnTo>
                  <a:lnTo>
                    <a:pt x="491728" y="1754982"/>
                  </a:lnTo>
                  <a:lnTo>
                    <a:pt x="491331" y="1760141"/>
                  </a:lnTo>
                  <a:lnTo>
                    <a:pt x="490138" y="1764904"/>
                  </a:lnTo>
                  <a:lnTo>
                    <a:pt x="488548" y="1769666"/>
                  </a:lnTo>
                  <a:lnTo>
                    <a:pt x="486957" y="1774825"/>
                  </a:lnTo>
                  <a:lnTo>
                    <a:pt x="484174" y="1778794"/>
                  </a:lnTo>
                  <a:lnTo>
                    <a:pt x="482186" y="1783160"/>
                  </a:lnTo>
                  <a:lnTo>
                    <a:pt x="479006" y="1786732"/>
                  </a:lnTo>
                  <a:lnTo>
                    <a:pt x="475825" y="1789907"/>
                  </a:lnTo>
                  <a:lnTo>
                    <a:pt x="472246" y="1793082"/>
                  </a:lnTo>
                  <a:lnTo>
                    <a:pt x="468271" y="1795860"/>
                  </a:lnTo>
                  <a:lnTo>
                    <a:pt x="464295" y="1797844"/>
                  </a:lnTo>
                  <a:lnTo>
                    <a:pt x="460716" y="1799828"/>
                  </a:lnTo>
                  <a:lnTo>
                    <a:pt x="455945" y="1801019"/>
                  </a:lnTo>
                  <a:lnTo>
                    <a:pt x="451572" y="1801416"/>
                  </a:lnTo>
                  <a:lnTo>
                    <a:pt x="446801" y="1801813"/>
                  </a:lnTo>
                  <a:lnTo>
                    <a:pt x="316391" y="1801813"/>
                  </a:lnTo>
                  <a:lnTo>
                    <a:pt x="312017" y="1801416"/>
                  </a:lnTo>
                  <a:lnTo>
                    <a:pt x="307644" y="1801019"/>
                  </a:lnTo>
                  <a:lnTo>
                    <a:pt x="303270" y="1799828"/>
                  </a:lnTo>
                  <a:lnTo>
                    <a:pt x="298499" y="1797844"/>
                  </a:lnTo>
                  <a:lnTo>
                    <a:pt x="294921" y="1795860"/>
                  </a:lnTo>
                  <a:lnTo>
                    <a:pt x="291343" y="1793082"/>
                  </a:lnTo>
                  <a:lnTo>
                    <a:pt x="287764" y="1789907"/>
                  </a:lnTo>
                  <a:lnTo>
                    <a:pt x="284584" y="1786732"/>
                  </a:lnTo>
                  <a:lnTo>
                    <a:pt x="281403" y="1783160"/>
                  </a:lnTo>
                  <a:lnTo>
                    <a:pt x="279017" y="1778794"/>
                  </a:lnTo>
                  <a:lnTo>
                    <a:pt x="276632" y="1774825"/>
                  </a:lnTo>
                  <a:lnTo>
                    <a:pt x="275041" y="1769666"/>
                  </a:lnTo>
                  <a:lnTo>
                    <a:pt x="273053" y="1764904"/>
                  </a:lnTo>
                  <a:lnTo>
                    <a:pt x="272258" y="1760141"/>
                  </a:lnTo>
                  <a:lnTo>
                    <a:pt x="271463" y="1754982"/>
                  </a:lnTo>
                  <a:lnTo>
                    <a:pt x="271463" y="1749822"/>
                  </a:lnTo>
                  <a:lnTo>
                    <a:pt x="271463" y="803989"/>
                  </a:lnTo>
                  <a:lnTo>
                    <a:pt x="267660" y="808774"/>
                  </a:lnTo>
                  <a:lnTo>
                    <a:pt x="260857" y="815533"/>
                  </a:lnTo>
                  <a:lnTo>
                    <a:pt x="253253" y="821498"/>
                  </a:lnTo>
                  <a:lnTo>
                    <a:pt x="245249" y="826667"/>
                  </a:lnTo>
                  <a:lnTo>
                    <a:pt x="237645" y="831438"/>
                  </a:lnTo>
                  <a:lnTo>
                    <a:pt x="228440" y="835017"/>
                  </a:lnTo>
                  <a:lnTo>
                    <a:pt x="219235" y="837800"/>
                  </a:lnTo>
                  <a:lnTo>
                    <a:pt x="214433" y="838595"/>
                  </a:lnTo>
                  <a:lnTo>
                    <a:pt x="210030" y="838993"/>
                  </a:lnTo>
                  <a:lnTo>
                    <a:pt x="205228" y="839390"/>
                  </a:lnTo>
                  <a:lnTo>
                    <a:pt x="200425" y="839788"/>
                  </a:lnTo>
                  <a:lnTo>
                    <a:pt x="195222" y="839390"/>
                  </a:lnTo>
                  <a:lnTo>
                    <a:pt x="190420" y="838993"/>
                  </a:lnTo>
                  <a:lnTo>
                    <a:pt x="185617" y="838595"/>
                  </a:lnTo>
                  <a:lnTo>
                    <a:pt x="180815" y="837800"/>
                  </a:lnTo>
                  <a:lnTo>
                    <a:pt x="171610" y="835017"/>
                  </a:lnTo>
                  <a:lnTo>
                    <a:pt x="163206" y="831438"/>
                  </a:lnTo>
                  <a:lnTo>
                    <a:pt x="154801" y="826667"/>
                  </a:lnTo>
                  <a:lnTo>
                    <a:pt x="146797" y="821498"/>
                  </a:lnTo>
                  <a:lnTo>
                    <a:pt x="139193" y="815533"/>
                  </a:lnTo>
                  <a:lnTo>
                    <a:pt x="132389" y="808774"/>
                  </a:lnTo>
                  <a:lnTo>
                    <a:pt x="126386" y="801219"/>
                  </a:lnTo>
                  <a:lnTo>
                    <a:pt x="121184" y="792869"/>
                  </a:lnTo>
                  <a:lnTo>
                    <a:pt x="115981" y="784122"/>
                  </a:lnTo>
                  <a:lnTo>
                    <a:pt x="112379" y="774976"/>
                  </a:lnTo>
                  <a:lnTo>
                    <a:pt x="109177" y="765036"/>
                  </a:lnTo>
                  <a:lnTo>
                    <a:pt x="106376" y="754698"/>
                  </a:lnTo>
                  <a:lnTo>
                    <a:pt x="105175" y="743962"/>
                  </a:lnTo>
                  <a:lnTo>
                    <a:pt x="104775" y="733625"/>
                  </a:lnTo>
                  <a:lnTo>
                    <a:pt x="105175" y="722491"/>
                  </a:lnTo>
                  <a:lnTo>
                    <a:pt x="106376" y="712153"/>
                  </a:lnTo>
                  <a:lnTo>
                    <a:pt x="109177" y="701815"/>
                  </a:lnTo>
                  <a:lnTo>
                    <a:pt x="112379" y="692273"/>
                  </a:lnTo>
                  <a:lnTo>
                    <a:pt x="115981" y="682730"/>
                  </a:lnTo>
                  <a:lnTo>
                    <a:pt x="121184" y="673585"/>
                  </a:lnTo>
                  <a:lnTo>
                    <a:pt x="126386" y="666030"/>
                  </a:lnTo>
                  <a:lnTo>
                    <a:pt x="132389" y="658475"/>
                  </a:lnTo>
                  <a:lnTo>
                    <a:pt x="139193" y="651318"/>
                  </a:lnTo>
                  <a:lnTo>
                    <a:pt x="146797" y="645354"/>
                  </a:lnTo>
                  <a:lnTo>
                    <a:pt x="154801" y="639787"/>
                  </a:lnTo>
                  <a:lnTo>
                    <a:pt x="163206" y="635413"/>
                  </a:lnTo>
                  <a:lnTo>
                    <a:pt x="171610" y="631835"/>
                  </a:lnTo>
                  <a:lnTo>
                    <a:pt x="180815" y="629449"/>
                  </a:lnTo>
                  <a:lnTo>
                    <a:pt x="185617" y="627859"/>
                  </a:lnTo>
                  <a:lnTo>
                    <a:pt x="190420" y="627461"/>
                  </a:lnTo>
                  <a:lnTo>
                    <a:pt x="195222" y="627063"/>
                  </a:lnTo>
                  <a:lnTo>
                    <a:pt x="197222" y="627063"/>
                  </a:lnTo>
                  <a:lnTo>
                    <a:pt x="200394" y="627063"/>
                  </a:lnTo>
                  <a:lnTo>
                    <a:pt x="200425" y="627063"/>
                  </a:lnTo>
                  <a:lnTo>
                    <a:pt x="205228" y="627063"/>
                  </a:lnTo>
                  <a:lnTo>
                    <a:pt x="558570" y="627063"/>
                  </a:lnTo>
                  <a:lnTo>
                    <a:pt x="558571" y="627063"/>
                  </a:lnTo>
                  <a:close/>
                  <a:moveTo>
                    <a:pt x="922944" y="627063"/>
                  </a:moveTo>
                  <a:lnTo>
                    <a:pt x="927696" y="627063"/>
                  </a:lnTo>
                  <a:lnTo>
                    <a:pt x="932449" y="627063"/>
                  </a:lnTo>
                  <a:lnTo>
                    <a:pt x="932450" y="627063"/>
                  </a:lnTo>
                  <a:lnTo>
                    <a:pt x="1286688" y="627063"/>
                  </a:lnTo>
                  <a:lnTo>
                    <a:pt x="1286689" y="627063"/>
                  </a:lnTo>
                  <a:lnTo>
                    <a:pt x="1291432" y="627063"/>
                  </a:lnTo>
                  <a:lnTo>
                    <a:pt x="1296174" y="627063"/>
                  </a:lnTo>
                  <a:lnTo>
                    <a:pt x="1300917" y="627461"/>
                  </a:lnTo>
                  <a:lnTo>
                    <a:pt x="1306054" y="627858"/>
                  </a:lnTo>
                  <a:lnTo>
                    <a:pt x="1310402" y="629449"/>
                  </a:lnTo>
                  <a:lnTo>
                    <a:pt x="1319492" y="631835"/>
                  </a:lnTo>
                  <a:lnTo>
                    <a:pt x="1328187" y="635413"/>
                  </a:lnTo>
                  <a:lnTo>
                    <a:pt x="1336486" y="639787"/>
                  </a:lnTo>
                  <a:lnTo>
                    <a:pt x="1343995" y="645353"/>
                  </a:lnTo>
                  <a:lnTo>
                    <a:pt x="1351504" y="651318"/>
                  </a:lnTo>
                  <a:lnTo>
                    <a:pt x="1357828" y="658475"/>
                  </a:lnTo>
                  <a:lnTo>
                    <a:pt x="1364151" y="666030"/>
                  </a:lnTo>
                  <a:lnTo>
                    <a:pt x="1369684" y="673584"/>
                  </a:lnTo>
                  <a:lnTo>
                    <a:pt x="1374427" y="682729"/>
                  </a:lnTo>
                  <a:lnTo>
                    <a:pt x="1378379" y="692272"/>
                  </a:lnTo>
                  <a:lnTo>
                    <a:pt x="1381541" y="701815"/>
                  </a:lnTo>
                  <a:lnTo>
                    <a:pt x="1383912" y="712153"/>
                  </a:lnTo>
                  <a:lnTo>
                    <a:pt x="1385493" y="722491"/>
                  </a:lnTo>
                  <a:lnTo>
                    <a:pt x="1385888" y="733624"/>
                  </a:lnTo>
                  <a:lnTo>
                    <a:pt x="1385493" y="743962"/>
                  </a:lnTo>
                  <a:lnTo>
                    <a:pt x="1383912" y="754698"/>
                  </a:lnTo>
                  <a:lnTo>
                    <a:pt x="1381541" y="765036"/>
                  </a:lnTo>
                  <a:lnTo>
                    <a:pt x="1378379" y="774976"/>
                  </a:lnTo>
                  <a:lnTo>
                    <a:pt x="1374427" y="784122"/>
                  </a:lnTo>
                  <a:lnTo>
                    <a:pt x="1369684" y="792869"/>
                  </a:lnTo>
                  <a:lnTo>
                    <a:pt x="1364151" y="801219"/>
                  </a:lnTo>
                  <a:lnTo>
                    <a:pt x="1357828" y="808774"/>
                  </a:lnTo>
                  <a:lnTo>
                    <a:pt x="1351504" y="815533"/>
                  </a:lnTo>
                  <a:lnTo>
                    <a:pt x="1343995" y="821498"/>
                  </a:lnTo>
                  <a:lnTo>
                    <a:pt x="1336486" y="826667"/>
                  </a:lnTo>
                  <a:lnTo>
                    <a:pt x="1328187" y="831438"/>
                  </a:lnTo>
                  <a:lnTo>
                    <a:pt x="1319492" y="835017"/>
                  </a:lnTo>
                  <a:lnTo>
                    <a:pt x="1310402" y="837800"/>
                  </a:lnTo>
                  <a:lnTo>
                    <a:pt x="1306054" y="838595"/>
                  </a:lnTo>
                  <a:lnTo>
                    <a:pt x="1300917" y="838993"/>
                  </a:lnTo>
                  <a:lnTo>
                    <a:pt x="1296174" y="839390"/>
                  </a:lnTo>
                  <a:lnTo>
                    <a:pt x="1291432" y="839788"/>
                  </a:lnTo>
                  <a:lnTo>
                    <a:pt x="1286689" y="839390"/>
                  </a:lnTo>
                  <a:lnTo>
                    <a:pt x="1281946" y="838993"/>
                  </a:lnTo>
                  <a:lnTo>
                    <a:pt x="1277204" y="838595"/>
                  </a:lnTo>
                  <a:lnTo>
                    <a:pt x="1272066" y="837800"/>
                  </a:lnTo>
                  <a:lnTo>
                    <a:pt x="1263371" y="835017"/>
                  </a:lnTo>
                  <a:lnTo>
                    <a:pt x="1254676" y="831438"/>
                  </a:lnTo>
                  <a:lnTo>
                    <a:pt x="1246377" y="826667"/>
                  </a:lnTo>
                  <a:lnTo>
                    <a:pt x="1238473" y="821498"/>
                  </a:lnTo>
                  <a:lnTo>
                    <a:pt x="1231754" y="815533"/>
                  </a:lnTo>
                  <a:lnTo>
                    <a:pt x="1224640" y="808774"/>
                  </a:lnTo>
                  <a:lnTo>
                    <a:pt x="1219201" y="802275"/>
                  </a:lnTo>
                  <a:lnTo>
                    <a:pt x="1219201" y="1749822"/>
                  </a:lnTo>
                  <a:lnTo>
                    <a:pt x="1218804" y="1754982"/>
                  </a:lnTo>
                  <a:lnTo>
                    <a:pt x="1218407" y="1760141"/>
                  </a:lnTo>
                  <a:lnTo>
                    <a:pt x="1216820" y="1764904"/>
                  </a:lnTo>
                  <a:lnTo>
                    <a:pt x="1215629" y="1769666"/>
                  </a:lnTo>
                  <a:lnTo>
                    <a:pt x="1213248" y="1774825"/>
                  </a:lnTo>
                  <a:lnTo>
                    <a:pt x="1211263" y="1778794"/>
                  </a:lnTo>
                  <a:lnTo>
                    <a:pt x="1208485" y="1783160"/>
                  </a:lnTo>
                  <a:lnTo>
                    <a:pt x="1206104" y="1786732"/>
                  </a:lnTo>
                  <a:lnTo>
                    <a:pt x="1202532" y="1789907"/>
                  </a:lnTo>
                  <a:lnTo>
                    <a:pt x="1198960" y="1793082"/>
                  </a:lnTo>
                  <a:lnTo>
                    <a:pt x="1195388" y="1795860"/>
                  </a:lnTo>
                  <a:lnTo>
                    <a:pt x="1191420" y="1797844"/>
                  </a:lnTo>
                  <a:lnTo>
                    <a:pt x="1187451" y="1799828"/>
                  </a:lnTo>
                  <a:lnTo>
                    <a:pt x="1183085" y="1801019"/>
                  </a:lnTo>
                  <a:lnTo>
                    <a:pt x="1178720" y="1801416"/>
                  </a:lnTo>
                  <a:lnTo>
                    <a:pt x="1173957" y="1801813"/>
                  </a:lnTo>
                  <a:lnTo>
                    <a:pt x="1043385" y="1801813"/>
                  </a:lnTo>
                  <a:lnTo>
                    <a:pt x="1038622" y="1801416"/>
                  </a:lnTo>
                  <a:lnTo>
                    <a:pt x="1034257" y="1801019"/>
                  </a:lnTo>
                  <a:lnTo>
                    <a:pt x="1030288" y="1799828"/>
                  </a:lnTo>
                  <a:lnTo>
                    <a:pt x="1025922" y="1797844"/>
                  </a:lnTo>
                  <a:lnTo>
                    <a:pt x="1021954" y="1795860"/>
                  </a:lnTo>
                  <a:lnTo>
                    <a:pt x="1018382" y="1793082"/>
                  </a:lnTo>
                  <a:lnTo>
                    <a:pt x="1015207" y="1789907"/>
                  </a:lnTo>
                  <a:lnTo>
                    <a:pt x="1012032" y="1786732"/>
                  </a:lnTo>
                  <a:lnTo>
                    <a:pt x="1008857" y="1783160"/>
                  </a:lnTo>
                  <a:lnTo>
                    <a:pt x="1006079" y="1778794"/>
                  </a:lnTo>
                  <a:lnTo>
                    <a:pt x="1004094" y="1774825"/>
                  </a:lnTo>
                  <a:lnTo>
                    <a:pt x="1002110" y="1769666"/>
                  </a:lnTo>
                  <a:lnTo>
                    <a:pt x="1000522" y="1764904"/>
                  </a:lnTo>
                  <a:lnTo>
                    <a:pt x="999729" y="1760141"/>
                  </a:lnTo>
                  <a:lnTo>
                    <a:pt x="998935" y="1754982"/>
                  </a:lnTo>
                  <a:lnTo>
                    <a:pt x="998538" y="1749822"/>
                  </a:lnTo>
                  <a:lnTo>
                    <a:pt x="998538" y="804112"/>
                  </a:lnTo>
                  <a:lnTo>
                    <a:pt x="994628" y="808774"/>
                  </a:lnTo>
                  <a:lnTo>
                    <a:pt x="987895" y="815533"/>
                  </a:lnTo>
                  <a:lnTo>
                    <a:pt x="980766" y="821498"/>
                  </a:lnTo>
                  <a:lnTo>
                    <a:pt x="972846" y="826667"/>
                  </a:lnTo>
                  <a:lnTo>
                    <a:pt x="964529" y="831438"/>
                  </a:lnTo>
                  <a:lnTo>
                    <a:pt x="955816" y="835017"/>
                  </a:lnTo>
                  <a:lnTo>
                    <a:pt x="947103" y="837800"/>
                  </a:lnTo>
                  <a:lnTo>
                    <a:pt x="942350" y="838595"/>
                  </a:lnTo>
                  <a:lnTo>
                    <a:pt x="937598" y="838993"/>
                  </a:lnTo>
                  <a:lnTo>
                    <a:pt x="932449" y="839390"/>
                  </a:lnTo>
                  <a:lnTo>
                    <a:pt x="927696" y="839788"/>
                  </a:lnTo>
                  <a:lnTo>
                    <a:pt x="922944" y="839390"/>
                  </a:lnTo>
                  <a:lnTo>
                    <a:pt x="918191" y="838993"/>
                  </a:lnTo>
                  <a:lnTo>
                    <a:pt x="913439" y="838595"/>
                  </a:lnTo>
                  <a:lnTo>
                    <a:pt x="909082" y="837800"/>
                  </a:lnTo>
                  <a:lnTo>
                    <a:pt x="899577" y="835017"/>
                  </a:lnTo>
                  <a:lnTo>
                    <a:pt x="890864" y="831438"/>
                  </a:lnTo>
                  <a:lnTo>
                    <a:pt x="882547" y="826667"/>
                  </a:lnTo>
                  <a:lnTo>
                    <a:pt x="875419" y="821498"/>
                  </a:lnTo>
                  <a:lnTo>
                    <a:pt x="867894" y="815533"/>
                  </a:lnTo>
                  <a:lnTo>
                    <a:pt x="861161" y="808774"/>
                  </a:lnTo>
                  <a:lnTo>
                    <a:pt x="855220" y="801219"/>
                  </a:lnTo>
                  <a:lnTo>
                    <a:pt x="849280" y="792869"/>
                  </a:lnTo>
                  <a:lnTo>
                    <a:pt x="844923" y="784122"/>
                  </a:lnTo>
                  <a:lnTo>
                    <a:pt x="840567" y="774976"/>
                  </a:lnTo>
                  <a:lnTo>
                    <a:pt x="837398" y="765036"/>
                  </a:lnTo>
                  <a:lnTo>
                    <a:pt x="835418" y="754698"/>
                  </a:lnTo>
                  <a:lnTo>
                    <a:pt x="834230" y="743962"/>
                  </a:lnTo>
                  <a:lnTo>
                    <a:pt x="833438" y="733625"/>
                  </a:lnTo>
                  <a:lnTo>
                    <a:pt x="834230" y="722491"/>
                  </a:lnTo>
                  <a:lnTo>
                    <a:pt x="835418" y="712153"/>
                  </a:lnTo>
                  <a:lnTo>
                    <a:pt x="837398" y="701815"/>
                  </a:lnTo>
                  <a:lnTo>
                    <a:pt x="840567" y="692272"/>
                  </a:lnTo>
                  <a:lnTo>
                    <a:pt x="844923" y="682729"/>
                  </a:lnTo>
                  <a:lnTo>
                    <a:pt x="849280" y="673584"/>
                  </a:lnTo>
                  <a:lnTo>
                    <a:pt x="855220" y="666030"/>
                  </a:lnTo>
                  <a:lnTo>
                    <a:pt x="861161" y="658475"/>
                  </a:lnTo>
                  <a:lnTo>
                    <a:pt x="867894" y="651318"/>
                  </a:lnTo>
                  <a:lnTo>
                    <a:pt x="875419" y="645354"/>
                  </a:lnTo>
                  <a:lnTo>
                    <a:pt x="882547" y="639787"/>
                  </a:lnTo>
                  <a:lnTo>
                    <a:pt x="890864" y="635413"/>
                  </a:lnTo>
                  <a:lnTo>
                    <a:pt x="899577" y="631835"/>
                  </a:lnTo>
                  <a:lnTo>
                    <a:pt x="909082" y="629449"/>
                  </a:lnTo>
                  <a:lnTo>
                    <a:pt x="913439" y="627858"/>
                  </a:lnTo>
                  <a:lnTo>
                    <a:pt x="918191" y="627461"/>
                  </a:lnTo>
                  <a:lnTo>
                    <a:pt x="922944" y="627063"/>
                  </a:lnTo>
                  <a:close/>
                  <a:moveTo>
                    <a:pt x="1650227" y="627063"/>
                  </a:moveTo>
                  <a:lnTo>
                    <a:pt x="1654970" y="627063"/>
                  </a:lnTo>
                  <a:lnTo>
                    <a:pt x="1659712" y="627063"/>
                  </a:lnTo>
                  <a:lnTo>
                    <a:pt x="1659713" y="627063"/>
                  </a:lnTo>
                  <a:lnTo>
                    <a:pt x="2013555" y="627063"/>
                  </a:lnTo>
                  <a:lnTo>
                    <a:pt x="2013556" y="627063"/>
                  </a:lnTo>
                  <a:lnTo>
                    <a:pt x="2018705" y="627063"/>
                  </a:lnTo>
                  <a:lnTo>
                    <a:pt x="2023457" y="627063"/>
                  </a:lnTo>
                  <a:lnTo>
                    <a:pt x="2028210" y="627461"/>
                  </a:lnTo>
                  <a:lnTo>
                    <a:pt x="2032566" y="627858"/>
                  </a:lnTo>
                  <a:lnTo>
                    <a:pt x="2037319" y="629449"/>
                  </a:lnTo>
                  <a:lnTo>
                    <a:pt x="2046824" y="631834"/>
                  </a:lnTo>
                  <a:lnTo>
                    <a:pt x="2055141" y="635413"/>
                  </a:lnTo>
                  <a:lnTo>
                    <a:pt x="2063458" y="639787"/>
                  </a:lnTo>
                  <a:lnTo>
                    <a:pt x="2071378" y="645353"/>
                  </a:lnTo>
                  <a:lnTo>
                    <a:pt x="2078507" y="651318"/>
                  </a:lnTo>
                  <a:lnTo>
                    <a:pt x="2085240" y="658475"/>
                  </a:lnTo>
                  <a:lnTo>
                    <a:pt x="2091181" y="666029"/>
                  </a:lnTo>
                  <a:lnTo>
                    <a:pt x="2096725" y="673584"/>
                  </a:lnTo>
                  <a:lnTo>
                    <a:pt x="2101478" y="682729"/>
                  </a:lnTo>
                  <a:lnTo>
                    <a:pt x="2105438" y="692272"/>
                  </a:lnTo>
                  <a:lnTo>
                    <a:pt x="2109003" y="701815"/>
                  </a:lnTo>
                  <a:lnTo>
                    <a:pt x="2110983" y="712153"/>
                  </a:lnTo>
                  <a:lnTo>
                    <a:pt x="2112567" y="722491"/>
                  </a:lnTo>
                  <a:lnTo>
                    <a:pt x="2112963" y="733624"/>
                  </a:lnTo>
                  <a:lnTo>
                    <a:pt x="2112567" y="743962"/>
                  </a:lnTo>
                  <a:lnTo>
                    <a:pt x="2110983" y="754698"/>
                  </a:lnTo>
                  <a:lnTo>
                    <a:pt x="2109003" y="765036"/>
                  </a:lnTo>
                  <a:lnTo>
                    <a:pt x="2105438" y="774976"/>
                  </a:lnTo>
                  <a:lnTo>
                    <a:pt x="2101478" y="784122"/>
                  </a:lnTo>
                  <a:lnTo>
                    <a:pt x="2096725" y="792869"/>
                  </a:lnTo>
                  <a:lnTo>
                    <a:pt x="2091181" y="801219"/>
                  </a:lnTo>
                  <a:lnTo>
                    <a:pt x="2085240" y="808774"/>
                  </a:lnTo>
                  <a:lnTo>
                    <a:pt x="2078507" y="815533"/>
                  </a:lnTo>
                  <a:lnTo>
                    <a:pt x="2071378" y="821498"/>
                  </a:lnTo>
                  <a:lnTo>
                    <a:pt x="2063458" y="826667"/>
                  </a:lnTo>
                  <a:lnTo>
                    <a:pt x="2055141" y="831438"/>
                  </a:lnTo>
                  <a:lnTo>
                    <a:pt x="2046824" y="835017"/>
                  </a:lnTo>
                  <a:lnTo>
                    <a:pt x="2037319" y="837800"/>
                  </a:lnTo>
                  <a:lnTo>
                    <a:pt x="2032566" y="838595"/>
                  </a:lnTo>
                  <a:lnTo>
                    <a:pt x="2028210" y="838993"/>
                  </a:lnTo>
                  <a:lnTo>
                    <a:pt x="2023457" y="839390"/>
                  </a:lnTo>
                  <a:lnTo>
                    <a:pt x="2018705" y="839788"/>
                  </a:lnTo>
                  <a:lnTo>
                    <a:pt x="2013556" y="839390"/>
                  </a:lnTo>
                  <a:lnTo>
                    <a:pt x="2008407" y="838993"/>
                  </a:lnTo>
                  <a:lnTo>
                    <a:pt x="2004051" y="838595"/>
                  </a:lnTo>
                  <a:lnTo>
                    <a:pt x="1999298" y="837800"/>
                  </a:lnTo>
                  <a:lnTo>
                    <a:pt x="1990189" y="835017"/>
                  </a:lnTo>
                  <a:lnTo>
                    <a:pt x="1981872" y="831438"/>
                  </a:lnTo>
                  <a:lnTo>
                    <a:pt x="1973556" y="826667"/>
                  </a:lnTo>
                  <a:lnTo>
                    <a:pt x="1965635" y="821498"/>
                  </a:lnTo>
                  <a:lnTo>
                    <a:pt x="1958110" y="815533"/>
                  </a:lnTo>
                  <a:lnTo>
                    <a:pt x="1951773" y="808774"/>
                  </a:lnTo>
                  <a:lnTo>
                    <a:pt x="1946276" y="802221"/>
                  </a:lnTo>
                  <a:lnTo>
                    <a:pt x="1946276" y="1749822"/>
                  </a:lnTo>
                  <a:lnTo>
                    <a:pt x="1946276" y="1754982"/>
                  </a:lnTo>
                  <a:lnTo>
                    <a:pt x="1945481" y="1760141"/>
                  </a:lnTo>
                  <a:lnTo>
                    <a:pt x="1944686" y="1764904"/>
                  </a:lnTo>
                  <a:lnTo>
                    <a:pt x="1943095" y="1769666"/>
                  </a:lnTo>
                  <a:lnTo>
                    <a:pt x="1941107" y="1774825"/>
                  </a:lnTo>
                  <a:lnTo>
                    <a:pt x="1939119" y="1778794"/>
                  </a:lnTo>
                  <a:lnTo>
                    <a:pt x="1936336" y="1783160"/>
                  </a:lnTo>
                  <a:lnTo>
                    <a:pt x="1933156" y="1786732"/>
                  </a:lnTo>
                  <a:lnTo>
                    <a:pt x="1930372" y="1789907"/>
                  </a:lnTo>
                  <a:lnTo>
                    <a:pt x="1926794" y="1793082"/>
                  </a:lnTo>
                  <a:lnTo>
                    <a:pt x="1923216" y="1795860"/>
                  </a:lnTo>
                  <a:lnTo>
                    <a:pt x="1919240" y="1797844"/>
                  </a:lnTo>
                  <a:lnTo>
                    <a:pt x="1914866" y="1799828"/>
                  </a:lnTo>
                  <a:lnTo>
                    <a:pt x="1910493" y="1801019"/>
                  </a:lnTo>
                  <a:lnTo>
                    <a:pt x="1906119" y="1801416"/>
                  </a:lnTo>
                  <a:lnTo>
                    <a:pt x="1901746" y="1801813"/>
                  </a:lnTo>
                  <a:lnTo>
                    <a:pt x="1770541" y="1801813"/>
                  </a:lnTo>
                  <a:lnTo>
                    <a:pt x="1766167" y="1801416"/>
                  </a:lnTo>
                  <a:lnTo>
                    <a:pt x="1761794" y="1801019"/>
                  </a:lnTo>
                  <a:lnTo>
                    <a:pt x="1757420" y="1799828"/>
                  </a:lnTo>
                  <a:lnTo>
                    <a:pt x="1753444" y="1797844"/>
                  </a:lnTo>
                  <a:lnTo>
                    <a:pt x="1749468" y="1795860"/>
                  </a:lnTo>
                  <a:lnTo>
                    <a:pt x="1745493" y="1793082"/>
                  </a:lnTo>
                  <a:lnTo>
                    <a:pt x="1741914" y="1789907"/>
                  </a:lnTo>
                  <a:lnTo>
                    <a:pt x="1738734" y="1786732"/>
                  </a:lnTo>
                  <a:lnTo>
                    <a:pt x="1735950" y="1783160"/>
                  </a:lnTo>
                  <a:lnTo>
                    <a:pt x="1733565" y="1778794"/>
                  </a:lnTo>
                  <a:lnTo>
                    <a:pt x="1731179" y="1774825"/>
                  </a:lnTo>
                  <a:lnTo>
                    <a:pt x="1729191" y="1769666"/>
                  </a:lnTo>
                  <a:lnTo>
                    <a:pt x="1727999" y="1764904"/>
                  </a:lnTo>
                  <a:lnTo>
                    <a:pt x="1726408" y="1760141"/>
                  </a:lnTo>
                  <a:lnTo>
                    <a:pt x="1726011" y="1754982"/>
                  </a:lnTo>
                  <a:lnTo>
                    <a:pt x="1725613" y="1749822"/>
                  </a:lnTo>
                  <a:lnTo>
                    <a:pt x="1725613" y="803700"/>
                  </a:lnTo>
                  <a:lnTo>
                    <a:pt x="1721366" y="808774"/>
                  </a:lnTo>
                  <a:lnTo>
                    <a:pt x="1714647" y="815533"/>
                  </a:lnTo>
                  <a:lnTo>
                    <a:pt x="1707928" y="821498"/>
                  </a:lnTo>
                  <a:lnTo>
                    <a:pt x="1700024" y="826667"/>
                  </a:lnTo>
                  <a:lnTo>
                    <a:pt x="1691725" y="831438"/>
                  </a:lnTo>
                  <a:lnTo>
                    <a:pt x="1683030" y="835017"/>
                  </a:lnTo>
                  <a:lnTo>
                    <a:pt x="1673940" y="837800"/>
                  </a:lnTo>
                  <a:lnTo>
                    <a:pt x="1669197" y="838595"/>
                  </a:lnTo>
                  <a:lnTo>
                    <a:pt x="1664455" y="838993"/>
                  </a:lnTo>
                  <a:lnTo>
                    <a:pt x="1659712" y="839390"/>
                  </a:lnTo>
                  <a:lnTo>
                    <a:pt x="1654970" y="839788"/>
                  </a:lnTo>
                  <a:lnTo>
                    <a:pt x="1650227" y="839390"/>
                  </a:lnTo>
                  <a:lnTo>
                    <a:pt x="1645484" y="838993"/>
                  </a:lnTo>
                  <a:lnTo>
                    <a:pt x="1640347" y="838595"/>
                  </a:lnTo>
                  <a:lnTo>
                    <a:pt x="1635604" y="837800"/>
                  </a:lnTo>
                  <a:lnTo>
                    <a:pt x="1626909" y="835017"/>
                  </a:lnTo>
                  <a:lnTo>
                    <a:pt x="1618214" y="831438"/>
                  </a:lnTo>
                  <a:lnTo>
                    <a:pt x="1609915" y="826667"/>
                  </a:lnTo>
                  <a:lnTo>
                    <a:pt x="1602011" y="821498"/>
                  </a:lnTo>
                  <a:lnTo>
                    <a:pt x="1594897" y="815533"/>
                  </a:lnTo>
                  <a:lnTo>
                    <a:pt x="1588178" y="808774"/>
                  </a:lnTo>
                  <a:lnTo>
                    <a:pt x="1581855" y="801219"/>
                  </a:lnTo>
                  <a:lnTo>
                    <a:pt x="1576717" y="792869"/>
                  </a:lnTo>
                  <a:lnTo>
                    <a:pt x="1571974" y="784122"/>
                  </a:lnTo>
                  <a:lnTo>
                    <a:pt x="1568022" y="774976"/>
                  </a:lnTo>
                  <a:lnTo>
                    <a:pt x="1564860" y="765036"/>
                  </a:lnTo>
                  <a:lnTo>
                    <a:pt x="1562094" y="754698"/>
                  </a:lnTo>
                  <a:lnTo>
                    <a:pt x="1560908" y="743962"/>
                  </a:lnTo>
                  <a:lnTo>
                    <a:pt x="1560513" y="733624"/>
                  </a:lnTo>
                  <a:lnTo>
                    <a:pt x="1560908" y="722491"/>
                  </a:lnTo>
                  <a:lnTo>
                    <a:pt x="1562094" y="712153"/>
                  </a:lnTo>
                  <a:lnTo>
                    <a:pt x="1564860" y="701815"/>
                  </a:lnTo>
                  <a:lnTo>
                    <a:pt x="1568022" y="692272"/>
                  </a:lnTo>
                  <a:lnTo>
                    <a:pt x="1571974" y="682729"/>
                  </a:lnTo>
                  <a:lnTo>
                    <a:pt x="1576717" y="673584"/>
                  </a:lnTo>
                  <a:lnTo>
                    <a:pt x="1581855" y="666029"/>
                  </a:lnTo>
                  <a:lnTo>
                    <a:pt x="1588178" y="658475"/>
                  </a:lnTo>
                  <a:lnTo>
                    <a:pt x="1594897" y="651318"/>
                  </a:lnTo>
                  <a:lnTo>
                    <a:pt x="1602011" y="645353"/>
                  </a:lnTo>
                  <a:lnTo>
                    <a:pt x="1609915" y="639787"/>
                  </a:lnTo>
                  <a:lnTo>
                    <a:pt x="1618214" y="635413"/>
                  </a:lnTo>
                  <a:lnTo>
                    <a:pt x="1626909" y="631834"/>
                  </a:lnTo>
                  <a:lnTo>
                    <a:pt x="1635604" y="629449"/>
                  </a:lnTo>
                  <a:lnTo>
                    <a:pt x="1640347" y="627858"/>
                  </a:lnTo>
                  <a:lnTo>
                    <a:pt x="1645484" y="627461"/>
                  </a:lnTo>
                  <a:lnTo>
                    <a:pt x="1650227" y="627063"/>
                  </a:lnTo>
                  <a:close/>
                  <a:moveTo>
                    <a:pt x="1109068" y="0"/>
                  </a:moveTo>
                  <a:lnTo>
                    <a:pt x="1663204" y="293093"/>
                  </a:lnTo>
                  <a:lnTo>
                    <a:pt x="2217738" y="585788"/>
                  </a:lnTo>
                  <a:lnTo>
                    <a:pt x="1109068" y="585788"/>
                  </a:lnTo>
                  <a:lnTo>
                    <a:pt x="0" y="585788"/>
                  </a:lnTo>
                  <a:lnTo>
                    <a:pt x="554534" y="293093"/>
                  </a:lnTo>
                  <a:lnTo>
                    <a:pt x="1109068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" name="圆角矩形 57">
              <a:extLst>
                <a:ext uri="{FF2B5EF4-FFF2-40B4-BE49-F238E27FC236}">
                  <a16:creationId xmlns:a16="http://schemas.microsoft.com/office/drawing/2014/main" id="{9FA680BE-3FDD-4164-9A76-47378412630F}"/>
                </a:ext>
              </a:extLst>
            </p:cNvPr>
            <p:cNvSpPr/>
            <p:nvPr/>
          </p:nvSpPr>
          <p:spPr>
            <a:xfrm rot="18900000">
              <a:off x="4347181" y="3629458"/>
              <a:ext cx="1909664" cy="631414"/>
            </a:xfrm>
            <a:prstGeom prst="roundRect">
              <a:avLst>
                <a:gd name="adj" fmla="val 50000"/>
              </a:avLst>
            </a:prstGeom>
            <a:solidFill>
              <a:srgbClr val="1F497D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E77817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2B2DE2D3-DAB3-477E-9892-C292AD4CE776}"/>
                </a:ext>
              </a:extLst>
            </p:cNvPr>
            <p:cNvGrpSpPr/>
            <p:nvPr/>
          </p:nvGrpSpPr>
          <p:grpSpPr>
            <a:xfrm>
              <a:off x="5483138" y="3234938"/>
              <a:ext cx="528842" cy="529105"/>
              <a:chOff x="798773" y="5020276"/>
              <a:chExt cx="625187" cy="625187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11F672E7-6396-48AF-8033-76E4AF43CFCC}"/>
                  </a:ext>
                </a:extLst>
              </p:cNvPr>
              <p:cNvSpPr/>
              <p:nvPr/>
            </p:nvSpPr>
            <p:spPr>
              <a:xfrm flipH="1">
                <a:off x="798773" y="5020276"/>
                <a:ext cx="625187" cy="625187"/>
              </a:xfrm>
              <a:prstGeom prst="ellipse">
                <a:avLst/>
              </a:prstGeom>
              <a:solidFill>
                <a:schemeClr val="tx1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73A6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286D3BDA-5F7D-4CCF-9FE5-6A652CD3BD13}"/>
                  </a:ext>
                </a:extLst>
              </p:cNvPr>
              <p:cNvSpPr/>
              <p:nvPr/>
            </p:nvSpPr>
            <p:spPr>
              <a:xfrm rot="18900000">
                <a:off x="952840" y="5087273"/>
                <a:ext cx="373805" cy="461416"/>
              </a:xfrm>
              <a:prstGeom prst="rect">
                <a:avLst/>
              </a:prstGeom>
              <a:noFill/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3A6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2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73A6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9" name="KSO_Shape">
              <a:extLst>
                <a:ext uri="{FF2B5EF4-FFF2-40B4-BE49-F238E27FC236}">
                  <a16:creationId xmlns:a16="http://schemas.microsoft.com/office/drawing/2014/main" id="{648617B9-94DB-48F1-8402-F84E0E5329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7403" y="4315608"/>
              <a:ext cx="315679" cy="256791"/>
            </a:xfrm>
            <a:custGeom>
              <a:avLst/>
              <a:gdLst>
                <a:gd name="T0" fmla="*/ 651924 w 6442393"/>
                <a:gd name="T1" fmla="*/ 577512 h 5234968"/>
                <a:gd name="T2" fmla="*/ 900199 w 6442393"/>
                <a:gd name="T3" fmla="*/ 1116181 h 5234968"/>
                <a:gd name="T4" fmla="*/ 1148473 w 6442393"/>
                <a:gd name="T5" fmla="*/ 577512 h 5234968"/>
                <a:gd name="T6" fmla="*/ 900199 w 6442393"/>
                <a:gd name="T7" fmla="*/ 618930 h 5234968"/>
                <a:gd name="T8" fmla="*/ 1518895 w 6442393"/>
                <a:gd name="T9" fmla="*/ 516204 h 5234968"/>
                <a:gd name="T10" fmla="*/ 1270621 w 6442393"/>
                <a:gd name="T11" fmla="*/ 556920 h 5234968"/>
                <a:gd name="T12" fmla="*/ 1021879 w 6442393"/>
                <a:gd name="T13" fmla="*/ 1095823 h 5234968"/>
                <a:gd name="T14" fmla="*/ 281502 w 6442393"/>
                <a:gd name="T15" fmla="*/ 516204 h 5234968"/>
                <a:gd name="T16" fmla="*/ 778519 w 6442393"/>
                <a:gd name="T17" fmla="*/ 1095823 h 5234968"/>
                <a:gd name="T18" fmla="*/ 529776 w 6442393"/>
                <a:gd name="T19" fmla="*/ 556920 h 5234968"/>
                <a:gd name="T20" fmla="*/ 900199 w 6442393"/>
                <a:gd name="T21" fmla="*/ 253422 h 5234968"/>
                <a:gd name="T22" fmla="*/ 748098 w 6442393"/>
                <a:gd name="T23" fmla="*/ 481338 h 5234968"/>
                <a:gd name="T24" fmla="*/ 900199 w 6442393"/>
                <a:gd name="T25" fmla="*/ 506142 h 5234968"/>
                <a:gd name="T26" fmla="*/ 1052299 w 6442393"/>
                <a:gd name="T27" fmla="*/ 481338 h 5234968"/>
                <a:gd name="T28" fmla="*/ 1382473 w 6442393"/>
                <a:gd name="T29" fmla="*/ 209196 h 5234968"/>
                <a:gd name="T30" fmla="*/ 1237777 w 6442393"/>
                <a:gd name="T31" fmla="*/ 449966 h 5234968"/>
                <a:gd name="T32" fmla="*/ 1236274 w 6442393"/>
                <a:gd name="T33" fmla="*/ 450216 h 5234968"/>
                <a:gd name="T34" fmla="*/ 1236102 w 6442393"/>
                <a:gd name="T35" fmla="*/ 450216 h 5234968"/>
                <a:gd name="T36" fmla="*/ 1236105 w 6442393"/>
                <a:gd name="T37" fmla="*/ 450245 h 5234968"/>
                <a:gd name="T38" fmla="*/ 1236274 w 6442393"/>
                <a:gd name="T39" fmla="*/ 450216 h 5234968"/>
                <a:gd name="T40" fmla="*/ 1237627 w 6442393"/>
                <a:gd name="T41" fmla="*/ 450216 h 5234968"/>
                <a:gd name="T42" fmla="*/ 1237777 w 6442393"/>
                <a:gd name="T43" fmla="*/ 449966 h 5234968"/>
                <a:gd name="T44" fmla="*/ 1535509 w 6442393"/>
                <a:gd name="T45" fmla="*/ 400374 h 5234968"/>
                <a:gd name="T46" fmla="*/ 418158 w 6442393"/>
                <a:gd name="T47" fmla="*/ 209196 h 5234968"/>
                <a:gd name="T48" fmla="*/ 264888 w 6442393"/>
                <a:gd name="T49" fmla="*/ 400374 h 5234968"/>
                <a:gd name="T50" fmla="*/ 562361 w 6442393"/>
                <a:gd name="T51" fmla="*/ 449923 h 5234968"/>
                <a:gd name="T52" fmla="*/ 562536 w 6442393"/>
                <a:gd name="T53" fmla="*/ 450216 h 5234968"/>
                <a:gd name="T54" fmla="*/ 563962 w 6442393"/>
                <a:gd name="T55" fmla="*/ 450216 h 5234968"/>
                <a:gd name="T56" fmla="*/ 563956 w 6442393"/>
                <a:gd name="T57" fmla="*/ 450189 h 5234968"/>
                <a:gd name="T58" fmla="*/ 562361 w 6442393"/>
                <a:gd name="T59" fmla="*/ 449923 h 5234968"/>
                <a:gd name="T60" fmla="*/ 956592 w 6442393"/>
                <a:gd name="T61" fmla="*/ 168714 h 5234968"/>
                <a:gd name="T62" fmla="*/ 1134199 w 6442393"/>
                <a:gd name="T63" fmla="*/ 435240 h 5234968"/>
                <a:gd name="T64" fmla="*/ 1294021 w 6442393"/>
                <a:gd name="T65" fmla="*/ 168714 h 5234968"/>
                <a:gd name="T66" fmla="*/ 506610 w 6442393"/>
                <a:gd name="T67" fmla="*/ 168714 h 5234968"/>
                <a:gd name="T68" fmla="*/ 666432 w 6442393"/>
                <a:gd name="T69" fmla="*/ 435240 h 5234968"/>
                <a:gd name="T70" fmla="*/ 843805 w 6442393"/>
                <a:gd name="T71" fmla="*/ 168714 h 5234968"/>
                <a:gd name="T72" fmla="*/ 337428 w 6442393"/>
                <a:gd name="T73" fmla="*/ 0 h 5234968"/>
                <a:gd name="T74" fmla="*/ 1463203 w 6442393"/>
                <a:gd name="T75" fmla="*/ 0 h 5234968"/>
                <a:gd name="T76" fmla="*/ 1800397 w 6442393"/>
                <a:gd name="T77" fmla="*/ 450216 h 5234968"/>
                <a:gd name="T78" fmla="*/ 900199 w 6442393"/>
                <a:gd name="T79" fmla="*/ 1462969 h 5234968"/>
                <a:gd name="T80" fmla="*/ 0 w 6442393"/>
                <a:gd name="T81" fmla="*/ 450216 h 52349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6442393" h="5234968">
                  <a:moveTo>
                    <a:pt x="2332793" y="2066523"/>
                  </a:moveTo>
                  <a:lnTo>
                    <a:pt x="3221197" y="3994050"/>
                  </a:lnTo>
                  <a:lnTo>
                    <a:pt x="4109600" y="2066523"/>
                  </a:lnTo>
                  <a:lnTo>
                    <a:pt x="3221197" y="2214730"/>
                  </a:lnTo>
                  <a:lnTo>
                    <a:pt x="2332793" y="2066523"/>
                  </a:lnTo>
                  <a:close/>
                  <a:moveTo>
                    <a:pt x="5435089" y="1847143"/>
                  </a:moveTo>
                  <a:lnTo>
                    <a:pt x="4546685" y="1992838"/>
                  </a:lnTo>
                  <a:lnTo>
                    <a:pt x="3656607" y="3921202"/>
                  </a:lnTo>
                  <a:lnTo>
                    <a:pt x="5435089" y="1847143"/>
                  </a:lnTo>
                  <a:close/>
                  <a:moveTo>
                    <a:pt x="1007304" y="1847143"/>
                  </a:moveTo>
                  <a:lnTo>
                    <a:pt x="2785787" y="3921202"/>
                  </a:lnTo>
                  <a:lnTo>
                    <a:pt x="1895708" y="1992838"/>
                  </a:lnTo>
                  <a:lnTo>
                    <a:pt x="1007304" y="1847143"/>
                  </a:lnTo>
                  <a:close/>
                  <a:moveTo>
                    <a:pt x="3221197" y="906825"/>
                  </a:moveTo>
                  <a:lnTo>
                    <a:pt x="2676934" y="1722382"/>
                  </a:lnTo>
                  <a:lnTo>
                    <a:pt x="3221197" y="1811138"/>
                  </a:lnTo>
                  <a:lnTo>
                    <a:pt x="3765459" y="1722382"/>
                  </a:lnTo>
                  <a:lnTo>
                    <a:pt x="3221197" y="906825"/>
                  </a:lnTo>
                  <a:close/>
                  <a:moveTo>
                    <a:pt x="4946927" y="748570"/>
                  </a:moveTo>
                  <a:lnTo>
                    <a:pt x="4429161" y="1610121"/>
                  </a:lnTo>
                  <a:lnTo>
                    <a:pt x="4423781" y="1611017"/>
                  </a:lnTo>
                  <a:lnTo>
                    <a:pt x="4423167" y="1611017"/>
                  </a:lnTo>
                  <a:lnTo>
                    <a:pt x="4423178" y="1611118"/>
                  </a:lnTo>
                  <a:lnTo>
                    <a:pt x="4423781" y="1611017"/>
                  </a:lnTo>
                  <a:lnTo>
                    <a:pt x="4428622" y="1611017"/>
                  </a:lnTo>
                  <a:lnTo>
                    <a:pt x="4429161" y="1610121"/>
                  </a:lnTo>
                  <a:lnTo>
                    <a:pt x="5494539" y="1432667"/>
                  </a:lnTo>
                  <a:lnTo>
                    <a:pt x="4946927" y="748570"/>
                  </a:lnTo>
                  <a:close/>
                  <a:moveTo>
                    <a:pt x="1496303" y="748570"/>
                  </a:moveTo>
                  <a:lnTo>
                    <a:pt x="947854" y="1432667"/>
                  </a:lnTo>
                  <a:lnTo>
                    <a:pt x="2012305" y="1609967"/>
                  </a:lnTo>
                  <a:lnTo>
                    <a:pt x="2012934" y="1611017"/>
                  </a:lnTo>
                  <a:lnTo>
                    <a:pt x="2018036" y="1611017"/>
                  </a:lnTo>
                  <a:lnTo>
                    <a:pt x="2018015" y="1610918"/>
                  </a:lnTo>
                  <a:lnTo>
                    <a:pt x="2012305" y="1609967"/>
                  </a:lnTo>
                  <a:lnTo>
                    <a:pt x="1496303" y="748570"/>
                  </a:lnTo>
                  <a:close/>
                  <a:moveTo>
                    <a:pt x="3422992" y="603713"/>
                  </a:moveTo>
                  <a:lnTo>
                    <a:pt x="4058524" y="1557428"/>
                  </a:lnTo>
                  <a:lnTo>
                    <a:pt x="4630418" y="603713"/>
                  </a:lnTo>
                  <a:lnTo>
                    <a:pt x="3422992" y="603713"/>
                  </a:lnTo>
                  <a:close/>
                  <a:moveTo>
                    <a:pt x="1812813" y="603713"/>
                  </a:moveTo>
                  <a:lnTo>
                    <a:pt x="2384707" y="1557428"/>
                  </a:lnTo>
                  <a:lnTo>
                    <a:pt x="3019401" y="603713"/>
                  </a:lnTo>
                  <a:lnTo>
                    <a:pt x="1812813" y="603713"/>
                  </a:lnTo>
                  <a:close/>
                  <a:moveTo>
                    <a:pt x="1207426" y="0"/>
                  </a:moveTo>
                  <a:lnTo>
                    <a:pt x="5235805" y="0"/>
                  </a:lnTo>
                  <a:lnTo>
                    <a:pt x="6442393" y="1611017"/>
                  </a:lnTo>
                  <a:lnTo>
                    <a:pt x="3221197" y="5234968"/>
                  </a:lnTo>
                  <a:lnTo>
                    <a:pt x="0" y="1611017"/>
                  </a:lnTo>
                  <a:lnTo>
                    <a:pt x="1207426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0" name="任意多边形 63">
              <a:extLst>
                <a:ext uri="{FF2B5EF4-FFF2-40B4-BE49-F238E27FC236}">
                  <a16:creationId xmlns:a16="http://schemas.microsoft.com/office/drawing/2014/main" id="{387E475A-8276-4805-A4E3-375303EB5FFF}"/>
                </a:ext>
              </a:extLst>
            </p:cNvPr>
            <p:cNvSpPr/>
            <p:nvPr/>
          </p:nvSpPr>
          <p:spPr>
            <a:xfrm rot="2250102">
              <a:off x="3601933" y="3256539"/>
              <a:ext cx="4989398" cy="1082388"/>
            </a:xfrm>
            <a:custGeom>
              <a:avLst/>
              <a:gdLst>
                <a:gd name="connsiteX0" fmla="*/ 0 w 5390588"/>
                <a:gd name="connsiteY0" fmla="*/ 203650 h 1278942"/>
                <a:gd name="connsiteX1" fmla="*/ 529391 w 5390588"/>
                <a:gd name="connsiteY1" fmla="*/ 203650 h 1278942"/>
                <a:gd name="connsiteX2" fmla="*/ 529391 w 5390588"/>
                <a:gd name="connsiteY2" fmla="*/ 206916 h 1278942"/>
                <a:gd name="connsiteX3" fmla="*/ 666642 w 5390588"/>
                <a:gd name="connsiteY3" fmla="*/ 207797 h 1278942"/>
                <a:gd name="connsiteX4" fmla="*/ 829333 w 5390588"/>
                <a:gd name="connsiteY4" fmla="*/ 372586 h 1278942"/>
                <a:gd name="connsiteX5" fmla="*/ 823477 w 5390588"/>
                <a:gd name="connsiteY5" fmla="*/ 529189 h 1278942"/>
                <a:gd name="connsiteX6" fmla="*/ 1039160 w 5390588"/>
                <a:gd name="connsiteY6" fmla="*/ 892787 h 1278942"/>
                <a:gd name="connsiteX7" fmla="*/ 1590345 w 5390588"/>
                <a:gd name="connsiteY7" fmla="*/ 935139 h 1278942"/>
                <a:gd name="connsiteX8" fmla="*/ 1874201 w 5390588"/>
                <a:gd name="connsiteY8" fmla="*/ 537589 h 1278942"/>
                <a:gd name="connsiteX9" fmla="*/ 1877625 w 5390588"/>
                <a:gd name="connsiteY9" fmla="*/ 489658 h 1278942"/>
                <a:gd name="connsiteX10" fmla="*/ 1876158 w 5390588"/>
                <a:gd name="connsiteY10" fmla="*/ 489476 h 1278942"/>
                <a:gd name="connsiteX11" fmla="*/ 1878497 w 5390588"/>
                <a:gd name="connsiteY11" fmla="*/ 477447 h 1278942"/>
                <a:gd name="connsiteX12" fmla="*/ 1879461 w 5390588"/>
                <a:gd name="connsiteY12" fmla="*/ 463957 h 1278942"/>
                <a:gd name="connsiteX13" fmla="*/ 1881121 w 5390588"/>
                <a:gd name="connsiteY13" fmla="*/ 463960 h 1278942"/>
                <a:gd name="connsiteX14" fmla="*/ 1890813 w 5390588"/>
                <a:gd name="connsiteY14" fmla="*/ 414129 h 1278942"/>
                <a:gd name="connsiteX15" fmla="*/ 2231559 w 5390588"/>
                <a:gd name="connsiteY15" fmla="*/ 36516 h 1278942"/>
                <a:gd name="connsiteX16" fmla="*/ 2798190 w 5390588"/>
                <a:gd name="connsiteY16" fmla="*/ 138559 h 1278942"/>
                <a:gd name="connsiteX17" fmla="*/ 2985795 w 5390588"/>
                <a:gd name="connsiteY17" fmla="*/ 611320 h 1278942"/>
                <a:gd name="connsiteX18" fmla="*/ 2973287 w 5390588"/>
                <a:gd name="connsiteY18" fmla="*/ 686789 h 1278942"/>
                <a:gd name="connsiteX19" fmla="*/ 2971841 w 5390588"/>
                <a:gd name="connsiteY19" fmla="*/ 743454 h 1278942"/>
                <a:gd name="connsiteX20" fmla="*/ 3206765 w 5390588"/>
                <a:gd name="connsiteY20" fmla="*/ 1161349 h 1278942"/>
                <a:gd name="connsiteX21" fmla="*/ 3748785 w 5390588"/>
                <a:gd name="connsiteY21" fmla="*/ 1189539 h 1278942"/>
                <a:gd name="connsiteX22" fmla="*/ 4025791 w 5390588"/>
                <a:gd name="connsiteY22" fmla="*/ 798268 h 1278942"/>
                <a:gd name="connsiteX23" fmla="*/ 4030339 w 5390588"/>
                <a:gd name="connsiteY23" fmla="*/ 740379 h 1278942"/>
                <a:gd name="connsiteX24" fmla="*/ 4025977 w 5390588"/>
                <a:gd name="connsiteY24" fmla="*/ 739554 h 1278942"/>
                <a:gd name="connsiteX25" fmla="*/ 4232166 w 5390588"/>
                <a:gd name="connsiteY25" fmla="*/ 402536 h 1278942"/>
                <a:gd name="connsiteX26" fmla="*/ 4609810 w 5390588"/>
                <a:gd name="connsiteY26" fmla="*/ 286427 h 1278942"/>
                <a:gd name="connsiteX27" fmla="*/ 5115824 w 5390588"/>
                <a:gd name="connsiteY27" fmla="*/ 707333 h 1278942"/>
                <a:gd name="connsiteX28" fmla="*/ 5131067 w 5390588"/>
                <a:gd name="connsiteY28" fmla="*/ 806333 h 1278942"/>
                <a:gd name="connsiteX29" fmla="*/ 5135113 w 5390588"/>
                <a:gd name="connsiteY29" fmla="*/ 806564 h 1278942"/>
                <a:gd name="connsiteX30" fmla="*/ 5126192 w 5390588"/>
                <a:gd name="connsiteY30" fmla="*/ 913040 h 1278942"/>
                <a:gd name="connsiteX31" fmla="*/ 5236410 w 5390588"/>
                <a:gd name="connsiteY31" fmla="*/ 1043417 h 1278942"/>
                <a:gd name="connsiteX32" fmla="*/ 5390588 w 5390588"/>
                <a:gd name="connsiteY32" fmla="*/ 1056335 h 1278942"/>
                <a:gd name="connsiteX33" fmla="*/ 5388416 w 5390588"/>
                <a:gd name="connsiteY33" fmla="*/ 1096439 h 1278942"/>
                <a:gd name="connsiteX34" fmla="*/ 5237261 w 5390588"/>
                <a:gd name="connsiteY34" fmla="*/ 1083708 h 1278942"/>
                <a:gd name="connsiteX35" fmla="*/ 5087837 w 5390588"/>
                <a:gd name="connsiteY35" fmla="*/ 906801 h 1278942"/>
                <a:gd name="connsiteX36" fmla="*/ 5096462 w 5390588"/>
                <a:gd name="connsiteY36" fmla="*/ 804356 h 1278942"/>
                <a:gd name="connsiteX37" fmla="*/ 5098635 w 5390588"/>
                <a:gd name="connsiteY37" fmla="*/ 804481 h 1278942"/>
                <a:gd name="connsiteX38" fmla="*/ 5084876 w 5390588"/>
                <a:gd name="connsiteY38" fmla="*/ 715118 h 1278942"/>
                <a:gd name="connsiteX39" fmla="*/ 4607786 w 5390588"/>
                <a:gd name="connsiteY39" fmla="*/ 318272 h 1278942"/>
                <a:gd name="connsiteX40" fmla="*/ 4084307 w 5390588"/>
                <a:gd name="connsiteY40" fmla="*/ 651549 h 1278942"/>
                <a:gd name="connsiteX41" fmla="*/ 4058397 w 5390588"/>
                <a:gd name="connsiteY41" fmla="*/ 741768 h 1278942"/>
                <a:gd name="connsiteX42" fmla="*/ 4053635 w 5390588"/>
                <a:gd name="connsiteY42" fmla="*/ 802385 h 1278942"/>
                <a:gd name="connsiteX43" fmla="*/ 3761921 w 5390588"/>
                <a:gd name="connsiteY43" fmla="*/ 1214432 h 1278942"/>
                <a:gd name="connsiteX44" fmla="*/ 3191121 w 5390588"/>
                <a:gd name="connsiteY44" fmla="*/ 1184745 h 1278942"/>
                <a:gd name="connsiteX45" fmla="*/ 2945665 w 5390588"/>
                <a:gd name="connsiteY45" fmla="*/ 668562 h 1278942"/>
                <a:gd name="connsiteX46" fmla="*/ 2947591 w 5390588"/>
                <a:gd name="connsiteY46" fmla="*/ 668744 h 1278942"/>
                <a:gd name="connsiteX47" fmla="*/ 2957555 w 5390588"/>
                <a:gd name="connsiteY47" fmla="*/ 608620 h 1278942"/>
                <a:gd name="connsiteX48" fmla="*/ 2779484 w 5390588"/>
                <a:gd name="connsiteY48" fmla="*/ 159884 h 1278942"/>
                <a:gd name="connsiteX49" fmla="*/ 2241650 w 5390588"/>
                <a:gd name="connsiteY49" fmla="*/ 63029 h 1278942"/>
                <a:gd name="connsiteX50" fmla="*/ 1918221 w 5390588"/>
                <a:gd name="connsiteY50" fmla="*/ 421451 h 1278942"/>
                <a:gd name="connsiteX51" fmla="*/ 1906250 w 5390588"/>
                <a:gd name="connsiteY51" fmla="*/ 482996 h 1278942"/>
                <a:gd name="connsiteX52" fmla="*/ 1902067 w 5390588"/>
                <a:gd name="connsiteY52" fmla="*/ 541550 h 1278942"/>
                <a:gd name="connsiteX53" fmla="*/ 1603140 w 5390588"/>
                <a:gd name="connsiteY53" fmla="*/ 960209 h 1278942"/>
                <a:gd name="connsiteX54" fmla="*/ 1022686 w 5390588"/>
                <a:gd name="connsiteY54" fmla="*/ 915607 h 1278942"/>
                <a:gd name="connsiteX55" fmla="*/ 795552 w 5390588"/>
                <a:gd name="connsiteY55" fmla="*/ 532703 h 1278942"/>
                <a:gd name="connsiteX56" fmla="*/ 792356 w 5390588"/>
                <a:gd name="connsiteY56" fmla="*/ 476139 h 1278942"/>
                <a:gd name="connsiteX57" fmla="*/ 789967 w 5390588"/>
                <a:gd name="connsiteY57" fmla="*/ 476188 h 1278942"/>
                <a:gd name="connsiteX58" fmla="*/ 790607 w 5390588"/>
                <a:gd name="connsiteY58" fmla="*/ 369340 h 1278942"/>
                <a:gd name="connsiteX59" fmla="*/ 670615 w 5390588"/>
                <a:gd name="connsiteY59" fmla="*/ 247901 h 1278942"/>
                <a:gd name="connsiteX60" fmla="*/ 529391 w 5390588"/>
                <a:gd name="connsiteY60" fmla="*/ 247056 h 1278942"/>
                <a:gd name="connsiteX61" fmla="*/ 529391 w 5390588"/>
                <a:gd name="connsiteY61" fmla="*/ 252293 h 1278942"/>
                <a:gd name="connsiteX62" fmla="*/ 0 w 5390588"/>
                <a:gd name="connsiteY62" fmla="*/ 252293 h 1278942"/>
                <a:gd name="connsiteX0" fmla="*/ 0 w 5390588"/>
                <a:gd name="connsiteY0" fmla="*/ 203650 h 1278942"/>
                <a:gd name="connsiteX1" fmla="*/ 529391 w 5390588"/>
                <a:gd name="connsiteY1" fmla="*/ 203650 h 1278942"/>
                <a:gd name="connsiteX2" fmla="*/ 529391 w 5390588"/>
                <a:gd name="connsiteY2" fmla="*/ 206916 h 1278942"/>
                <a:gd name="connsiteX3" fmla="*/ 666642 w 5390588"/>
                <a:gd name="connsiteY3" fmla="*/ 207797 h 1278942"/>
                <a:gd name="connsiteX4" fmla="*/ 829333 w 5390588"/>
                <a:gd name="connsiteY4" fmla="*/ 372586 h 1278942"/>
                <a:gd name="connsiteX5" fmla="*/ 823477 w 5390588"/>
                <a:gd name="connsiteY5" fmla="*/ 529189 h 1278942"/>
                <a:gd name="connsiteX6" fmla="*/ 1039160 w 5390588"/>
                <a:gd name="connsiteY6" fmla="*/ 892787 h 1278942"/>
                <a:gd name="connsiteX7" fmla="*/ 1590345 w 5390588"/>
                <a:gd name="connsiteY7" fmla="*/ 935139 h 1278942"/>
                <a:gd name="connsiteX8" fmla="*/ 1874201 w 5390588"/>
                <a:gd name="connsiteY8" fmla="*/ 537589 h 1278942"/>
                <a:gd name="connsiteX9" fmla="*/ 1877625 w 5390588"/>
                <a:gd name="connsiteY9" fmla="*/ 489658 h 1278942"/>
                <a:gd name="connsiteX10" fmla="*/ 1876158 w 5390588"/>
                <a:gd name="connsiteY10" fmla="*/ 489476 h 1278942"/>
                <a:gd name="connsiteX11" fmla="*/ 1878497 w 5390588"/>
                <a:gd name="connsiteY11" fmla="*/ 477447 h 1278942"/>
                <a:gd name="connsiteX12" fmla="*/ 1879461 w 5390588"/>
                <a:gd name="connsiteY12" fmla="*/ 463957 h 1278942"/>
                <a:gd name="connsiteX13" fmla="*/ 1881121 w 5390588"/>
                <a:gd name="connsiteY13" fmla="*/ 463960 h 1278942"/>
                <a:gd name="connsiteX14" fmla="*/ 1890813 w 5390588"/>
                <a:gd name="connsiteY14" fmla="*/ 414129 h 1278942"/>
                <a:gd name="connsiteX15" fmla="*/ 2231559 w 5390588"/>
                <a:gd name="connsiteY15" fmla="*/ 36516 h 1278942"/>
                <a:gd name="connsiteX16" fmla="*/ 2798190 w 5390588"/>
                <a:gd name="connsiteY16" fmla="*/ 138559 h 1278942"/>
                <a:gd name="connsiteX17" fmla="*/ 2985795 w 5390588"/>
                <a:gd name="connsiteY17" fmla="*/ 611320 h 1278942"/>
                <a:gd name="connsiteX18" fmla="*/ 2973287 w 5390588"/>
                <a:gd name="connsiteY18" fmla="*/ 686789 h 1278942"/>
                <a:gd name="connsiteX19" fmla="*/ 2971841 w 5390588"/>
                <a:gd name="connsiteY19" fmla="*/ 743454 h 1278942"/>
                <a:gd name="connsiteX20" fmla="*/ 3206765 w 5390588"/>
                <a:gd name="connsiteY20" fmla="*/ 1161349 h 1278942"/>
                <a:gd name="connsiteX21" fmla="*/ 3748785 w 5390588"/>
                <a:gd name="connsiteY21" fmla="*/ 1189539 h 1278942"/>
                <a:gd name="connsiteX22" fmla="*/ 4025791 w 5390588"/>
                <a:gd name="connsiteY22" fmla="*/ 798268 h 1278942"/>
                <a:gd name="connsiteX23" fmla="*/ 4030339 w 5390588"/>
                <a:gd name="connsiteY23" fmla="*/ 740379 h 1278942"/>
                <a:gd name="connsiteX24" fmla="*/ 4025977 w 5390588"/>
                <a:gd name="connsiteY24" fmla="*/ 739554 h 1278942"/>
                <a:gd name="connsiteX25" fmla="*/ 4232166 w 5390588"/>
                <a:gd name="connsiteY25" fmla="*/ 402536 h 1278942"/>
                <a:gd name="connsiteX26" fmla="*/ 4609810 w 5390588"/>
                <a:gd name="connsiteY26" fmla="*/ 286427 h 1278942"/>
                <a:gd name="connsiteX27" fmla="*/ 5115824 w 5390588"/>
                <a:gd name="connsiteY27" fmla="*/ 707333 h 1278942"/>
                <a:gd name="connsiteX28" fmla="*/ 5131067 w 5390588"/>
                <a:gd name="connsiteY28" fmla="*/ 806333 h 1278942"/>
                <a:gd name="connsiteX29" fmla="*/ 5135113 w 5390588"/>
                <a:gd name="connsiteY29" fmla="*/ 806564 h 1278942"/>
                <a:gd name="connsiteX30" fmla="*/ 5126192 w 5390588"/>
                <a:gd name="connsiteY30" fmla="*/ 913040 h 1278942"/>
                <a:gd name="connsiteX31" fmla="*/ 5236410 w 5390588"/>
                <a:gd name="connsiteY31" fmla="*/ 1043417 h 1278942"/>
                <a:gd name="connsiteX32" fmla="*/ 5390588 w 5390588"/>
                <a:gd name="connsiteY32" fmla="*/ 1056335 h 1278942"/>
                <a:gd name="connsiteX33" fmla="*/ 5388416 w 5390588"/>
                <a:gd name="connsiteY33" fmla="*/ 1096439 h 1278942"/>
                <a:gd name="connsiteX34" fmla="*/ 5237261 w 5390588"/>
                <a:gd name="connsiteY34" fmla="*/ 1083708 h 1278942"/>
                <a:gd name="connsiteX35" fmla="*/ 5087837 w 5390588"/>
                <a:gd name="connsiteY35" fmla="*/ 906801 h 1278942"/>
                <a:gd name="connsiteX36" fmla="*/ 5096462 w 5390588"/>
                <a:gd name="connsiteY36" fmla="*/ 804356 h 1278942"/>
                <a:gd name="connsiteX37" fmla="*/ 5098635 w 5390588"/>
                <a:gd name="connsiteY37" fmla="*/ 804481 h 1278942"/>
                <a:gd name="connsiteX38" fmla="*/ 5084876 w 5390588"/>
                <a:gd name="connsiteY38" fmla="*/ 715118 h 1278942"/>
                <a:gd name="connsiteX39" fmla="*/ 4607786 w 5390588"/>
                <a:gd name="connsiteY39" fmla="*/ 318272 h 1278942"/>
                <a:gd name="connsiteX40" fmla="*/ 4084307 w 5390588"/>
                <a:gd name="connsiteY40" fmla="*/ 651549 h 1278942"/>
                <a:gd name="connsiteX41" fmla="*/ 4058397 w 5390588"/>
                <a:gd name="connsiteY41" fmla="*/ 741768 h 1278942"/>
                <a:gd name="connsiteX42" fmla="*/ 4053635 w 5390588"/>
                <a:gd name="connsiteY42" fmla="*/ 802385 h 1278942"/>
                <a:gd name="connsiteX43" fmla="*/ 3761921 w 5390588"/>
                <a:gd name="connsiteY43" fmla="*/ 1214432 h 1278942"/>
                <a:gd name="connsiteX44" fmla="*/ 3191121 w 5390588"/>
                <a:gd name="connsiteY44" fmla="*/ 1184745 h 1278942"/>
                <a:gd name="connsiteX45" fmla="*/ 2945665 w 5390588"/>
                <a:gd name="connsiteY45" fmla="*/ 668562 h 1278942"/>
                <a:gd name="connsiteX46" fmla="*/ 2947591 w 5390588"/>
                <a:gd name="connsiteY46" fmla="*/ 668744 h 1278942"/>
                <a:gd name="connsiteX47" fmla="*/ 2957555 w 5390588"/>
                <a:gd name="connsiteY47" fmla="*/ 608620 h 1278942"/>
                <a:gd name="connsiteX48" fmla="*/ 2779484 w 5390588"/>
                <a:gd name="connsiteY48" fmla="*/ 159884 h 1278942"/>
                <a:gd name="connsiteX49" fmla="*/ 2241650 w 5390588"/>
                <a:gd name="connsiteY49" fmla="*/ 63029 h 1278942"/>
                <a:gd name="connsiteX50" fmla="*/ 1918221 w 5390588"/>
                <a:gd name="connsiteY50" fmla="*/ 421451 h 1278942"/>
                <a:gd name="connsiteX51" fmla="*/ 1906250 w 5390588"/>
                <a:gd name="connsiteY51" fmla="*/ 482996 h 1278942"/>
                <a:gd name="connsiteX52" fmla="*/ 1902067 w 5390588"/>
                <a:gd name="connsiteY52" fmla="*/ 541550 h 1278942"/>
                <a:gd name="connsiteX53" fmla="*/ 1603140 w 5390588"/>
                <a:gd name="connsiteY53" fmla="*/ 960209 h 1278942"/>
                <a:gd name="connsiteX54" fmla="*/ 1022686 w 5390588"/>
                <a:gd name="connsiteY54" fmla="*/ 915607 h 1278942"/>
                <a:gd name="connsiteX55" fmla="*/ 795552 w 5390588"/>
                <a:gd name="connsiteY55" fmla="*/ 532703 h 1278942"/>
                <a:gd name="connsiteX56" fmla="*/ 792356 w 5390588"/>
                <a:gd name="connsiteY56" fmla="*/ 476139 h 1278942"/>
                <a:gd name="connsiteX57" fmla="*/ 789967 w 5390588"/>
                <a:gd name="connsiteY57" fmla="*/ 476188 h 1278942"/>
                <a:gd name="connsiteX58" fmla="*/ 790607 w 5390588"/>
                <a:gd name="connsiteY58" fmla="*/ 369340 h 1278942"/>
                <a:gd name="connsiteX59" fmla="*/ 670615 w 5390588"/>
                <a:gd name="connsiteY59" fmla="*/ 247901 h 1278942"/>
                <a:gd name="connsiteX60" fmla="*/ 529391 w 5390588"/>
                <a:gd name="connsiteY60" fmla="*/ 247056 h 1278942"/>
                <a:gd name="connsiteX61" fmla="*/ 0 w 5390588"/>
                <a:gd name="connsiteY61" fmla="*/ 252293 h 1278942"/>
                <a:gd name="connsiteX62" fmla="*/ 0 w 5390588"/>
                <a:gd name="connsiteY62" fmla="*/ 203650 h 1278942"/>
                <a:gd name="connsiteX0" fmla="*/ 0 w 5390588"/>
                <a:gd name="connsiteY0" fmla="*/ 203650 h 1278942"/>
                <a:gd name="connsiteX1" fmla="*/ 529391 w 5390588"/>
                <a:gd name="connsiteY1" fmla="*/ 203650 h 1278942"/>
                <a:gd name="connsiteX2" fmla="*/ 529391 w 5390588"/>
                <a:gd name="connsiteY2" fmla="*/ 206916 h 1278942"/>
                <a:gd name="connsiteX3" fmla="*/ 666642 w 5390588"/>
                <a:gd name="connsiteY3" fmla="*/ 207797 h 1278942"/>
                <a:gd name="connsiteX4" fmla="*/ 829333 w 5390588"/>
                <a:gd name="connsiteY4" fmla="*/ 372586 h 1278942"/>
                <a:gd name="connsiteX5" fmla="*/ 823477 w 5390588"/>
                <a:gd name="connsiteY5" fmla="*/ 529189 h 1278942"/>
                <a:gd name="connsiteX6" fmla="*/ 1039160 w 5390588"/>
                <a:gd name="connsiteY6" fmla="*/ 892787 h 1278942"/>
                <a:gd name="connsiteX7" fmla="*/ 1590345 w 5390588"/>
                <a:gd name="connsiteY7" fmla="*/ 935139 h 1278942"/>
                <a:gd name="connsiteX8" fmla="*/ 1874201 w 5390588"/>
                <a:gd name="connsiteY8" fmla="*/ 537589 h 1278942"/>
                <a:gd name="connsiteX9" fmla="*/ 1877625 w 5390588"/>
                <a:gd name="connsiteY9" fmla="*/ 489658 h 1278942"/>
                <a:gd name="connsiteX10" fmla="*/ 1876158 w 5390588"/>
                <a:gd name="connsiteY10" fmla="*/ 489476 h 1278942"/>
                <a:gd name="connsiteX11" fmla="*/ 1878497 w 5390588"/>
                <a:gd name="connsiteY11" fmla="*/ 477447 h 1278942"/>
                <a:gd name="connsiteX12" fmla="*/ 1879461 w 5390588"/>
                <a:gd name="connsiteY12" fmla="*/ 463957 h 1278942"/>
                <a:gd name="connsiteX13" fmla="*/ 1881121 w 5390588"/>
                <a:gd name="connsiteY13" fmla="*/ 463960 h 1278942"/>
                <a:gd name="connsiteX14" fmla="*/ 1890813 w 5390588"/>
                <a:gd name="connsiteY14" fmla="*/ 414129 h 1278942"/>
                <a:gd name="connsiteX15" fmla="*/ 2231559 w 5390588"/>
                <a:gd name="connsiteY15" fmla="*/ 36516 h 1278942"/>
                <a:gd name="connsiteX16" fmla="*/ 2798190 w 5390588"/>
                <a:gd name="connsiteY16" fmla="*/ 138559 h 1278942"/>
                <a:gd name="connsiteX17" fmla="*/ 2985795 w 5390588"/>
                <a:gd name="connsiteY17" fmla="*/ 611320 h 1278942"/>
                <a:gd name="connsiteX18" fmla="*/ 2973287 w 5390588"/>
                <a:gd name="connsiteY18" fmla="*/ 686789 h 1278942"/>
                <a:gd name="connsiteX19" fmla="*/ 2971841 w 5390588"/>
                <a:gd name="connsiteY19" fmla="*/ 743454 h 1278942"/>
                <a:gd name="connsiteX20" fmla="*/ 3206765 w 5390588"/>
                <a:gd name="connsiteY20" fmla="*/ 1161349 h 1278942"/>
                <a:gd name="connsiteX21" fmla="*/ 3748785 w 5390588"/>
                <a:gd name="connsiteY21" fmla="*/ 1189539 h 1278942"/>
                <a:gd name="connsiteX22" fmla="*/ 4025791 w 5390588"/>
                <a:gd name="connsiteY22" fmla="*/ 798268 h 1278942"/>
                <a:gd name="connsiteX23" fmla="*/ 4030339 w 5390588"/>
                <a:gd name="connsiteY23" fmla="*/ 740379 h 1278942"/>
                <a:gd name="connsiteX24" fmla="*/ 4025977 w 5390588"/>
                <a:gd name="connsiteY24" fmla="*/ 739554 h 1278942"/>
                <a:gd name="connsiteX25" fmla="*/ 4232166 w 5390588"/>
                <a:gd name="connsiteY25" fmla="*/ 402536 h 1278942"/>
                <a:gd name="connsiteX26" fmla="*/ 4609810 w 5390588"/>
                <a:gd name="connsiteY26" fmla="*/ 286427 h 1278942"/>
                <a:gd name="connsiteX27" fmla="*/ 5115824 w 5390588"/>
                <a:gd name="connsiteY27" fmla="*/ 707333 h 1278942"/>
                <a:gd name="connsiteX28" fmla="*/ 5131067 w 5390588"/>
                <a:gd name="connsiteY28" fmla="*/ 806333 h 1278942"/>
                <a:gd name="connsiteX29" fmla="*/ 5135113 w 5390588"/>
                <a:gd name="connsiteY29" fmla="*/ 806564 h 1278942"/>
                <a:gd name="connsiteX30" fmla="*/ 5126192 w 5390588"/>
                <a:gd name="connsiteY30" fmla="*/ 913040 h 1278942"/>
                <a:gd name="connsiteX31" fmla="*/ 5236410 w 5390588"/>
                <a:gd name="connsiteY31" fmla="*/ 1043417 h 1278942"/>
                <a:gd name="connsiteX32" fmla="*/ 5390588 w 5390588"/>
                <a:gd name="connsiteY32" fmla="*/ 1056335 h 1278942"/>
                <a:gd name="connsiteX33" fmla="*/ 5388416 w 5390588"/>
                <a:gd name="connsiteY33" fmla="*/ 1096439 h 1278942"/>
                <a:gd name="connsiteX34" fmla="*/ 5237261 w 5390588"/>
                <a:gd name="connsiteY34" fmla="*/ 1083708 h 1278942"/>
                <a:gd name="connsiteX35" fmla="*/ 5087837 w 5390588"/>
                <a:gd name="connsiteY35" fmla="*/ 906801 h 1278942"/>
                <a:gd name="connsiteX36" fmla="*/ 5096462 w 5390588"/>
                <a:gd name="connsiteY36" fmla="*/ 804356 h 1278942"/>
                <a:gd name="connsiteX37" fmla="*/ 5098635 w 5390588"/>
                <a:gd name="connsiteY37" fmla="*/ 804481 h 1278942"/>
                <a:gd name="connsiteX38" fmla="*/ 5084876 w 5390588"/>
                <a:gd name="connsiteY38" fmla="*/ 715118 h 1278942"/>
                <a:gd name="connsiteX39" fmla="*/ 4607786 w 5390588"/>
                <a:gd name="connsiteY39" fmla="*/ 318272 h 1278942"/>
                <a:gd name="connsiteX40" fmla="*/ 4084307 w 5390588"/>
                <a:gd name="connsiteY40" fmla="*/ 651549 h 1278942"/>
                <a:gd name="connsiteX41" fmla="*/ 4058397 w 5390588"/>
                <a:gd name="connsiteY41" fmla="*/ 741768 h 1278942"/>
                <a:gd name="connsiteX42" fmla="*/ 4053635 w 5390588"/>
                <a:gd name="connsiteY42" fmla="*/ 802385 h 1278942"/>
                <a:gd name="connsiteX43" fmla="*/ 3761921 w 5390588"/>
                <a:gd name="connsiteY43" fmla="*/ 1214432 h 1278942"/>
                <a:gd name="connsiteX44" fmla="*/ 3191121 w 5390588"/>
                <a:gd name="connsiteY44" fmla="*/ 1184745 h 1278942"/>
                <a:gd name="connsiteX45" fmla="*/ 2945665 w 5390588"/>
                <a:gd name="connsiteY45" fmla="*/ 668562 h 1278942"/>
                <a:gd name="connsiteX46" fmla="*/ 2947591 w 5390588"/>
                <a:gd name="connsiteY46" fmla="*/ 668744 h 1278942"/>
                <a:gd name="connsiteX47" fmla="*/ 2957555 w 5390588"/>
                <a:gd name="connsiteY47" fmla="*/ 608620 h 1278942"/>
                <a:gd name="connsiteX48" fmla="*/ 2779484 w 5390588"/>
                <a:gd name="connsiteY48" fmla="*/ 159884 h 1278942"/>
                <a:gd name="connsiteX49" fmla="*/ 2241650 w 5390588"/>
                <a:gd name="connsiteY49" fmla="*/ 63029 h 1278942"/>
                <a:gd name="connsiteX50" fmla="*/ 1918221 w 5390588"/>
                <a:gd name="connsiteY50" fmla="*/ 421451 h 1278942"/>
                <a:gd name="connsiteX51" fmla="*/ 1906250 w 5390588"/>
                <a:gd name="connsiteY51" fmla="*/ 482996 h 1278942"/>
                <a:gd name="connsiteX52" fmla="*/ 1902067 w 5390588"/>
                <a:gd name="connsiteY52" fmla="*/ 541550 h 1278942"/>
                <a:gd name="connsiteX53" fmla="*/ 1603140 w 5390588"/>
                <a:gd name="connsiteY53" fmla="*/ 960209 h 1278942"/>
                <a:gd name="connsiteX54" fmla="*/ 1022686 w 5390588"/>
                <a:gd name="connsiteY54" fmla="*/ 915607 h 1278942"/>
                <a:gd name="connsiteX55" fmla="*/ 795552 w 5390588"/>
                <a:gd name="connsiteY55" fmla="*/ 532703 h 1278942"/>
                <a:gd name="connsiteX56" fmla="*/ 792356 w 5390588"/>
                <a:gd name="connsiteY56" fmla="*/ 476139 h 1278942"/>
                <a:gd name="connsiteX57" fmla="*/ 789967 w 5390588"/>
                <a:gd name="connsiteY57" fmla="*/ 476188 h 1278942"/>
                <a:gd name="connsiteX58" fmla="*/ 790607 w 5390588"/>
                <a:gd name="connsiteY58" fmla="*/ 369340 h 1278942"/>
                <a:gd name="connsiteX59" fmla="*/ 670615 w 5390588"/>
                <a:gd name="connsiteY59" fmla="*/ 247901 h 1278942"/>
                <a:gd name="connsiteX60" fmla="*/ 0 w 5390588"/>
                <a:gd name="connsiteY60" fmla="*/ 252293 h 1278942"/>
                <a:gd name="connsiteX61" fmla="*/ 0 w 5390588"/>
                <a:gd name="connsiteY61" fmla="*/ 203650 h 1278942"/>
                <a:gd name="connsiteX0" fmla="*/ 0 w 5390588"/>
                <a:gd name="connsiteY0" fmla="*/ 203650 h 1278942"/>
                <a:gd name="connsiteX1" fmla="*/ 529391 w 5390588"/>
                <a:gd name="connsiteY1" fmla="*/ 203650 h 1278942"/>
                <a:gd name="connsiteX2" fmla="*/ 666642 w 5390588"/>
                <a:gd name="connsiteY2" fmla="*/ 207797 h 1278942"/>
                <a:gd name="connsiteX3" fmla="*/ 829333 w 5390588"/>
                <a:gd name="connsiteY3" fmla="*/ 372586 h 1278942"/>
                <a:gd name="connsiteX4" fmla="*/ 823477 w 5390588"/>
                <a:gd name="connsiteY4" fmla="*/ 529189 h 1278942"/>
                <a:gd name="connsiteX5" fmla="*/ 1039160 w 5390588"/>
                <a:gd name="connsiteY5" fmla="*/ 892787 h 1278942"/>
                <a:gd name="connsiteX6" fmla="*/ 1590345 w 5390588"/>
                <a:gd name="connsiteY6" fmla="*/ 935139 h 1278942"/>
                <a:gd name="connsiteX7" fmla="*/ 1874201 w 5390588"/>
                <a:gd name="connsiteY7" fmla="*/ 537589 h 1278942"/>
                <a:gd name="connsiteX8" fmla="*/ 1877625 w 5390588"/>
                <a:gd name="connsiteY8" fmla="*/ 489658 h 1278942"/>
                <a:gd name="connsiteX9" fmla="*/ 1876158 w 5390588"/>
                <a:gd name="connsiteY9" fmla="*/ 489476 h 1278942"/>
                <a:gd name="connsiteX10" fmla="*/ 1878497 w 5390588"/>
                <a:gd name="connsiteY10" fmla="*/ 477447 h 1278942"/>
                <a:gd name="connsiteX11" fmla="*/ 1879461 w 5390588"/>
                <a:gd name="connsiteY11" fmla="*/ 463957 h 1278942"/>
                <a:gd name="connsiteX12" fmla="*/ 1881121 w 5390588"/>
                <a:gd name="connsiteY12" fmla="*/ 463960 h 1278942"/>
                <a:gd name="connsiteX13" fmla="*/ 1890813 w 5390588"/>
                <a:gd name="connsiteY13" fmla="*/ 414129 h 1278942"/>
                <a:gd name="connsiteX14" fmla="*/ 2231559 w 5390588"/>
                <a:gd name="connsiteY14" fmla="*/ 36516 h 1278942"/>
                <a:gd name="connsiteX15" fmla="*/ 2798190 w 5390588"/>
                <a:gd name="connsiteY15" fmla="*/ 138559 h 1278942"/>
                <a:gd name="connsiteX16" fmla="*/ 2985795 w 5390588"/>
                <a:gd name="connsiteY16" fmla="*/ 611320 h 1278942"/>
                <a:gd name="connsiteX17" fmla="*/ 2973287 w 5390588"/>
                <a:gd name="connsiteY17" fmla="*/ 686789 h 1278942"/>
                <a:gd name="connsiteX18" fmla="*/ 2971841 w 5390588"/>
                <a:gd name="connsiteY18" fmla="*/ 743454 h 1278942"/>
                <a:gd name="connsiteX19" fmla="*/ 3206765 w 5390588"/>
                <a:gd name="connsiteY19" fmla="*/ 1161349 h 1278942"/>
                <a:gd name="connsiteX20" fmla="*/ 3748785 w 5390588"/>
                <a:gd name="connsiteY20" fmla="*/ 1189539 h 1278942"/>
                <a:gd name="connsiteX21" fmla="*/ 4025791 w 5390588"/>
                <a:gd name="connsiteY21" fmla="*/ 798268 h 1278942"/>
                <a:gd name="connsiteX22" fmla="*/ 4030339 w 5390588"/>
                <a:gd name="connsiteY22" fmla="*/ 740379 h 1278942"/>
                <a:gd name="connsiteX23" fmla="*/ 4025977 w 5390588"/>
                <a:gd name="connsiteY23" fmla="*/ 739554 h 1278942"/>
                <a:gd name="connsiteX24" fmla="*/ 4232166 w 5390588"/>
                <a:gd name="connsiteY24" fmla="*/ 402536 h 1278942"/>
                <a:gd name="connsiteX25" fmla="*/ 4609810 w 5390588"/>
                <a:gd name="connsiteY25" fmla="*/ 286427 h 1278942"/>
                <a:gd name="connsiteX26" fmla="*/ 5115824 w 5390588"/>
                <a:gd name="connsiteY26" fmla="*/ 707333 h 1278942"/>
                <a:gd name="connsiteX27" fmla="*/ 5131067 w 5390588"/>
                <a:gd name="connsiteY27" fmla="*/ 806333 h 1278942"/>
                <a:gd name="connsiteX28" fmla="*/ 5135113 w 5390588"/>
                <a:gd name="connsiteY28" fmla="*/ 806564 h 1278942"/>
                <a:gd name="connsiteX29" fmla="*/ 5126192 w 5390588"/>
                <a:gd name="connsiteY29" fmla="*/ 913040 h 1278942"/>
                <a:gd name="connsiteX30" fmla="*/ 5236410 w 5390588"/>
                <a:gd name="connsiteY30" fmla="*/ 1043417 h 1278942"/>
                <a:gd name="connsiteX31" fmla="*/ 5390588 w 5390588"/>
                <a:gd name="connsiteY31" fmla="*/ 1056335 h 1278942"/>
                <a:gd name="connsiteX32" fmla="*/ 5388416 w 5390588"/>
                <a:gd name="connsiteY32" fmla="*/ 1096439 h 1278942"/>
                <a:gd name="connsiteX33" fmla="*/ 5237261 w 5390588"/>
                <a:gd name="connsiteY33" fmla="*/ 1083708 h 1278942"/>
                <a:gd name="connsiteX34" fmla="*/ 5087837 w 5390588"/>
                <a:gd name="connsiteY34" fmla="*/ 906801 h 1278942"/>
                <a:gd name="connsiteX35" fmla="*/ 5096462 w 5390588"/>
                <a:gd name="connsiteY35" fmla="*/ 804356 h 1278942"/>
                <a:gd name="connsiteX36" fmla="*/ 5098635 w 5390588"/>
                <a:gd name="connsiteY36" fmla="*/ 804481 h 1278942"/>
                <a:gd name="connsiteX37" fmla="*/ 5084876 w 5390588"/>
                <a:gd name="connsiteY37" fmla="*/ 715118 h 1278942"/>
                <a:gd name="connsiteX38" fmla="*/ 4607786 w 5390588"/>
                <a:gd name="connsiteY38" fmla="*/ 318272 h 1278942"/>
                <a:gd name="connsiteX39" fmla="*/ 4084307 w 5390588"/>
                <a:gd name="connsiteY39" fmla="*/ 651549 h 1278942"/>
                <a:gd name="connsiteX40" fmla="*/ 4058397 w 5390588"/>
                <a:gd name="connsiteY40" fmla="*/ 741768 h 1278942"/>
                <a:gd name="connsiteX41" fmla="*/ 4053635 w 5390588"/>
                <a:gd name="connsiteY41" fmla="*/ 802385 h 1278942"/>
                <a:gd name="connsiteX42" fmla="*/ 3761921 w 5390588"/>
                <a:gd name="connsiteY42" fmla="*/ 1214432 h 1278942"/>
                <a:gd name="connsiteX43" fmla="*/ 3191121 w 5390588"/>
                <a:gd name="connsiteY43" fmla="*/ 1184745 h 1278942"/>
                <a:gd name="connsiteX44" fmla="*/ 2945665 w 5390588"/>
                <a:gd name="connsiteY44" fmla="*/ 668562 h 1278942"/>
                <a:gd name="connsiteX45" fmla="*/ 2947591 w 5390588"/>
                <a:gd name="connsiteY45" fmla="*/ 668744 h 1278942"/>
                <a:gd name="connsiteX46" fmla="*/ 2957555 w 5390588"/>
                <a:gd name="connsiteY46" fmla="*/ 608620 h 1278942"/>
                <a:gd name="connsiteX47" fmla="*/ 2779484 w 5390588"/>
                <a:gd name="connsiteY47" fmla="*/ 159884 h 1278942"/>
                <a:gd name="connsiteX48" fmla="*/ 2241650 w 5390588"/>
                <a:gd name="connsiteY48" fmla="*/ 63029 h 1278942"/>
                <a:gd name="connsiteX49" fmla="*/ 1918221 w 5390588"/>
                <a:gd name="connsiteY49" fmla="*/ 421451 h 1278942"/>
                <a:gd name="connsiteX50" fmla="*/ 1906250 w 5390588"/>
                <a:gd name="connsiteY50" fmla="*/ 482996 h 1278942"/>
                <a:gd name="connsiteX51" fmla="*/ 1902067 w 5390588"/>
                <a:gd name="connsiteY51" fmla="*/ 541550 h 1278942"/>
                <a:gd name="connsiteX52" fmla="*/ 1603140 w 5390588"/>
                <a:gd name="connsiteY52" fmla="*/ 960209 h 1278942"/>
                <a:gd name="connsiteX53" fmla="*/ 1022686 w 5390588"/>
                <a:gd name="connsiteY53" fmla="*/ 915607 h 1278942"/>
                <a:gd name="connsiteX54" fmla="*/ 795552 w 5390588"/>
                <a:gd name="connsiteY54" fmla="*/ 532703 h 1278942"/>
                <a:gd name="connsiteX55" fmla="*/ 792356 w 5390588"/>
                <a:gd name="connsiteY55" fmla="*/ 476139 h 1278942"/>
                <a:gd name="connsiteX56" fmla="*/ 789967 w 5390588"/>
                <a:gd name="connsiteY56" fmla="*/ 476188 h 1278942"/>
                <a:gd name="connsiteX57" fmla="*/ 790607 w 5390588"/>
                <a:gd name="connsiteY57" fmla="*/ 369340 h 1278942"/>
                <a:gd name="connsiteX58" fmla="*/ 670615 w 5390588"/>
                <a:gd name="connsiteY58" fmla="*/ 247901 h 1278942"/>
                <a:gd name="connsiteX59" fmla="*/ 0 w 5390588"/>
                <a:gd name="connsiteY59" fmla="*/ 252293 h 1278942"/>
                <a:gd name="connsiteX60" fmla="*/ 0 w 5390588"/>
                <a:gd name="connsiteY60" fmla="*/ 203650 h 1278942"/>
                <a:gd name="connsiteX0" fmla="*/ 0 w 5390588"/>
                <a:gd name="connsiteY0" fmla="*/ 203650 h 1278942"/>
                <a:gd name="connsiteX1" fmla="*/ 666642 w 5390588"/>
                <a:gd name="connsiteY1" fmla="*/ 207797 h 1278942"/>
                <a:gd name="connsiteX2" fmla="*/ 829333 w 5390588"/>
                <a:gd name="connsiteY2" fmla="*/ 372586 h 1278942"/>
                <a:gd name="connsiteX3" fmla="*/ 823477 w 5390588"/>
                <a:gd name="connsiteY3" fmla="*/ 529189 h 1278942"/>
                <a:gd name="connsiteX4" fmla="*/ 1039160 w 5390588"/>
                <a:gd name="connsiteY4" fmla="*/ 892787 h 1278942"/>
                <a:gd name="connsiteX5" fmla="*/ 1590345 w 5390588"/>
                <a:gd name="connsiteY5" fmla="*/ 935139 h 1278942"/>
                <a:gd name="connsiteX6" fmla="*/ 1874201 w 5390588"/>
                <a:gd name="connsiteY6" fmla="*/ 537589 h 1278942"/>
                <a:gd name="connsiteX7" fmla="*/ 1877625 w 5390588"/>
                <a:gd name="connsiteY7" fmla="*/ 489658 h 1278942"/>
                <a:gd name="connsiteX8" fmla="*/ 1876158 w 5390588"/>
                <a:gd name="connsiteY8" fmla="*/ 489476 h 1278942"/>
                <a:gd name="connsiteX9" fmla="*/ 1878497 w 5390588"/>
                <a:gd name="connsiteY9" fmla="*/ 477447 h 1278942"/>
                <a:gd name="connsiteX10" fmla="*/ 1879461 w 5390588"/>
                <a:gd name="connsiteY10" fmla="*/ 463957 h 1278942"/>
                <a:gd name="connsiteX11" fmla="*/ 1881121 w 5390588"/>
                <a:gd name="connsiteY11" fmla="*/ 463960 h 1278942"/>
                <a:gd name="connsiteX12" fmla="*/ 1890813 w 5390588"/>
                <a:gd name="connsiteY12" fmla="*/ 414129 h 1278942"/>
                <a:gd name="connsiteX13" fmla="*/ 2231559 w 5390588"/>
                <a:gd name="connsiteY13" fmla="*/ 36516 h 1278942"/>
                <a:gd name="connsiteX14" fmla="*/ 2798190 w 5390588"/>
                <a:gd name="connsiteY14" fmla="*/ 138559 h 1278942"/>
                <a:gd name="connsiteX15" fmla="*/ 2985795 w 5390588"/>
                <a:gd name="connsiteY15" fmla="*/ 611320 h 1278942"/>
                <a:gd name="connsiteX16" fmla="*/ 2973287 w 5390588"/>
                <a:gd name="connsiteY16" fmla="*/ 686789 h 1278942"/>
                <a:gd name="connsiteX17" fmla="*/ 2971841 w 5390588"/>
                <a:gd name="connsiteY17" fmla="*/ 743454 h 1278942"/>
                <a:gd name="connsiteX18" fmla="*/ 3206765 w 5390588"/>
                <a:gd name="connsiteY18" fmla="*/ 1161349 h 1278942"/>
                <a:gd name="connsiteX19" fmla="*/ 3748785 w 5390588"/>
                <a:gd name="connsiteY19" fmla="*/ 1189539 h 1278942"/>
                <a:gd name="connsiteX20" fmla="*/ 4025791 w 5390588"/>
                <a:gd name="connsiteY20" fmla="*/ 798268 h 1278942"/>
                <a:gd name="connsiteX21" fmla="*/ 4030339 w 5390588"/>
                <a:gd name="connsiteY21" fmla="*/ 740379 h 1278942"/>
                <a:gd name="connsiteX22" fmla="*/ 4025977 w 5390588"/>
                <a:gd name="connsiteY22" fmla="*/ 739554 h 1278942"/>
                <a:gd name="connsiteX23" fmla="*/ 4232166 w 5390588"/>
                <a:gd name="connsiteY23" fmla="*/ 402536 h 1278942"/>
                <a:gd name="connsiteX24" fmla="*/ 4609810 w 5390588"/>
                <a:gd name="connsiteY24" fmla="*/ 286427 h 1278942"/>
                <a:gd name="connsiteX25" fmla="*/ 5115824 w 5390588"/>
                <a:gd name="connsiteY25" fmla="*/ 707333 h 1278942"/>
                <a:gd name="connsiteX26" fmla="*/ 5131067 w 5390588"/>
                <a:gd name="connsiteY26" fmla="*/ 806333 h 1278942"/>
                <a:gd name="connsiteX27" fmla="*/ 5135113 w 5390588"/>
                <a:gd name="connsiteY27" fmla="*/ 806564 h 1278942"/>
                <a:gd name="connsiteX28" fmla="*/ 5126192 w 5390588"/>
                <a:gd name="connsiteY28" fmla="*/ 913040 h 1278942"/>
                <a:gd name="connsiteX29" fmla="*/ 5236410 w 5390588"/>
                <a:gd name="connsiteY29" fmla="*/ 1043417 h 1278942"/>
                <a:gd name="connsiteX30" fmla="*/ 5390588 w 5390588"/>
                <a:gd name="connsiteY30" fmla="*/ 1056335 h 1278942"/>
                <a:gd name="connsiteX31" fmla="*/ 5388416 w 5390588"/>
                <a:gd name="connsiteY31" fmla="*/ 1096439 h 1278942"/>
                <a:gd name="connsiteX32" fmla="*/ 5237261 w 5390588"/>
                <a:gd name="connsiteY32" fmla="*/ 1083708 h 1278942"/>
                <a:gd name="connsiteX33" fmla="*/ 5087837 w 5390588"/>
                <a:gd name="connsiteY33" fmla="*/ 906801 h 1278942"/>
                <a:gd name="connsiteX34" fmla="*/ 5096462 w 5390588"/>
                <a:gd name="connsiteY34" fmla="*/ 804356 h 1278942"/>
                <a:gd name="connsiteX35" fmla="*/ 5098635 w 5390588"/>
                <a:gd name="connsiteY35" fmla="*/ 804481 h 1278942"/>
                <a:gd name="connsiteX36" fmla="*/ 5084876 w 5390588"/>
                <a:gd name="connsiteY36" fmla="*/ 715118 h 1278942"/>
                <a:gd name="connsiteX37" fmla="*/ 4607786 w 5390588"/>
                <a:gd name="connsiteY37" fmla="*/ 318272 h 1278942"/>
                <a:gd name="connsiteX38" fmla="*/ 4084307 w 5390588"/>
                <a:gd name="connsiteY38" fmla="*/ 651549 h 1278942"/>
                <a:gd name="connsiteX39" fmla="*/ 4058397 w 5390588"/>
                <a:gd name="connsiteY39" fmla="*/ 741768 h 1278942"/>
                <a:gd name="connsiteX40" fmla="*/ 4053635 w 5390588"/>
                <a:gd name="connsiteY40" fmla="*/ 802385 h 1278942"/>
                <a:gd name="connsiteX41" fmla="*/ 3761921 w 5390588"/>
                <a:gd name="connsiteY41" fmla="*/ 1214432 h 1278942"/>
                <a:gd name="connsiteX42" fmla="*/ 3191121 w 5390588"/>
                <a:gd name="connsiteY42" fmla="*/ 1184745 h 1278942"/>
                <a:gd name="connsiteX43" fmla="*/ 2945665 w 5390588"/>
                <a:gd name="connsiteY43" fmla="*/ 668562 h 1278942"/>
                <a:gd name="connsiteX44" fmla="*/ 2947591 w 5390588"/>
                <a:gd name="connsiteY44" fmla="*/ 668744 h 1278942"/>
                <a:gd name="connsiteX45" fmla="*/ 2957555 w 5390588"/>
                <a:gd name="connsiteY45" fmla="*/ 608620 h 1278942"/>
                <a:gd name="connsiteX46" fmla="*/ 2779484 w 5390588"/>
                <a:gd name="connsiteY46" fmla="*/ 159884 h 1278942"/>
                <a:gd name="connsiteX47" fmla="*/ 2241650 w 5390588"/>
                <a:gd name="connsiteY47" fmla="*/ 63029 h 1278942"/>
                <a:gd name="connsiteX48" fmla="*/ 1918221 w 5390588"/>
                <a:gd name="connsiteY48" fmla="*/ 421451 h 1278942"/>
                <a:gd name="connsiteX49" fmla="*/ 1906250 w 5390588"/>
                <a:gd name="connsiteY49" fmla="*/ 482996 h 1278942"/>
                <a:gd name="connsiteX50" fmla="*/ 1902067 w 5390588"/>
                <a:gd name="connsiteY50" fmla="*/ 541550 h 1278942"/>
                <a:gd name="connsiteX51" fmla="*/ 1603140 w 5390588"/>
                <a:gd name="connsiteY51" fmla="*/ 960209 h 1278942"/>
                <a:gd name="connsiteX52" fmla="*/ 1022686 w 5390588"/>
                <a:gd name="connsiteY52" fmla="*/ 915607 h 1278942"/>
                <a:gd name="connsiteX53" fmla="*/ 795552 w 5390588"/>
                <a:gd name="connsiteY53" fmla="*/ 532703 h 1278942"/>
                <a:gd name="connsiteX54" fmla="*/ 792356 w 5390588"/>
                <a:gd name="connsiteY54" fmla="*/ 476139 h 1278942"/>
                <a:gd name="connsiteX55" fmla="*/ 789967 w 5390588"/>
                <a:gd name="connsiteY55" fmla="*/ 476188 h 1278942"/>
                <a:gd name="connsiteX56" fmla="*/ 790607 w 5390588"/>
                <a:gd name="connsiteY56" fmla="*/ 369340 h 1278942"/>
                <a:gd name="connsiteX57" fmla="*/ 670615 w 5390588"/>
                <a:gd name="connsiteY57" fmla="*/ 247901 h 1278942"/>
                <a:gd name="connsiteX58" fmla="*/ 0 w 5390588"/>
                <a:gd name="connsiteY58" fmla="*/ 252293 h 1278942"/>
                <a:gd name="connsiteX59" fmla="*/ 0 w 5390588"/>
                <a:gd name="connsiteY59" fmla="*/ 203650 h 1278942"/>
                <a:gd name="connsiteX0" fmla="*/ 0 w 5898369"/>
                <a:gd name="connsiteY0" fmla="*/ 203650 h 1278942"/>
                <a:gd name="connsiteX1" fmla="*/ 666642 w 5898369"/>
                <a:gd name="connsiteY1" fmla="*/ 207797 h 1278942"/>
                <a:gd name="connsiteX2" fmla="*/ 829333 w 5898369"/>
                <a:gd name="connsiteY2" fmla="*/ 372586 h 1278942"/>
                <a:gd name="connsiteX3" fmla="*/ 823477 w 5898369"/>
                <a:gd name="connsiteY3" fmla="*/ 529189 h 1278942"/>
                <a:gd name="connsiteX4" fmla="*/ 1039160 w 5898369"/>
                <a:gd name="connsiteY4" fmla="*/ 892787 h 1278942"/>
                <a:gd name="connsiteX5" fmla="*/ 1590345 w 5898369"/>
                <a:gd name="connsiteY5" fmla="*/ 935139 h 1278942"/>
                <a:gd name="connsiteX6" fmla="*/ 1874201 w 5898369"/>
                <a:gd name="connsiteY6" fmla="*/ 537589 h 1278942"/>
                <a:gd name="connsiteX7" fmla="*/ 1877625 w 5898369"/>
                <a:gd name="connsiteY7" fmla="*/ 489658 h 1278942"/>
                <a:gd name="connsiteX8" fmla="*/ 1876158 w 5898369"/>
                <a:gd name="connsiteY8" fmla="*/ 489476 h 1278942"/>
                <a:gd name="connsiteX9" fmla="*/ 1878497 w 5898369"/>
                <a:gd name="connsiteY9" fmla="*/ 477447 h 1278942"/>
                <a:gd name="connsiteX10" fmla="*/ 1879461 w 5898369"/>
                <a:gd name="connsiteY10" fmla="*/ 463957 h 1278942"/>
                <a:gd name="connsiteX11" fmla="*/ 1881121 w 5898369"/>
                <a:gd name="connsiteY11" fmla="*/ 463960 h 1278942"/>
                <a:gd name="connsiteX12" fmla="*/ 1890813 w 5898369"/>
                <a:gd name="connsiteY12" fmla="*/ 414129 h 1278942"/>
                <a:gd name="connsiteX13" fmla="*/ 2231559 w 5898369"/>
                <a:gd name="connsiteY13" fmla="*/ 36516 h 1278942"/>
                <a:gd name="connsiteX14" fmla="*/ 2798190 w 5898369"/>
                <a:gd name="connsiteY14" fmla="*/ 138559 h 1278942"/>
                <a:gd name="connsiteX15" fmla="*/ 2985795 w 5898369"/>
                <a:gd name="connsiteY15" fmla="*/ 611320 h 1278942"/>
                <a:gd name="connsiteX16" fmla="*/ 2973287 w 5898369"/>
                <a:gd name="connsiteY16" fmla="*/ 686789 h 1278942"/>
                <a:gd name="connsiteX17" fmla="*/ 2971841 w 5898369"/>
                <a:gd name="connsiteY17" fmla="*/ 743454 h 1278942"/>
                <a:gd name="connsiteX18" fmla="*/ 3206765 w 5898369"/>
                <a:gd name="connsiteY18" fmla="*/ 1161349 h 1278942"/>
                <a:gd name="connsiteX19" fmla="*/ 3748785 w 5898369"/>
                <a:gd name="connsiteY19" fmla="*/ 1189539 h 1278942"/>
                <a:gd name="connsiteX20" fmla="*/ 4025791 w 5898369"/>
                <a:gd name="connsiteY20" fmla="*/ 798268 h 1278942"/>
                <a:gd name="connsiteX21" fmla="*/ 4030339 w 5898369"/>
                <a:gd name="connsiteY21" fmla="*/ 740379 h 1278942"/>
                <a:gd name="connsiteX22" fmla="*/ 4025977 w 5898369"/>
                <a:gd name="connsiteY22" fmla="*/ 739554 h 1278942"/>
                <a:gd name="connsiteX23" fmla="*/ 4232166 w 5898369"/>
                <a:gd name="connsiteY23" fmla="*/ 402536 h 1278942"/>
                <a:gd name="connsiteX24" fmla="*/ 4609810 w 5898369"/>
                <a:gd name="connsiteY24" fmla="*/ 286427 h 1278942"/>
                <a:gd name="connsiteX25" fmla="*/ 5115824 w 5898369"/>
                <a:gd name="connsiteY25" fmla="*/ 707333 h 1278942"/>
                <a:gd name="connsiteX26" fmla="*/ 5131067 w 5898369"/>
                <a:gd name="connsiteY26" fmla="*/ 806333 h 1278942"/>
                <a:gd name="connsiteX27" fmla="*/ 5135113 w 5898369"/>
                <a:gd name="connsiteY27" fmla="*/ 806564 h 1278942"/>
                <a:gd name="connsiteX28" fmla="*/ 5126192 w 5898369"/>
                <a:gd name="connsiteY28" fmla="*/ 913040 h 1278942"/>
                <a:gd name="connsiteX29" fmla="*/ 5236410 w 5898369"/>
                <a:gd name="connsiteY29" fmla="*/ 1043417 h 1278942"/>
                <a:gd name="connsiteX30" fmla="*/ 5898369 w 5898369"/>
                <a:gd name="connsiteY30" fmla="*/ 1079693 h 1278942"/>
                <a:gd name="connsiteX31" fmla="*/ 5388416 w 5898369"/>
                <a:gd name="connsiteY31" fmla="*/ 1096439 h 1278942"/>
                <a:gd name="connsiteX32" fmla="*/ 5237261 w 5898369"/>
                <a:gd name="connsiteY32" fmla="*/ 1083708 h 1278942"/>
                <a:gd name="connsiteX33" fmla="*/ 5087837 w 5898369"/>
                <a:gd name="connsiteY33" fmla="*/ 906801 h 1278942"/>
                <a:gd name="connsiteX34" fmla="*/ 5096462 w 5898369"/>
                <a:gd name="connsiteY34" fmla="*/ 804356 h 1278942"/>
                <a:gd name="connsiteX35" fmla="*/ 5098635 w 5898369"/>
                <a:gd name="connsiteY35" fmla="*/ 804481 h 1278942"/>
                <a:gd name="connsiteX36" fmla="*/ 5084876 w 5898369"/>
                <a:gd name="connsiteY36" fmla="*/ 715118 h 1278942"/>
                <a:gd name="connsiteX37" fmla="*/ 4607786 w 5898369"/>
                <a:gd name="connsiteY37" fmla="*/ 318272 h 1278942"/>
                <a:gd name="connsiteX38" fmla="*/ 4084307 w 5898369"/>
                <a:gd name="connsiteY38" fmla="*/ 651549 h 1278942"/>
                <a:gd name="connsiteX39" fmla="*/ 4058397 w 5898369"/>
                <a:gd name="connsiteY39" fmla="*/ 741768 h 1278942"/>
                <a:gd name="connsiteX40" fmla="*/ 4053635 w 5898369"/>
                <a:gd name="connsiteY40" fmla="*/ 802385 h 1278942"/>
                <a:gd name="connsiteX41" fmla="*/ 3761921 w 5898369"/>
                <a:gd name="connsiteY41" fmla="*/ 1214432 h 1278942"/>
                <a:gd name="connsiteX42" fmla="*/ 3191121 w 5898369"/>
                <a:gd name="connsiteY42" fmla="*/ 1184745 h 1278942"/>
                <a:gd name="connsiteX43" fmla="*/ 2945665 w 5898369"/>
                <a:gd name="connsiteY43" fmla="*/ 668562 h 1278942"/>
                <a:gd name="connsiteX44" fmla="*/ 2947591 w 5898369"/>
                <a:gd name="connsiteY44" fmla="*/ 668744 h 1278942"/>
                <a:gd name="connsiteX45" fmla="*/ 2957555 w 5898369"/>
                <a:gd name="connsiteY45" fmla="*/ 608620 h 1278942"/>
                <a:gd name="connsiteX46" fmla="*/ 2779484 w 5898369"/>
                <a:gd name="connsiteY46" fmla="*/ 159884 h 1278942"/>
                <a:gd name="connsiteX47" fmla="*/ 2241650 w 5898369"/>
                <a:gd name="connsiteY47" fmla="*/ 63029 h 1278942"/>
                <a:gd name="connsiteX48" fmla="*/ 1918221 w 5898369"/>
                <a:gd name="connsiteY48" fmla="*/ 421451 h 1278942"/>
                <a:gd name="connsiteX49" fmla="*/ 1906250 w 5898369"/>
                <a:gd name="connsiteY49" fmla="*/ 482996 h 1278942"/>
                <a:gd name="connsiteX50" fmla="*/ 1902067 w 5898369"/>
                <a:gd name="connsiteY50" fmla="*/ 541550 h 1278942"/>
                <a:gd name="connsiteX51" fmla="*/ 1603140 w 5898369"/>
                <a:gd name="connsiteY51" fmla="*/ 960209 h 1278942"/>
                <a:gd name="connsiteX52" fmla="*/ 1022686 w 5898369"/>
                <a:gd name="connsiteY52" fmla="*/ 915607 h 1278942"/>
                <a:gd name="connsiteX53" fmla="*/ 795552 w 5898369"/>
                <a:gd name="connsiteY53" fmla="*/ 532703 h 1278942"/>
                <a:gd name="connsiteX54" fmla="*/ 792356 w 5898369"/>
                <a:gd name="connsiteY54" fmla="*/ 476139 h 1278942"/>
                <a:gd name="connsiteX55" fmla="*/ 789967 w 5898369"/>
                <a:gd name="connsiteY55" fmla="*/ 476188 h 1278942"/>
                <a:gd name="connsiteX56" fmla="*/ 790607 w 5898369"/>
                <a:gd name="connsiteY56" fmla="*/ 369340 h 1278942"/>
                <a:gd name="connsiteX57" fmla="*/ 670615 w 5898369"/>
                <a:gd name="connsiteY57" fmla="*/ 247901 h 1278942"/>
                <a:gd name="connsiteX58" fmla="*/ 0 w 5898369"/>
                <a:gd name="connsiteY58" fmla="*/ 252293 h 1278942"/>
                <a:gd name="connsiteX59" fmla="*/ 0 w 5898369"/>
                <a:gd name="connsiteY59" fmla="*/ 203650 h 1278942"/>
                <a:gd name="connsiteX0" fmla="*/ 0 w 5898369"/>
                <a:gd name="connsiteY0" fmla="*/ 203650 h 1278942"/>
                <a:gd name="connsiteX1" fmla="*/ 666642 w 5898369"/>
                <a:gd name="connsiteY1" fmla="*/ 207797 h 1278942"/>
                <a:gd name="connsiteX2" fmla="*/ 829333 w 5898369"/>
                <a:gd name="connsiteY2" fmla="*/ 372586 h 1278942"/>
                <a:gd name="connsiteX3" fmla="*/ 823477 w 5898369"/>
                <a:gd name="connsiteY3" fmla="*/ 529189 h 1278942"/>
                <a:gd name="connsiteX4" fmla="*/ 1039160 w 5898369"/>
                <a:gd name="connsiteY4" fmla="*/ 892787 h 1278942"/>
                <a:gd name="connsiteX5" fmla="*/ 1590345 w 5898369"/>
                <a:gd name="connsiteY5" fmla="*/ 935139 h 1278942"/>
                <a:gd name="connsiteX6" fmla="*/ 1874201 w 5898369"/>
                <a:gd name="connsiteY6" fmla="*/ 537589 h 1278942"/>
                <a:gd name="connsiteX7" fmla="*/ 1877625 w 5898369"/>
                <a:gd name="connsiteY7" fmla="*/ 489658 h 1278942"/>
                <a:gd name="connsiteX8" fmla="*/ 1876158 w 5898369"/>
                <a:gd name="connsiteY8" fmla="*/ 489476 h 1278942"/>
                <a:gd name="connsiteX9" fmla="*/ 1878497 w 5898369"/>
                <a:gd name="connsiteY9" fmla="*/ 477447 h 1278942"/>
                <a:gd name="connsiteX10" fmla="*/ 1879461 w 5898369"/>
                <a:gd name="connsiteY10" fmla="*/ 463957 h 1278942"/>
                <a:gd name="connsiteX11" fmla="*/ 1881121 w 5898369"/>
                <a:gd name="connsiteY11" fmla="*/ 463960 h 1278942"/>
                <a:gd name="connsiteX12" fmla="*/ 1890813 w 5898369"/>
                <a:gd name="connsiteY12" fmla="*/ 414129 h 1278942"/>
                <a:gd name="connsiteX13" fmla="*/ 2231559 w 5898369"/>
                <a:gd name="connsiteY13" fmla="*/ 36516 h 1278942"/>
                <a:gd name="connsiteX14" fmla="*/ 2798190 w 5898369"/>
                <a:gd name="connsiteY14" fmla="*/ 138559 h 1278942"/>
                <a:gd name="connsiteX15" fmla="*/ 2985795 w 5898369"/>
                <a:gd name="connsiteY15" fmla="*/ 611320 h 1278942"/>
                <a:gd name="connsiteX16" fmla="*/ 2973287 w 5898369"/>
                <a:gd name="connsiteY16" fmla="*/ 686789 h 1278942"/>
                <a:gd name="connsiteX17" fmla="*/ 2971841 w 5898369"/>
                <a:gd name="connsiteY17" fmla="*/ 743454 h 1278942"/>
                <a:gd name="connsiteX18" fmla="*/ 3206765 w 5898369"/>
                <a:gd name="connsiteY18" fmla="*/ 1161349 h 1278942"/>
                <a:gd name="connsiteX19" fmla="*/ 3748785 w 5898369"/>
                <a:gd name="connsiteY19" fmla="*/ 1189539 h 1278942"/>
                <a:gd name="connsiteX20" fmla="*/ 4025791 w 5898369"/>
                <a:gd name="connsiteY20" fmla="*/ 798268 h 1278942"/>
                <a:gd name="connsiteX21" fmla="*/ 4030339 w 5898369"/>
                <a:gd name="connsiteY21" fmla="*/ 740379 h 1278942"/>
                <a:gd name="connsiteX22" fmla="*/ 4025977 w 5898369"/>
                <a:gd name="connsiteY22" fmla="*/ 739554 h 1278942"/>
                <a:gd name="connsiteX23" fmla="*/ 4232166 w 5898369"/>
                <a:gd name="connsiteY23" fmla="*/ 402536 h 1278942"/>
                <a:gd name="connsiteX24" fmla="*/ 4609810 w 5898369"/>
                <a:gd name="connsiteY24" fmla="*/ 286427 h 1278942"/>
                <a:gd name="connsiteX25" fmla="*/ 5115824 w 5898369"/>
                <a:gd name="connsiteY25" fmla="*/ 707333 h 1278942"/>
                <a:gd name="connsiteX26" fmla="*/ 5131067 w 5898369"/>
                <a:gd name="connsiteY26" fmla="*/ 806333 h 1278942"/>
                <a:gd name="connsiteX27" fmla="*/ 5135113 w 5898369"/>
                <a:gd name="connsiteY27" fmla="*/ 806564 h 1278942"/>
                <a:gd name="connsiteX28" fmla="*/ 5126192 w 5898369"/>
                <a:gd name="connsiteY28" fmla="*/ 913040 h 1278942"/>
                <a:gd name="connsiteX29" fmla="*/ 5236410 w 5898369"/>
                <a:gd name="connsiteY29" fmla="*/ 1043417 h 1278942"/>
                <a:gd name="connsiteX30" fmla="*/ 5898369 w 5898369"/>
                <a:gd name="connsiteY30" fmla="*/ 1079693 h 1278942"/>
                <a:gd name="connsiteX31" fmla="*/ 5891039 w 5898369"/>
                <a:gd name="connsiteY31" fmla="*/ 1109947 h 1278942"/>
                <a:gd name="connsiteX32" fmla="*/ 5237261 w 5898369"/>
                <a:gd name="connsiteY32" fmla="*/ 1083708 h 1278942"/>
                <a:gd name="connsiteX33" fmla="*/ 5087837 w 5898369"/>
                <a:gd name="connsiteY33" fmla="*/ 906801 h 1278942"/>
                <a:gd name="connsiteX34" fmla="*/ 5096462 w 5898369"/>
                <a:gd name="connsiteY34" fmla="*/ 804356 h 1278942"/>
                <a:gd name="connsiteX35" fmla="*/ 5098635 w 5898369"/>
                <a:gd name="connsiteY35" fmla="*/ 804481 h 1278942"/>
                <a:gd name="connsiteX36" fmla="*/ 5084876 w 5898369"/>
                <a:gd name="connsiteY36" fmla="*/ 715118 h 1278942"/>
                <a:gd name="connsiteX37" fmla="*/ 4607786 w 5898369"/>
                <a:gd name="connsiteY37" fmla="*/ 318272 h 1278942"/>
                <a:gd name="connsiteX38" fmla="*/ 4084307 w 5898369"/>
                <a:gd name="connsiteY38" fmla="*/ 651549 h 1278942"/>
                <a:gd name="connsiteX39" fmla="*/ 4058397 w 5898369"/>
                <a:gd name="connsiteY39" fmla="*/ 741768 h 1278942"/>
                <a:gd name="connsiteX40" fmla="*/ 4053635 w 5898369"/>
                <a:gd name="connsiteY40" fmla="*/ 802385 h 1278942"/>
                <a:gd name="connsiteX41" fmla="*/ 3761921 w 5898369"/>
                <a:gd name="connsiteY41" fmla="*/ 1214432 h 1278942"/>
                <a:gd name="connsiteX42" fmla="*/ 3191121 w 5898369"/>
                <a:gd name="connsiteY42" fmla="*/ 1184745 h 1278942"/>
                <a:gd name="connsiteX43" fmla="*/ 2945665 w 5898369"/>
                <a:gd name="connsiteY43" fmla="*/ 668562 h 1278942"/>
                <a:gd name="connsiteX44" fmla="*/ 2947591 w 5898369"/>
                <a:gd name="connsiteY44" fmla="*/ 668744 h 1278942"/>
                <a:gd name="connsiteX45" fmla="*/ 2957555 w 5898369"/>
                <a:gd name="connsiteY45" fmla="*/ 608620 h 1278942"/>
                <a:gd name="connsiteX46" fmla="*/ 2779484 w 5898369"/>
                <a:gd name="connsiteY46" fmla="*/ 159884 h 1278942"/>
                <a:gd name="connsiteX47" fmla="*/ 2241650 w 5898369"/>
                <a:gd name="connsiteY47" fmla="*/ 63029 h 1278942"/>
                <a:gd name="connsiteX48" fmla="*/ 1918221 w 5898369"/>
                <a:gd name="connsiteY48" fmla="*/ 421451 h 1278942"/>
                <a:gd name="connsiteX49" fmla="*/ 1906250 w 5898369"/>
                <a:gd name="connsiteY49" fmla="*/ 482996 h 1278942"/>
                <a:gd name="connsiteX50" fmla="*/ 1902067 w 5898369"/>
                <a:gd name="connsiteY50" fmla="*/ 541550 h 1278942"/>
                <a:gd name="connsiteX51" fmla="*/ 1603140 w 5898369"/>
                <a:gd name="connsiteY51" fmla="*/ 960209 h 1278942"/>
                <a:gd name="connsiteX52" fmla="*/ 1022686 w 5898369"/>
                <a:gd name="connsiteY52" fmla="*/ 915607 h 1278942"/>
                <a:gd name="connsiteX53" fmla="*/ 795552 w 5898369"/>
                <a:gd name="connsiteY53" fmla="*/ 532703 h 1278942"/>
                <a:gd name="connsiteX54" fmla="*/ 792356 w 5898369"/>
                <a:gd name="connsiteY54" fmla="*/ 476139 h 1278942"/>
                <a:gd name="connsiteX55" fmla="*/ 789967 w 5898369"/>
                <a:gd name="connsiteY55" fmla="*/ 476188 h 1278942"/>
                <a:gd name="connsiteX56" fmla="*/ 790607 w 5898369"/>
                <a:gd name="connsiteY56" fmla="*/ 369340 h 1278942"/>
                <a:gd name="connsiteX57" fmla="*/ 670615 w 5898369"/>
                <a:gd name="connsiteY57" fmla="*/ 247901 h 1278942"/>
                <a:gd name="connsiteX58" fmla="*/ 0 w 5898369"/>
                <a:gd name="connsiteY58" fmla="*/ 252293 h 1278942"/>
                <a:gd name="connsiteX59" fmla="*/ 0 w 5898369"/>
                <a:gd name="connsiteY59" fmla="*/ 203650 h 1278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898369" h="1278942">
                  <a:moveTo>
                    <a:pt x="0" y="203650"/>
                  </a:moveTo>
                  <a:lnTo>
                    <a:pt x="666642" y="207797"/>
                  </a:lnTo>
                  <a:cubicBezTo>
                    <a:pt x="757073" y="208376"/>
                    <a:pt x="829912" y="282156"/>
                    <a:pt x="829333" y="372586"/>
                  </a:cubicBezTo>
                  <a:lnTo>
                    <a:pt x="823477" y="529189"/>
                  </a:lnTo>
                  <a:cubicBezTo>
                    <a:pt x="841578" y="672941"/>
                    <a:pt x="918231" y="805492"/>
                    <a:pt x="1039160" y="892787"/>
                  </a:cubicBezTo>
                  <a:cubicBezTo>
                    <a:pt x="1200398" y="1009179"/>
                    <a:pt x="1413218" y="1025532"/>
                    <a:pt x="1590345" y="935139"/>
                  </a:cubicBezTo>
                  <a:cubicBezTo>
                    <a:pt x="1745332" y="856044"/>
                    <a:pt x="1850173" y="706867"/>
                    <a:pt x="1874201" y="537589"/>
                  </a:cubicBezTo>
                  <a:lnTo>
                    <a:pt x="1877625" y="489658"/>
                  </a:lnTo>
                  <a:lnTo>
                    <a:pt x="1876158" y="489476"/>
                  </a:lnTo>
                  <a:lnTo>
                    <a:pt x="1878497" y="477447"/>
                  </a:lnTo>
                  <a:cubicBezTo>
                    <a:pt x="1878818" y="472950"/>
                    <a:pt x="1879140" y="468454"/>
                    <a:pt x="1879461" y="463957"/>
                  </a:cubicBezTo>
                  <a:lnTo>
                    <a:pt x="1881121" y="463960"/>
                  </a:lnTo>
                  <a:lnTo>
                    <a:pt x="1890813" y="414129"/>
                  </a:lnTo>
                  <a:cubicBezTo>
                    <a:pt x="1936682" y="242333"/>
                    <a:pt x="2062509" y="100856"/>
                    <a:pt x="2231559" y="36516"/>
                  </a:cubicBezTo>
                  <a:cubicBezTo>
                    <a:pt x="2424760" y="-37015"/>
                    <a:pt x="2642778" y="2247"/>
                    <a:pt x="2798190" y="138559"/>
                  </a:cubicBezTo>
                  <a:cubicBezTo>
                    <a:pt x="2934174" y="257831"/>
                    <a:pt x="3002741" y="434314"/>
                    <a:pt x="2985795" y="611320"/>
                  </a:cubicBezTo>
                  <a:lnTo>
                    <a:pt x="2973287" y="686789"/>
                  </a:lnTo>
                  <a:lnTo>
                    <a:pt x="2971841" y="743454"/>
                  </a:lnTo>
                  <a:cubicBezTo>
                    <a:pt x="2978991" y="910773"/>
                    <a:pt x="3065197" y="1066676"/>
                    <a:pt x="3206765" y="1161349"/>
                  </a:cubicBezTo>
                  <a:cubicBezTo>
                    <a:pt x="3368559" y="1269550"/>
                    <a:pt x="3576639" y="1280372"/>
                    <a:pt x="3748785" y="1189539"/>
                  </a:cubicBezTo>
                  <a:cubicBezTo>
                    <a:pt x="3899411" y="1110062"/>
                    <a:pt x="4001322" y="963942"/>
                    <a:pt x="4025791" y="798268"/>
                  </a:cubicBezTo>
                  <a:lnTo>
                    <a:pt x="4030339" y="740379"/>
                  </a:lnTo>
                  <a:lnTo>
                    <a:pt x="4025977" y="739554"/>
                  </a:lnTo>
                  <a:cubicBezTo>
                    <a:pt x="4052200" y="601208"/>
                    <a:pt x="4127895" y="483462"/>
                    <a:pt x="4232166" y="402536"/>
                  </a:cubicBezTo>
                  <a:cubicBezTo>
                    <a:pt x="4336437" y="321608"/>
                    <a:pt x="4469284" y="277499"/>
                    <a:pt x="4609810" y="286427"/>
                  </a:cubicBezTo>
                  <a:cubicBezTo>
                    <a:pt x="4855728" y="302052"/>
                    <a:pt x="5057764" y="475820"/>
                    <a:pt x="5115824" y="707333"/>
                  </a:cubicBezTo>
                  <a:lnTo>
                    <a:pt x="5131067" y="806333"/>
                  </a:lnTo>
                  <a:lnTo>
                    <a:pt x="5135113" y="806564"/>
                  </a:lnTo>
                  <a:lnTo>
                    <a:pt x="5126192" y="913040"/>
                  </a:lnTo>
                  <a:cubicBezTo>
                    <a:pt x="5120625" y="979477"/>
                    <a:pt x="5169972" y="1037850"/>
                    <a:pt x="5236410" y="1043417"/>
                  </a:cubicBezTo>
                  <a:lnTo>
                    <a:pt x="5898369" y="1079693"/>
                  </a:lnTo>
                  <a:lnTo>
                    <a:pt x="5891039" y="1109947"/>
                  </a:lnTo>
                  <a:lnTo>
                    <a:pt x="5237261" y="1083708"/>
                  </a:lnTo>
                  <a:cubicBezTo>
                    <a:pt x="5147147" y="1076120"/>
                    <a:pt x="5080247" y="996917"/>
                    <a:pt x="5087837" y="906801"/>
                  </a:cubicBezTo>
                  <a:lnTo>
                    <a:pt x="5096462" y="804356"/>
                  </a:lnTo>
                  <a:lnTo>
                    <a:pt x="5098635" y="804481"/>
                  </a:lnTo>
                  <a:lnTo>
                    <a:pt x="5084876" y="715118"/>
                  </a:lnTo>
                  <a:cubicBezTo>
                    <a:pt x="5030135" y="496837"/>
                    <a:pt x="4839647" y="333001"/>
                    <a:pt x="4607786" y="318272"/>
                  </a:cubicBezTo>
                  <a:cubicBezTo>
                    <a:pt x="4375925" y="303539"/>
                    <a:pt x="4166234" y="441950"/>
                    <a:pt x="4084307" y="651549"/>
                  </a:cubicBezTo>
                  <a:lnTo>
                    <a:pt x="4058397" y="741768"/>
                  </a:lnTo>
                  <a:lnTo>
                    <a:pt x="4053635" y="802385"/>
                  </a:lnTo>
                  <a:cubicBezTo>
                    <a:pt x="4027867" y="976856"/>
                    <a:pt x="3920545" y="1130733"/>
                    <a:pt x="3761921" y="1214432"/>
                  </a:cubicBezTo>
                  <a:cubicBezTo>
                    <a:pt x="3580635" y="1310086"/>
                    <a:pt x="3361506" y="1298691"/>
                    <a:pt x="3191121" y="1184745"/>
                  </a:cubicBezTo>
                  <a:cubicBezTo>
                    <a:pt x="3020736" y="1070801"/>
                    <a:pt x="2926505" y="872639"/>
                    <a:pt x="2945665" y="668562"/>
                  </a:cubicBezTo>
                  <a:lnTo>
                    <a:pt x="2947591" y="668744"/>
                  </a:lnTo>
                  <a:lnTo>
                    <a:pt x="2957555" y="608620"/>
                  </a:lnTo>
                  <a:cubicBezTo>
                    <a:pt x="2973639" y="440610"/>
                    <a:pt x="2908558" y="273096"/>
                    <a:pt x="2779484" y="159884"/>
                  </a:cubicBezTo>
                  <a:cubicBezTo>
                    <a:pt x="2631971" y="30501"/>
                    <a:pt x="2425032" y="-6765"/>
                    <a:pt x="2241650" y="63029"/>
                  </a:cubicBezTo>
                  <a:cubicBezTo>
                    <a:pt x="2081191" y="124098"/>
                    <a:pt x="1961759" y="258385"/>
                    <a:pt x="1918221" y="421451"/>
                  </a:cubicBezTo>
                  <a:lnTo>
                    <a:pt x="1906250" y="482996"/>
                  </a:lnTo>
                  <a:lnTo>
                    <a:pt x="1902067" y="541550"/>
                  </a:lnTo>
                  <a:cubicBezTo>
                    <a:pt x="1876764" y="719818"/>
                    <a:pt x="1766355" y="876915"/>
                    <a:pt x="1603140" y="960209"/>
                  </a:cubicBezTo>
                  <a:cubicBezTo>
                    <a:pt x="1416607" y="1055401"/>
                    <a:pt x="1192485" y="1038180"/>
                    <a:pt x="1022686" y="915607"/>
                  </a:cubicBezTo>
                  <a:cubicBezTo>
                    <a:pt x="895336" y="823677"/>
                    <a:pt x="814613" y="684087"/>
                    <a:pt x="795552" y="532703"/>
                  </a:cubicBezTo>
                  <a:lnTo>
                    <a:pt x="792356" y="476139"/>
                  </a:lnTo>
                  <a:lnTo>
                    <a:pt x="789967" y="476188"/>
                  </a:lnTo>
                  <a:cubicBezTo>
                    <a:pt x="790180" y="440572"/>
                    <a:pt x="790394" y="404956"/>
                    <a:pt x="790607" y="369340"/>
                  </a:cubicBezTo>
                  <a:cubicBezTo>
                    <a:pt x="791008" y="302671"/>
                    <a:pt x="737284" y="248300"/>
                    <a:pt x="670615" y="247901"/>
                  </a:cubicBezTo>
                  <a:lnTo>
                    <a:pt x="0" y="252293"/>
                  </a:lnTo>
                  <a:lnTo>
                    <a:pt x="0" y="203650"/>
                  </a:lnTo>
                  <a:close/>
                </a:path>
              </a:pathLst>
            </a:custGeom>
            <a:solidFill>
              <a:srgbClr val="D9D9D9"/>
            </a:solidFill>
            <a:ln w="38100">
              <a:solidFill>
                <a:schemeClr val="tx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E77817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" name="圆角矩形 67">
              <a:extLst>
                <a:ext uri="{FF2B5EF4-FFF2-40B4-BE49-F238E27FC236}">
                  <a16:creationId xmlns:a16="http://schemas.microsoft.com/office/drawing/2014/main" id="{AB89C421-2A64-4854-BD05-0A502E40022A}"/>
                </a:ext>
              </a:extLst>
            </p:cNvPr>
            <p:cNvSpPr/>
            <p:nvPr/>
          </p:nvSpPr>
          <p:spPr>
            <a:xfrm rot="18900000">
              <a:off x="5952673" y="3356372"/>
              <a:ext cx="1909664" cy="631414"/>
            </a:xfrm>
            <a:prstGeom prst="roundRect">
              <a:avLst>
                <a:gd name="adj" fmla="val 50000"/>
              </a:avLst>
            </a:prstGeom>
            <a:solidFill>
              <a:srgbClr val="1F497D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E77817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C8BAECE3-FD23-4895-B812-09CB9BA72A53}"/>
                </a:ext>
              </a:extLst>
            </p:cNvPr>
            <p:cNvSpPr/>
            <p:nvPr/>
          </p:nvSpPr>
          <p:spPr>
            <a:xfrm flipH="1">
              <a:off x="6206539" y="3850588"/>
              <a:ext cx="528842" cy="529105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E77817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B5859F32-8025-44F9-878E-FD78C0490FCF}"/>
                </a:ext>
              </a:extLst>
            </p:cNvPr>
            <p:cNvSpPr/>
            <p:nvPr/>
          </p:nvSpPr>
          <p:spPr>
            <a:xfrm rot="18900000">
              <a:off x="6310712" y="3869903"/>
              <a:ext cx="3561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73A6"/>
                  </a:solidFill>
                  <a:effectLst/>
                  <a:uLnTx/>
                  <a:uFillTx/>
                  <a:latin typeface="Arial"/>
                  <a:ea typeface="微软雅黑" pitchFamily="34" charset="-122"/>
                  <a:cs typeface="Arial" pitchFamily="34" charset="0"/>
                </a:rPr>
                <a:t>3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73A6"/>
                </a:solidFill>
                <a:effectLst/>
                <a:uLnTx/>
                <a:uFillTx/>
                <a:latin typeface="Arial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4" name="KSO_Shape">
              <a:extLst>
                <a:ext uri="{FF2B5EF4-FFF2-40B4-BE49-F238E27FC236}">
                  <a16:creationId xmlns:a16="http://schemas.microsoft.com/office/drawing/2014/main" id="{D5725603-E133-49F4-AA9D-61BABB9844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6036" y="3019566"/>
              <a:ext cx="252288" cy="320186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5" name="圆角矩形 73">
              <a:extLst>
                <a:ext uri="{FF2B5EF4-FFF2-40B4-BE49-F238E27FC236}">
                  <a16:creationId xmlns:a16="http://schemas.microsoft.com/office/drawing/2014/main" id="{85B1FA48-3D46-4B35-A008-6C540F8CBC62}"/>
                </a:ext>
              </a:extLst>
            </p:cNvPr>
            <p:cNvSpPr/>
            <p:nvPr/>
          </p:nvSpPr>
          <p:spPr>
            <a:xfrm rot="18900000">
              <a:off x="5715058" y="4900439"/>
              <a:ext cx="1909664" cy="631413"/>
            </a:xfrm>
            <a:prstGeom prst="roundRect">
              <a:avLst>
                <a:gd name="adj" fmla="val 50000"/>
              </a:avLst>
            </a:prstGeom>
            <a:solidFill>
              <a:srgbClr val="1F497D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E77817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F91C1558-E0BA-4D0D-8A05-2488E5DBCEB3}"/>
                </a:ext>
              </a:extLst>
            </p:cNvPr>
            <p:cNvSpPr/>
            <p:nvPr/>
          </p:nvSpPr>
          <p:spPr>
            <a:xfrm flipH="1">
              <a:off x="6851015" y="4505919"/>
              <a:ext cx="528842" cy="529105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73A6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44B757DB-6575-48D8-B587-C498D1309E4D}"/>
                </a:ext>
              </a:extLst>
            </p:cNvPr>
            <p:cNvSpPr/>
            <p:nvPr/>
          </p:nvSpPr>
          <p:spPr>
            <a:xfrm rot="18900000">
              <a:off x="6957335" y="4575220"/>
              <a:ext cx="316199" cy="390503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73A6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4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3A6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KSO_Shape">
              <a:extLst>
                <a:ext uri="{FF2B5EF4-FFF2-40B4-BE49-F238E27FC236}">
                  <a16:creationId xmlns:a16="http://schemas.microsoft.com/office/drawing/2014/main" id="{D8A5CEE0-45E0-434D-BC4D-959A1F5F082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1743" y="5473387"/>
              <a:ext cx="343161" cy="340469"/>
            </a:xfrm>
            <a:custGeom>
              <a:avLst/>
              <a:gdLst>
                <a:gd name="T0" fmla="*/ 435344 w 2268537"/>
                <a:gd name="T1" fmla="*/ 1538932 h 2247901"/>
                <a:gd name="T2" fmla="*/ 495462 w 2268537"/>
                <a:gd name="T3" fmla="*/ 1635063 h 2247901"/>
                <a:gd name="T4" fmla="*/ 599590 w 2268537"/>
                <a:gd name="T5" fmla="*/ 1589945 h 2247901"/>
                <a:gd name="T6" fmla="*/ 569645 w 2268537"/>
                <a:gd name="T7" fmla="*/ 1480210 h 2247901"/>
                <a:gd name="T8" fmla="*/ 1569477 w 2268537"/>
                <a:gd name="T9" fmla="*/ 1473664 h 2247901"/>
                <a:gd name="T10" fmla="*/ 1631626 w 2268537"/>
                <a:gd name="T11" fmla="*/ 1599219 h 2247901"/>
                <a:gd name="T12" fmla="*/ 1169820 w 2268537"/>
                <a:gd name="T13" fmla="*/ 1679820 h 2247901"/>
                <a:gd name="T14" fmla="*/ 2218183 w 2268537"/>
                <a:gd name="T15" fmla="*/ 1620107 h 2247901"/>
                <a:gd name="T16" fmla="*/ 2265361 w 2268537"/>
                <a:gd name="T17" fmla="*/ 1739305 h 2247901"/>
                <a:gd name="T18" fmla="*/ 1398682 w 2268537"/>
                <a:gd name="T19" fmla="*/ 2039003 h 2247901"/>
                <a:gd name="T20" fmla="*/ 0 w 2268537"/>
                <a:gd name="T21" fmla="*/ 1401763 h 2247901"/>
                <a:gd name="T22" fmla="*/ 1802845 w 2268537"/>
                <a:gd name="T23" fmla="*/ 1254543 h 2247901"/>
                <a:gd name="T24" fmla="*/ 1896694 w 2268537"/>
                <a:gd name="T25" fmla="*/ 1346722 h 2247901"/>
                <a:gd name="T26" fmla="*/ 1801262 w 2268537"/>
                <a:gd name="T27" fmla="*/ 1343544 h 2247901"/>
                <a:gd name="T28" fmla="*/ 1952551 w 2268537"/>
                <a:gd name="T29" fmla="*/ 1373286 h 2247901"/>
                <a:gd name="T30" fmla="*/ 1959109 w 2268537"/>
                <a:gd name="T31" fmla="*/ 1284967 h 2247901"/>
                <a:gd name="T32" fmla="*/ 1883577 w 2268537"/>
                <a:gd name="T33" fmla="*/ 1210951 h 2247901"/>
                <a:gd name="T34" fmla="*/ 1924735 w 2268537"/>
                <a:gd name="T35" fmla="*/ 1183705 h 2247901"/>
                <a:gd name="T36" fmla="*/ 2066527 w 2268537"/>
                <a:gd name="T37" fmla="*/ 1199371 h 2247901"/>
                <a:gd name="T38" fmla="*/ 1998232 w 2268537"/>
                <a:gd name="T39" fmla="*/ 1451844 h 2247901"/>
                <a:gd name="T40" fmla="*/ 1739299 w 2268537"/>
                <a:gd name="T41" fmla="*/ 1420285 h 2247901"/>
                <a:gd name="T42" fmla="*/ 1733193 w 2268537"/>
                <a:gd name="T43" fmla="*/ 1158731 h 2247901"/>
                <a:gd name="T44" fmla="*/ 1233862 w 2268537"/>
                <a:gd name="T45" fmla="*/ 780369 h 2247901"/>
                <a:gd name="T46" fmla="*/ 1208472 w 2268537"/>
                <a:gd name="T47" fmla="*/ 887639 h 2247901"/>
                <a:gd name="T48" fmla="*/ 1337010 w 2268537"/>
                <a:gd name="T49" fmla="*/ 1007835 h 2247901"/>
                <a:gd name="T50" fmla="*/ 1297791 w 2268537"/>
                <a:gd name="T51" fmla="*/ 959984 h 2247901"/>
                <a:gd name="T52" fmla="*/ 1297791 w 2268537"/>
                <a:gd name="T53" fmla="*/ 1067934 h 2247901"/>
                <a:gd name="T54" fmla="*/ 1447865 w 2268537"/>
                <a:gd name="T55" fmla="*/ 1005568 h 2247901"/>
                <a:gd name="T56" fmla="*/ 1326808 w 2268537"/>
                <a:gd name="T57" fmla="*/ 866548 h 2247901"/>
                <a:gd name="T58" fmla="*/ 1320234 w 2268537"/>
                <a:gd name="T59" fmla="*/ 810532 h 2247901"/>
                <a:gd name="T60" fmla="*/ 1427235 w 2268537"/>
                <a:gd name="T61" fmla="*/ 798966 h 2247901"/>
                <a:gd name="T62" fmla="*/ 1388017 w 2268537"/>
                <a:gd name="T63" fmla="*/ 636134 h 2247901"/>
                <a:gd name="T64" fmla="*/ 1555092 w 2268537"/>
                <a:gd name="T65" fmla="*/ 745444 h 2247901"/>
                <a:gd name="T66" fmla="*/ 1611993 w 2268537"/>
                <a:gd name="T67" fmla="*/ 941614 h 2247901"/>
                <a:gd name="T68" fmla="*/ 1527662 w 2268537"/>
                <a:gd name="T69" fmla="*/ 1124630 h 2247901"/>
                <a:gd name="T70" fmla="*/ 1344717 w 2268537"/>
                <a:gd name="T71" fmla="*/ 1208994 h 2247901"/>
                <a:gd name="T72" fmla="*/ 1148398 w 2268537"/>
                <a:gd name="T73" fmla="*/ 1151844 h 2247901"/>
                <a:gd name="T74" fmla="*/ 1039356 w 2268537"/>
                <a:gd name="T75" fmla="*/ 984930 h 2247901"/>
                <a:gd name="T76" fmla="*/ 1067013 w 2268537"/>
                <a:gd name="T77" fmla="*/ 780823 h 2247901"/>
                <a:gd name="T78" fmla="*/ 1215727 w 2268537"/>
                <a:gd name="T79" fmla="*/ 648834 h 2247901"/>
                <a:gd name="T80" fmla="*/ 1814840 w 2268537"/>
                <a:gd name="T81" fmla="*/ 491075 h 2247901"/>
                <a:gd name="T82" fmla="*/ 1888564 w 2268537"/>
                <a:gd name="T83" fmla="*/ 577139 h 2247901"/>
                <a:gd name="T84" fmla="*/ 1872408 w 2268537"/>
                <a:gd name="T85" fmla="*/ 577818 h 2247901"/>
                <a:gd name="T86" fmla="*/ 1907905 w 2268537"/>
                <a:gd name="T87" fmla="*/ 640554 h 2247901"/>
                <a:gd name="T88" fmla="*/ 1942719 w 2268537"/>
                <a:gd name="T89" fmla="*/ 548375 h 2247901"/>
                <a:gd name="T90" fmla="*/ 1892432 w 2268537"/>
                <a:gd name="T91" fmla="*/ 493113 h 2247901"/>
                <a:gd name="T92" fmla="*/ 1895390 w 2268537"/>
                <a:gd name="T93" fmla="*/ 384401 h 2247901"/>
                <a:gd name="T94" fmla="*/ 2056717 w 2268537"/>
                <a:gd name="T95" fmla="*/ 536598 h 2247901"/>
                <a:gd name="T96" fmla="*/ 1929294 w 2268537"/>
                <a:gd name="T97" fmla="*/ 718464 h 2247901"/>
                <a:gd name="T98" fmla="*/ 1729512 w 2268537"/>
                <a:gd name="T99" fmla="*/ 619944 h 2247901"/>
                <a:gd name="T100" fmla="*/ 1798230 w 2268537"/>
                <a:gd name="T101" fmla="*/ 408635 h 2247901"/>
                <a:gd name="T102" fmla="*/ 1438439 w 2268537"/>
                <a:gd name="T103" fmla="*/ 111042 h 2247901"/>
                <a:gd name="T104" fmla="*/ 1512769 w 2268537"/>
                <a:gd name="T105" fmla="*/ 199876 h 2247901"/>
                <a:gd name="T106" fmla="*/ 1448183 w 2268537"/>
                <a:gd name="T107" fmla="*/ 210980 h 2247901"/>
                <a:gd name="T108" fmla="*/ 1572596 w 2268537"/>
                <a:gd name="T109" fmla="*/ 192171 h 2247901"/>
                <a:gd name="T110" fmla="*/ 1493506 w 2268537"/>
                <a:gd name="T111" fmla="*/ 107869 h 2247901"/>
                <a:gd name="T112" fmla="*/ 1558092 w 2268537"/>
                <a:gd name="T113" fmla="*/ 86114 h 2247901"/>
                <a:gd name="T114" fmla="*/ 1618146 w 2268537"/>
                <a:gd name="T115" fmla="*/ 49629 h 2247901"/>
                <a:gd name="T116" fmla="*/ 1622905 w 2268537"/>
                <a:gd name="T117" fmla="*/ 248145 h 2247901"/>
                <a:gd name="T118" fmla="*/ 1427334 w 2268537"/>
                <a:gd name="T119" fmla="*/ 281231 h 2247901"/>
                <a:gd name="T120" fmla="*/ 1366148 w 2268537"/>
                <a:gd name="T121" fmla="*/ 92686 h 2247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8537" h="2247901">
                  <a:moveTo>
                    <a:pt x="516787" y="1465473"/>
                  </a:moveTo>
                  <a:lnTo>
                    <a:pt x="512476" y="1465700"/>
                  </a:lnTo>
                  <a:lnTo>
                    <a:pt x="507939" y="1466607"/>
                  </a:lnTo>
                  <a:lnTo>
                    <a:pt x="503629" y="1467060"/>
                  </a:lnTo>
                  <a:lnTo>
                    <a:pt x="499545" y="1468194"/>
                  </a:lnTo>
                  <a:lnTo>
                    <a:pt x="495462" y="1469327"/>
                  </a:lnTo>
                  <a:lnTo>
                    <a:pt x="491151" y="1470688"/>
                  </a:lnTo>
                  <a:lnTo>
                    <a:pt x="487295" y="1472275"/>
                  </a:lnTo>
                  <a:lnTo>
                    <a:pt x="483438" y="1474089"/>
                  </a:lnTo>
                  <a:lnTo>
                    <a:pt x="479582" y="1475902"/>
                  </a:lnTo>
                  <a:lnTo>
                    <a:pt x="475952" y="1477943"/>
                  </a:lnTo>
                  <a:lnTo>
                    <a:pt x="472776" y="1480210"/>
                  </a:lnTo>
                  <a:lnTo>
                    <a:pt x="469146" y="1482704"/>
                  </a:lnTo>
                  <a:lnTo>
                    <a:pt x="465970" y="1485425"/>
                  </a:lnTo>
                  <a:lnTo>
                    <a:pt x="462794" y="1487919"/>
                  </a:lnTo>
                  <a:lnTo>
                    <a:pt x="459845" y="1490866"/>
                  </a:lnTo>
                  <a:lnTo>
                    <a:pt x="456896" y="1493814"/>
                  </a:lnTo>
                  <a:lnTo>
                    <a:pt x="454173" y="1496988"/>
                  </a:lnTo>
                  <a:lnTo>
                    <a:pt x="451451" y="1500389"/>
                  </a:lnTo>
                  <a:lnTo>
                    <a:pt x="449182" y="1503563"/>
                  </a:lnTo>
                  <a:lnTo>
                    <a:pt x="446914" y="1507190"/>
                  </a:lnTo>
                  <a:lnTo>
                    <a:pt x="444872" y="1510818"/>
                  </a:lnTo>
                  <a:lnTo>
                    <a:pt x="442830" y="1514446"/>
                  </a:lnTo>
                  <a:lnTo>
                    <a:pt x="441242" y="1518300"/>
                  </a:lnTo>
                  <a:lnTo>
                    <a:pt x="439654" y="1522381"/>
                  </a:lnTo>
                  <a:lnTo>
                    <a:pt x="438066" y="1526462"/>
                  </a:lnTo>
                  <a:lnTo>
                    <a:pt x="437159" y="1530543"/>
                  </a:lnTo>
                  <a:lnTo>
                    <a:pt x="436025" y="1534851"/>
                  </a:lnTo>
                  <a:lnTo>
                    <a:pt x="435344" y="1538932"/>
                  </a:lnTo>
                  <a:lnTo>
                    <a:pt x="434663" y="1543466"/>
                  </a:lnTo>
                  <a:lnTo>
                    <a:pt x="434437" y="1547774"/>
                  </a:lnTo>
                  <a:lnTo>
                    <a:pt x="434210" y="1552309"/>
                  </a:lnTo>
                  <a:lnTo>
                    <a:pt x="434437" y="1556843"/>
                  </a:lnTo>
                  <a:lnTo>
                    <a:pt x="434663" y="1561151"/>
                  </a:lnTo>
                  <a:lnTo>
                    <a:pt x="435344" y="1565459"/>
                  </a:lnTo>
                  <a:lnTo>
                    <a:pt x="436025" y="1569767"/>
                  </a:lnTo>
                  <a:lnTo>
                    <a:pt x="437159" y="1574074"/>
                  </a:lnTo>
                  <a:lnTo>
                    <a:pt x="438066" y="1578155"/>
                  </a:lnTo>
                  <a:lnTo>
                    <a:pt x="439654" y="1582010"/>
                  </a:lnTo>
                  <a:lnTo>
                    <a:pt x="441242" y="1586091"/>
                  </a:lnTo>
                  <a:lnTo>
                    <a:pt x="442830" y="1589945"/>
                  </a:lnTo>
                  <a:lnTo>
                    <a:pt x="444872" y="1593573"/>
                  </a:lnTo>
                  <a:lnTo>
                    <a:pt x="446914" y="1597200"/>
                  </a:lnTo>
                  <a:lnTo>
                    <a:pt x="449182" y="1600828"/>
                  </a:lnTo>
                  <a:lnTo>
                    <a:pt x="451451" y="1604229"/>
                  </a:lnTo>
                  <a:lnTo>
                    <a:pt x="454173" y="1607630"/>
                  </a:lnTo>
                  <a:lnTo>
                    <a:pt x="456896" y="1610577"/>
                  </a:lnTo>
                  <a:lnTo>
                    <a:pt x="459845" y="1613751"/>
                  </a:lnTo>
                  <a:lnTo>
                    <a:pt x="462794" y="1616472"/>
                  </a:lnTo>
                  <a:lnTo>
                    <a:pt x="465970" y="1619193"/>
                  </a:lnTo>
                  <a:lnTo>
                    <a:pt x="469146" y="1621687"/>
                  </a:lnTo>
                  <a:lnTo>
                    <a:pt x="472776" y="1624407"/>
                  </a:lnTo>
                  <a:lnTo>
                    <a:pt x="475952" y="1626675"/>
                  </a:lnTo>
                  <a:lnTo>
                    <a:pt x="479582" y="1628715"/>
                  </a:lnTo>
                  <a:lnTo>
                    <a:pt x="483438" y="1630529"/>
                  </a:lnTo>
                  <a:lnTo>
                    <a:pt x="487295" y="1632343"/>
                  </a:lnTo>
                  <a:lnTo>
                    <a:pt x="491151" y="1633930"/>
                  </a:lnTo>
                  <a:lnTo>
                    <a:pt x="495462" y="1635063"/>
                  </a:lnTo>
                  <a:lnTo>
                    <a:pt x="499545" y="1636424"/>
                  </a:lnTo>
                  <a:lnTo>
                    <a:pt x="503629" y="1637557"/>
                  </a:lnTo>
                  <a:lnTo>
                    <a:pt x="507939" y="1638011"/>
                  </a:lnTo>
                  <a:lnTo>
                    <a:pt x="512476" y="1638691"/>
                  </a:lnTo>
                  <a:lnTo>
                    <a:pt x="516787" y="1638918"/>
                  </a:lnTo>
                  <a:lnTo>
                    <a:pt x="521097" y="1638918"/>
                  </a:lnTo>
                  <a:lnTo>
                    <a:pt x="525634" y="1638918"/>
                  </a:lnTo>
                  <a:lnTo>
                    <a:pt x="529944" y="1638691"/>
                  </a:lnTo>
                  <a:lnTo>
                    <a:pt x="534255" y="1638011"/>
                  </a:lnTo>
                  <a:lnTo>
                    <a:pt x="538792" y="1637557"/>
                  </a:lnTo>
                  <a:lnTo>
                    <a:pt x="542875" y="1636424"/>
                  </a:lnTo>
                  <a:lnTo>
                    <a:pt x="546959" y="1635063"/>
                  </a:lnTo>
                  <a:lnTo>
                    <a:pt x="551042" y="1633930"/>
                  </a:lnTo>
                  <a:lnTo>
                    <a:pt x="554899" y="1632343"/>
                  </a:lnTo>
                  <a:lnTo>
                    <a:pt x="558756" y="1630529"/>
                  </a:lnTo>
                  <a:lnTo>
                    <a:pt x="562839" y="1628715"/>
                  </a:lnTo>
                  <a:lnTo>
                    <a:pt x="566242" y="1626675"/>
                  </a:lnTo>
                  <a:lnTo>
                    <a:pt x="569645" y="1624407"/>
                  </a:lnTo>
                  <a:lnTo>
                    <a:pt x="573275" y="1621687"/>
                  </a:lnTo>
                  <a:lnTo>
                    <a:pt x="576451" y="1619193"/>
                  </a:lnTo>
                  <a:lnTo>
                    <a:pt x="579854" y="1616472"/>
                  </a:lnTo>
                  <a:lnTo>
                    <a:pt x="582576" y="1613751"/>
                  </a:lnTo>
                  <a:lnTo>
                    <a:pt x="585525" y="1610577"/>
                  </a:lnTo>
                  <a:lnTo>
                    <a:pt x="588247" y="1607630"/>
                  </a:lnTo>
                  <a:lnTo>
                    <a:pt x="590743" y="1604229"/>
                  </a:lnTo>
                  <a:lnTo>
                    <a:pt x="593238" y="1600828"/>
                  </a:lnTo>
                  <a:lnTo>
                    <a:pt x="595507" y="1597200"/>
                  </a:lnTo>
                  <a:lnTo>
                    <a:pt x="597549" y="1593573"/>
                  </a:lnTo>
                  <a:lnTo>
                    <a:pt x="599590" y="1589945"/>
                  </a:lnTo>
                  <a:lnTo>
                    <a:pt x="601178" y="1586091"/>
                  </a:lnTo>
                  <a:lnTo>
                    <a:pt x="602766" y="1582010"/>
                  </a:lnTo>
                  <a:lnTo>
                    <a:pt x="604354" y="1578155"/>
                  </a:lnTo>
                  <a:lnTo>
                    <a:pt x="605262" y="1574074"/>
                  </a:lnTo>
                  <a:lnTo>
                    <a:pt x="606396" y="1569767"/>
                  </a:lnTo>
                  <a:lnTo>
                    <a:pt x="607077" y="1565459"/>
                  </a:lnTo>
                  <a:lnTo>
                    <a:pt x="607531" y="1561151"/>
                  </a:lnTo>
                  <a:lnTo>
                    <a:pt x="607984" y="1556843"/>
                  </a:lnTo>
                  <a:lnTo>
                    <a:pt x="608211" y="1552309"/>
                  </a:lnTo>
                  <a:lnTo>
                    <a:pt x="607984" y="1547774"/>
                  </a:lnTo>
                  <a:lnTo>
                    <a:pt x="607531" y="1543466"/>
                  </a:lnTo>
                  <a:lnTo>
                    <a:pt x="607077" y="1538932"/>
                  </a:lnTo>
                  <a:lnTo>
                    <a:pt x="606396" y="1534851"/>
                  </a:lnTo>
                  <a:lnTo>
                    <a:pt x="605262" y="1530543"/>
                  </a:lnTo>
                  <a:lnTo>
                    <a:pt x="604354" y="1526462"/>
                  </a:lnTo>
                  <a:lnTo>
                    <a:pt x="602766" y="1522381"/>
                  </a:lnTo>
                  <a:lnTo>
                    <a:pt x="601178" y="1518300"/>
                  </a:lnTo>
                  <a:lnTo>
                    <a:pt x="599590" y="1514446"/>
                  </a:lnTo>
                  <a:lnTo>
                    <a:pt x="597549" y="1510818"/>
                  </a:lnTo>
                  <a:lnTo>
                    <a:pt x="595507" y="1507190"/>
                  </a:lnTo>
                  <a:lnTo>
                    <a:pt x="593238" y="1503563"/>
                  </a:lnTo>
                  <a:lnTo>
                    <a:pt x="590743" y="1500389"/>
                  </a:lnTo>
                  <a:lnTo>
                    <a:pt x="588247" y="1496988"/>
                  </a:lnTo>
                  <a:lnTo>
                    <a:pt x="585525" y="1493814"/>
                  </a:lnTo>
                  <a:lnTo>
                    <a:pt x="582576" y="1490866"/>
                  </a:lnTo>
                  <a:lnTo>
                    <a:pt x="579854" y="1487919"/>
                  </a:lnTo>
                  <a:lnTo>
                    <a:pt x="576451" y="1485425"/>
                  </a:lnTo>
                  <a:lnTo>
                    <a:pt x="573275" y="1482704"/>
                  </a:lnTo>
                  <a:lnTo>
                    <a:pt x="569645" y="1480210"/>
                  </a:lnTo>
                  <a:lnTo>
                    <a:pt x="566242" y="1477943"/>
                  </a:lnTo>
                  <a:lnTo>
                    <a:pt x="562839" y="1475902"/>
                  </a:lnTo>
                  <a:lnTo>
                    <a:pt x="558756" y="1474089"/>
                  </a:lnTo>
                  <a:lnTo>
                    <a:pt x="554899" y="1472275"/>
                  </a:lnTo>
                  <a:lnTo>
                    <a:pt x="551042" y="1470688"/>
                  </a:lnTo>
                  <a:lnTo>
                    <a:pt x="546959" y="1469327"/>
                  </a:lnTo>
                  <a:lnTo>
                    <a:pt x="542875" y="1468194"/>
                  </a:lnTo>
                  <a:lnTo>
                    <a:pt x="538792" y="1467060"/>
                  </a:lnTo>
                  <a:lnTo>
                    <a:pt x="534255" y="1466607"/>
                  </a:lnTo>
                  <a:lnTo>
                    <a:pt x="529944" y="1465700"/>
                  </a:lnTo>
                  <a:lnTo>
                    <a:pt x="525634" y="1465473"/>
                  </a:lnTo>
                  <a:lnTo>
                    <a:pt x="521097" y="1465473"/>
                  </a:lnTo>
                  <a:lnTo>
                    <a:pt x="516787" y="1465473"/>
                  </a:lnTo>
                  <a:close/>
                  <a:moveTo>
                    <a:pt x="779462" y="1465263"/>
                  </a:moveTo>
                  <a:lnTo>
                    <a:pt x="795909" y="1465263"/>
                  </a:lnTo>
                  <a:lnTo>
                    <a:pt x="795118" y="1465354"/>
                  </a:lnTo>
                  <a:lnTo>
                    <a:pt x="796247" y="1465263"/>
                  </a:lnTo>
                  <a:lnTo>
                    <a:pt x="802144" y="1465263"/>
                  </a:lnTo>
                  <a:lnTo>
                    <a:pt x="997663" y="1465263"/>
                  </a:lnTo>
                  <a:lnTo>
                    <a:pt x="1331996" y="1465263"/>
                  </a:lnTo>
                  <a:lnTo>
                    <a:pt x="1527515" y="1465263"/>
                  </a:lnTo>
                  <a:lnTo>
                    <a:pt x="1532959" y="1465263"/>
                  </a:lnTo>
                  <a:lnTo>
                    <a:pt x="1538630" y="1465717"/>
                  </a:lnTo>
                  <a:lnTo>
                    <a:pt x="1543846" y="1466398"/>
                  </a:lnTo>
                  <a:lnTo>
                    <a:pt x="1549290" y="1467307"/>
                  </a:lnTo>
                  <a:lnTo>
                    <a:pt x="1554507" y="1468669"/>
                  </a:lnTo>
                  <a:lnTo>
                    <a:pt x="1559497" y="1470031"/>
                  </a:lnTo>
                  <a:lnTo>
                    <a:pt x="1564487" y="1471848"/>
                  </a:lnTo>
                  <a:lnTo>
                    <a:pt x="1569477" y="1473664"/>
                  </a:lnTo>
                  <a:lnTo>
                    <a:pt x="1574014" y="1475934"/>
                  </a:lnTo>
                  <a:lnTo>
                    <a:pt x="1578550" y="1478205"/>
                  </a:lnTo>
                  <a:lnTo>
                    <a:pt x="1583313" y="1480702"/>
                  </a:lnTo>
                  <a:lnTo>
                    <a:pt x="1587396" y="1483654"/>
                  </a:lnTo>
                  <a:lnTo>
                    <a:pt x="1591706" y="1486378"/>
                  </a:lnTo>
                  <a:lnTo>
                    <a:pt x="1595788" y="1489784"/>
                  </a:lnTo>
                  <a:lnTo>
                    <a:pt x="1599644" y="1493190"/>
                  </a:lnTo>
                  <a:lnTo>
                    <a:pt x="1603500" y="1496595"/>
                  </a:lnTo>
                  <a:lnTo>
                    <a:pt x="1607129" y="1500455"/>
                  </a:lnTo>
                  <a:lnTo>
                    <a:pt x="1610305" y="1504315"/>
                  </a:lnTo>
                  <a:lnTo>
                    <a:pt x="1613480" y="1508402"/>
                  </a:lnTo>
                  <a:lnTo>
                    <a:pt x="1616656" y="1512488"/>
                  </a:lnTo>
                  <a:lnTo>
                    <a:pt x="1619151" y="1517029"/>
                  </a:lnTo>
                  <a:lnTo>
                    <a:pt x="1621646" y="1521343"/>
                  </a:lnTo>
                  <a:lnTo>
                    <a:pt x="1624368" y="1525884"/>
                  </a:lnTo>
                  <a:lnTo>
                    <a:pt x="1626409" y="1530652"/>
                  </a:lnTo>
                  <a:lnTo>
                    <a:pt x="1628224" y="1535420"/>
                  </a:lnTo>
                  <a:lnTo>
                    <a:pt x="1630038" y="1540642"/>
                  </a:lnTo>
                  <a:lnTo>
                    <a:pt x="1631626" y="1545637"/>
                  </a:lnTo>
                  <a:lnTo>
                    <a:pt x="1632533" y="1550859"/>
                  </a:lnTo>
                  <a:lnTo>
                    <a:pt x="1633667" y="1556081"/>
                  </a:lnTo>
                  <a:lnTo>
                    <a:pt x="1634121" y="1561530"/>
                  </a:lnTo>
                  <a:lnTo>
                    <a:pt x="1634575" y="1566979"/>
                  </a:lnTo>
                  <a:lnTo>
                    <a:pt x="1634801" y="1572428"/>
                  </a:lnTo>
                  <a:lnTo>
                    <a:pt x="1634575" y="1578104"/>
                  </a:lnTo>
                  <a:lnTo>
                    <a:pt x="1634121" y="1583553"/>
                  </a:lnTo>
                  <a:lnTo>
                    <a:pt x="1633667" y="1588775"/>
                  </a:lnTo>
                  <a:lnTo>
                    <a:pt x="1632533" y="1594224"/>
                  </a:lnTo>
                  <a:lnTo>
                    <a:pt x="1631626" y="1599219"/>
                  </a:lnTo>
                  <a:lnTo>
                    <a:pt x="1630038" y="1604441"/>
                  </a:lnTo>
                  <a:lnTo>
                    <a:pt x="1628224" y="1609436"/>
                  </a:lnTo>
                  <a:lnTo>
                    <a:pt x="1626409" y="1614204"/>
                  </a:lnTo>
                  <a:lnTo>
                    <a:pt x="1624368" y="1618972"/>
                  </a:lnTo>
                  <a:lnTo>
                    <a:pt x="1621646" y="1623513"/>
                  </a:lnTo>
                  <a:lnTo>
                    <a:pt x="1619151" y="1628054"/>
                  </a:lnTo>
                  <a:lnTo>
                    <a:pt x="1616656" y="1632368"/>
                  </a:lnTo>
                  <a:lnTo>
                    <a:pt x="1613480" y="1636681"/>
                  </a:lnTo>
                  <a:lnTo>
                    <a:pt x="1610305" y="1640541"/>
                  </a:lnTo>
                  <a:lnTo>
                    <a:pt x="1607129" y="1644401"/>
                  </a:lnTo>
                  <a:lnTo>
                    <a:pt x="1603500" y="1648261"/>
                  </a:lnTo>
                  <a:lnTo>
                    <a:pt x="1599644" y="1651893"/>
                  </a:lnTo>
                  <a:lnTo>
                    <a:pt x="1595788" y="1655299"/>
                  </a:lnTo>
                  <a:lnTo>
                    <a:pt x="1591706" y="1658478"/>
                  </a:lnTo>
                  <a:lnTo>
                    <a:pt x="1587396" y="1661429"/>
                  </a:lnTo>
                  <a:lnTo>
                    <a:pt x="1583313" y="1664154"/>
                  </a:lnTo>
                  <a:lnTo>
                    <a:pt x="1578550" y="1666651"/>
                  </a:lnTo>
                  <a:lnTo>
                    <a:pt x="1574014" y="1669149"/>
                  </a:lnTo>
                  <a:lnTo>
                    <a:pt x="1569477" y="1671419"/>
                  </a:lnTo>
                  <a:lnTo>
                    <a:pt x="1564487" y="1673236"/>
                  </a:lnTo>
                  <a:lnTo>
                    <a:pt x="1559497" y="1674825"/>
                  </a:lnTo>
                  <a:lnTo>
                    <a:pt x="1554507" y="1676187"/>
                  </a:lnTo>
                  <a:lnTo>
                    <a:pt x="1549290" y="1677549"/>
                  </a:lnTo>
                  <a:lnTo>
                    <a:pt x="1543846" y="1678458"/>
                  </a:lnTo>
                  <a:lnTo>
                    <a:pt x="1538630" y="1679139"/>
                  </a:lnTo>
                  <a:lnTo>
                    <a:pt x="1532959" y="1679593"/>
                  </a:lnTo>
                  <a:lnTo>
                    <a:pt x="1527515" y="1679820"/>
                  </a:lnTo>
                  <a:lnTo>
                    <a:pt x="1331996" y="1679820"/>
                  </a:lnTo>
                  <a:lnTo>
                    <a:pt x="1169820" y="1679820"/>
                  </a:lnTo>
                  <a:lnTo>
                    <a:pt x="1169820" y="1730451"/>
                  </a:lnTo>
                  <a:lnTo>
                    <a:pt x="1527515" y="1730451"/>
                  </a:lnTo>
                  <a:lnTo>
                    <a:pt x="1537496" y="1730224"/>
                  </a:lnTo>
                  <a:lnTo>
                    <a:pt x="1547022" y="1729088"/>
                  </a:lnTo>
                  <a:lnTo>
                    <a:pt x="1556322" y="1727953"/>
                  </a:lnTo>
                  <a:lnTo>
                    <a:pt x="1565394" y="1725683"/>
                  </a:lnTo>
                  <a:lnTo>
                    <a:pt x="1574467" y="1723185"/>
                  </a:lnTo>
                  <a:lnTo>
                    <a:pt x="1583313" y="1720461"/>
                  </a:lnTo>
                  <a:lnTo>
                    <a:pt x="1591706" y="1716828"/>
                  </a:lnTo>
                  <a:lnTo>
                    <a:pt x="1600098" y="1712514"/>
                  </a:lnTo>
                  <a:lnTo>
                    <a:pt x="1608037" y="1708200"/>
                  </a:lnTo>
                  <a:lnTo>
                    <a:pt x="1615749" y="1703432"/>
                  </a:lnTo>
                  <a:lnTo>
                    <a:pt x="1623007" y="1697983"/>
                  </a:lnTo>
                  <a:lnTo>
                    <a:pt x="1630265" y="1692307"/>
                  </a:lnTo>
                  <a:lnTo>
                    <a:pt x="1637070" y="1685950"/>
                  </a:lnTo>
                  <a:lnTo>
                    <a:pt x="1643194" y="1679593"/>
                  </a:lnTo>
                  <a:lnTo>
                    <a:pt x="1649318" y="1672781"/>
                  </a:lnTo>
                  <a:lnTo>
                    <a:pt x="1654762" y="1665743"/>
                  </a:lnTo>
                  <a:lnTo>
                    <a:pt x="2174633" y="1612615"/>
                  </a:lnTo>
                  <a:lnTo>
                    <a:pt x="2179170" y="1612388"/>
                  </a:lnTo>
                  <a:lnTo>
                    <a:pt x="2183479" y="1612388"/>
                  </a:lnTo>
                  <a:lnTo>
                    <a:pt x="2188243" y="1612388"/>
                  </a:lnTo>
                  <a:lnTo>
                    <a:pt x="2192552" y="1613069"/>
                  </a:lnTo>
                  <a:lnTo>
                    <a:pt x="2197089" y="1613523"/>
                  </a:lnTo>
                  <a:lnTo>
                    <a:pt x="2201398" y="1614431"/>
                  </a:lnTo>
                  <a:lnTo>
                    <a:pt x="2205481" y="1615566"/>
                  </a:lnTo>
                  <a:lnTo>
                    <a:pt x="2209791" y="1616929"/>
                  </a:lnTo>
                  <a:lnTo>
                    <a:pt x="2214100" y="1618291"/>
                  </a:lnTo>
                  <a:lnTo>
                    <a:pt x="2218183" y="1620107"/>
                  </a:lnTo>
                  <a:lnTo>
                    <a:pt x="2222039" y="1622378"/>
                  </a:lnTo>
                  <a:lnTo>
                    <a:pt x="2225895" y="1624648"/>
                  </a:lnTo>
                  <a:lnTo>
                    <a:pt x="2229751" y="1626919"/>
                  </a:lnTo>
                  <a:lnTo>
                    <a:pt x="2233380" y="1629643"/>
                  </a:lnTo>
                  <a:lnTo>
                    <a:pt x="2237009" y="1632595"/>
                  </a:lnTo>
                  <a:lnTo>
                    <a:pt x="2240411" y="1635773"/>
                  </a:lnTo>
                  <a:lnTo>
                    <a:pt x="2243587" y="1638725"/>
                  </a:lnTo>
                  <a:lnTo>
                    <a:pt x="2246762" y="1642358"/>
                  </a:lnTo>
                  <a:lnTo>
                    <a:pt x="2249711" y="1645990"/>
                  </a:lnTo>
                  <a:lnTo>
                    <a:pt x="2252206" y="1649623"/>
                  </a:lnTo>
                  <a:lnTo>
                    <a:pt x="2254701" y="1653483"/>
                  </a:lnTo>
                  <a:lnTo>
                    <a:pt x="2257196" y="1657342"/>
                  </a:lnTo>
                  <a:lnTo>
                    <a:pt x="2259237" y="1661429"/>
                  </a:lnTo>
                  <a:lnTo>
                    <a:pt x="2261052" y="1665970"/>
                  </a:lnTo>
                  <a:lnTo>
                    <a:pt x="2262867" y="1670057"/>
                  </a:lnTo>
                  <a:lnTo>
                    <a:pt x="2264227" y="1674371"/>
                  </a:lnTo>
                  <a:lnTo>
                    <a:pt x="2265588" y="1679139"/>
                  </a:lnTo>
                  <a:lnTo>
                    <a:pt x="2266723" y="1683453"/>
                  </a:lnTo>
                  <a:lnTo>
                    <a:pt x="2267403" y="1687993"/>
                  </a:lnTo>
                  <a:lnTo>
                    <a:pt x="2267857" y="1692761"/>
                  </a:lnTo>
                  <a:lnTo>
                    <a:pt x="2268083" y="1697302"/>
                  </a:lnTo>
                  <a:lnTo>
                    <a:pt x="2268537" y="1702297"/>
                  </a:lnTo>
                  <a:lnTo>
                    <a:pt x="2268537" y="1712287"/>
                  </a:lnTo>
                  <a:lnTo>
                    <a:pt x="2268083" y="1717055"/>
                  </a:lnTo>
                  <a:lnTo>
                    <a:pt x="2267857" y="1721369"/>
                  </a:lnTo>
                  <a:lnTo>
                    <a:pt x="2267630" y="1726137"/>
                  </a:lnTo>
                  <a:lnTo>
                    <a:pt x="2266949" y="1730451"/>
                  </a:lnTo>
                  <a:lnTo>
                    <a:pt x="2266042" y="1734764"/>
                  </a:lnTo>
                  <a:lnTo>
                    <a:pt x="2265361" y="1739305"/>
                  </a:lnTo>
                  <a:lnTo>
                    <a:pt x="2264001" y="1743392"/>
                  </a:lnTo>
                  <a:lnTo>
                    <a:pt x="2262867" y="1747479"/>
                  </a:lnTo>
                  <a:lnTo>
                    <a:pt x="2261506" y="1751566"/>
                  </a:lnTo>
                  <a:lnTo>
                    <a:pt x="2259918" y="1755653"/>
                  </a:lnTo>
                  <a:lnTo>
                    <a:pt x="2258103" y="1759512"/>
                  </a:lnTo>
                  <a:lnTo>
                    <a:pt x="2256062" y="1763599"/>
                  </a:lnTo>
                  <a:lnTo>
                    <a:pt x="2254247" y="1767459"/>
                  </a:lnTo>
                  <a:lnTo>
                    <a:pt x="2251979" y="1770864"/>
                  </a:lnTo>
                  <a:lnTo>
                    <a:pt x="2249711" y="1774497"/>
                  </a:lnTo>
                  <a:lnTo>
                    <a:pt x="2247216" y="1778130"/>
                  </a:lnTo>
                  <a:lnTo>
                    <a:pt x="2244721" y="1781536"/>
                  </a:lnTo>
                  <a:lnTo>
                    <a:pt x="2241772" y="1784714"/>
                  </a:lnTo>
                  <a:lnTo>
                    <a:pt x="2239050" y="1788120"/>
                  </a:lnTo>
                  <a:lnTo>
                    <a:pt x="2236102" y="1791071"/>
                  </a:lnTo>
                  <a:lnTo>
                    <a:pt x="2233153" y="1794023"/>
                  </a:lnTo>
                  <a:lnTo>
                    <a:pt x="2229977" y="1796747"/>
                  </a:lnTo>
                  <a:lnTo>
                    <a:pt x="2226575" y="1799472"/>
                  </a:lnTo>
                  <a:lnTo>
                    <a:pt x="2223400" y="1801969"/>
                  </a:lnTo>
                  <a:lnTo>
                    <a:pt x="2219771" y="1804240"/>
                  </a:lnTo>
                  <a:lnTo>
                    <a:pt x="2216141" y="1806510"/>
                  </a:lnTo>
                  <a:lnTo>
                    <a:pt x="2212512" y="1808554"/>
                  </a:lnTo>
                  <a:lnTo>
                    <a:pt x="2208657" y="1810370"/>
                  </a:lnTo>
                  <a:lnTo>
                    <a:pt x="2204801" y="1812186"/>
                  </a:lnTo>
                  <a:lnTo>
                    <a:pt x="2200718" y="1813776"/>
                  </a:lnTo>
                  <a:lnTo>
                    <a:pt x="2196635" y="1815365"/>
                  </a:lnTo>
                  <a:lnTo>
                    <a:pt x="2192325" y="1816727"/>
                  </a:lnTo>
                  <a:lnTo>
                    <a:pt x="1439282" y="2028332"/>
                  </a:lnTo>
                  <a:lnTo>
                    <a:pt x="1418869" y="2033781"/>
                  </a:lnTo>
                  <a:lnTo>
                    <a:pt x="1398682" y="2039003"/>
                  </a:lnTo>
                  <a:lnTo>
                    <a:pt x="1378268" y="2043317"/>
                  </a:lnTo>
                  <a:lnTo>
                    <a:pt x="1357854" y="2047404"/>
                  </a:lnTo>
                  <a:lnTo>
                    <a:pt x="1337213" y="2051037"/>
                  </a:lnTo>
                  <a:lnTo>
                    <a:pt x="1316573" y="2054442"/>
                  </a:lnTo>
                  <a:lnTo>
                    <a:pt x="1295932" y="2056940"/>
                  </a:lnTo>
                  <a:lnTo>
                    <a:pt x="1275291" y="2059437"/>
                  </a:lnTo>
                  <a:lnTo>
                    <a:pt x="1254424" y="2061254"/>
                  </a:lnTo>
                  <a:lnTo>
                    <a:pt x="1233556" y="2062389"/>
                  </a:lnTo>
                  <a:lnTo>
                    <a:pt x="1212916" y="2063297"/>
                  </a:lnTo>
                  <a:lnTo>
                    <a:pt x="1192048" y="2063751"/>
                  </a:lnTo>
                  <a:lnTo>
                    <a:pt x="1171181" y="2063751"/>
                  </a:lnTo>
                  <a:lnTo>
                    <a:pt x="1150087" y="2063297"/>
                  </a:lnTo>
                  <a:lnTo>
                    <a:pt x="1129219" y="2062162"/>
                  </a:lnTo>
                  <a:lnTo>
                    <a:pt x="1108352" y="2060573"/>
                  </a:lnTo>
                  <a:lnTo>
                    <a:pt x="796701" y="2035598"/>
                  </a:lnTo>
                  <a:lnTo>
                    <a:pt x="792391" y="2035144"/>
                  </a:lnTo>
                  <a:lnTo>
                    <a:pt x="788081" y="2034463"/>
                  </a:lnTo>
                  <a:lnTo>
                    <a:pt x="783545" y="2033554"/>
                  </a:lnTo>
                  <a:lnTo>
                    <a:pt x="779462" y="2032419"/>
                  </a:lnTo>
                  <a:lnTo>
                    <a:pt x="779462" y="1468438"/>
                  </a:lnTo>
                  <a:lnTo>
                    <a:pt x="779462" y="1467534"/>
                  </a:lnTo>
                  <a:lnTo>
                    <a:pt x="779462" y="1465263"/>
                  </a:lnTo>
                  <a:close/>
                  <a:moveTo>
                    <a:pt x="0" y="1401763"/>
                  </a:moveTo>
                  <a:lnTo>
                    <a:pt x="695325" y="1401763"/>
                  </a:lnTo>
                  <a:lnTo>
                    <a:pt x="695325" y="1572487"/>
                  </a:lnTo>
                  <a:lnTo>
                    <a:pt x="695325" y="1927085"/>
                  </a:lnTo>
                  <a:lnTo>
                    <a:pt x="695325" y="2247901"/>
                  </a:lnTo>
                  <a:lnTo>
                    <a:pt x="0" y="2247901"/>
                  </a:lnTo>
                  <a:lnTo>
                    <a:pt x="0" y="1401763"/>
                  </a:lnTo>
                  <a:close/>
                  <a:moveTo>
                    <a:pt x="1870009" y="1163726"/>
                  </a:moveTo>
                  <a:lnTo>
                    <a:pt x="1870009" y="1180300"/>
                  </a:lnTo>
                  <a:lnTo>
                    <a:pt x="1861189" y="1180981"/>
                  </a:lnTo>
                  <a:lnTo>
                    <a:pt x="1853274" y="1182343"/>
                  </a:lnTo>
                  <a:lnTo>
                    <a:pt x="1845586" y="1183705"/>
                  </a:lnTo>
                  <a:lnTo>
                    <a:pt x="1838575" y="1185522"/>
                  </a:lnTo>
                  <a:lnTo>
                    <a:pt x="1832243" y="1188019"/>
                  </a:lnTo>
                  <a:lnTo>
                    <a:pt x="1826138" y="1190290"/>
                  </a:lnTo>
                  <a:lnTo>
                    <a:pt x="1820936" y="1193014"/>
                  </a:lnTo>
                  <a:lnTo>
                    <a:pt x="1816187" y="1196193"/>
                  </a:lnTo>
                  <a:lnTo>
                    <a:pt x="1811891" y="1199825"/>
                  </a:lnTo>
                  <a:lnTo>
                    <a:pt x="1810081" y="1201642"/>
                  </a:lnTo>
                  <a:lnTo>
                    <a:pt x="1808272" y="1203458"/>
                  </a:lnTo>
                  <a:lnTo>
                    <a:pt x="1806689" y="1205501"/>
                  </a:lnTo>
                  <a:lnTo>
                    <a:pt x="1805106" y="1207545"/>
                  </a:lnTo>
                  <a:lnTo>
                    <a:pt x="1803749" y="1209588"/>
                  </a:lnTo>
                  <a:lnTo>
                    <a:pt x="1802619" y="1211859"/>
                  </a:lnTo>
                  <a:lnTo>
                    <a:pt x="1801488" y="1214356"/>
                  </a:lnTo>
                  <a:lnTo>
                    <a:pt x="1800583" y="1216627"/>
                  </a:lnTo>
                  <a:lnTo>
                    <a:pt x="1799679" y="1219124"/>
                  </a:lnTo>
                  <a:lnTo>
                    <a:pt x="1799227" y="1221395"/>
                  </a:lnTo>
                  <a:lnTo>
                    <a:pt x="1798548" y="1226844"/>
                  </a:lnTo>
                  <a:lnTo>
                    <a:pt x="1798096" y="1232520"/>
                  </a:lnTo>
                  <a:lnTo>
                    <a:pt x="1798096" y="1236379"/>
                  </a:lnTo>
                  <a:lnTo>
                    <a:pt x="1798774" y="1240239"/>
                  </a:lnTo>
                  <a:lnTo>
                    <a:pt x="1799227" y="1243872"/>
                  </a:lnTo>
                  <a:lnTo>
                    <a:pt x="1800357" y="1247504"/>
                  </a:lnTo>
                  <a:lnTo>
                    <a:pt x="1801488" y="1251137"/>
                  </a:lnTo>
                  <a:lnTo>
                    <a:pt x="1802845" y="1254543"/>
                  </a:lnTo>
                  <a:lnTo>
                    <a:pt x="1804654" y="1257948"/>
                  </a:lnTo>
                  <a:lnTo>
                    <a:pt x="1806689" y="1261354"/>
                  </a:lnTo>
                  <a:lnTo>
                    <a:pt x="1808725" y="1264079"/>
                  </a:lnTo>
                  <a:lnTo>
                    <a:pt x="1810986" y="1267257"/>
                  </a:lnTo>
                  <a:lnTo>
                    <a:pt x="1813474" y="1269755"/>
                  </a:lnTo>
                  <a:lnTo>
                    <a:pt x="1815961" y="1272252"/>
                  </a:lnTo>
                  <a:lnTo>
                    <a:pt x="1818449" y="1274750"/>
                  </a:lnTo>
                  <a:lnTo>
                    <a:pt x="1821162" y="1277020"/>
                  </a:lnTo>
                  <a:lnTo>
                    <a:pt x="1823876" y="1278836"/>
                  </a:lnTo>
                  <a:lnTo>
                    <a:pt x="1826816" y="1280653"/>
                  </a:lnTo>
                  <a:lnTo>
                    <a:pt x="1834053" y="1284740"/>
                  </a:lnTo>
                  <a:lnTo>
                    <a:pt x="1843777" y="1289734"/>
                  </a:lnTo>
                  <a:lnTo>
                    <a:pt x="1855988" y="1295638"/>
                  </a:lnTo>
                  <a:lnTo>
                    <a:pt x="1870914" y="1302676"/>
                  </a:lnTo>
                  <a:lnTo>
                    <a:pt x="1875436" y="1304719"/>
                  </a:lnTo>
                  <a:lnTo>
                    <a:pt x="1879507" y="1306763"/>
                  </a:lnTo>
                  <a:lnTo>
                    <a:pt x="1883125" y="1309033"/>
                  </a:lnTo>
                  <a:lnTo>
                    <a:pt x="1886065" y="1311077"/>
                  </a:lnTo>
                  <a:lnTo>
                    <a:pt x="1889005" y="1312893"/>
                  </a:lnTo>
                  <a:lnTo>
                    <a:pt x="1891040" y="1314936"/>
                  </a:lnTo>
                  <a:lnTo>
                    <a:pt x="1892623" y="1316980"/>
                  </a:lnTo>
                  <a:lnTo>
                    <a:pt x="1893528" y="1318796"/>
                  </a:lnTo>
                  <a:lnTo>
                    <a:pt x="1894432" y="1320839"/>
                  </a:lnTo>
                  <a:lnTo>
                    <a:pt x="1895111" y="1323110"/>
                  </a:lnTo>
                  <a:lnTo>
                    <a:pt x="1895563" y="1325834"/>
                  </a:lnTo>
                  <a:lnTo>
                    <a:pt x="1896241" y="1328559"/>
                  </a:lnTo>
                  <a:lnTo>
                    <a:pt x="1896694" y="1335597"/>
                  </a:lnTo>
                  <a:lnTo>
                    <a:pt x="1896920" y="1343544"/>
                  </a:lnTo>
                  <a:lnTo>
                    <a:pt x="1896694" y="1346722"/>
                  </a:lnTo>
                  <a:lnTo>
                    <a:pt x="1896241" y="1349447"/>
                  </a:lnTo>
                  <a:lnTo>
                    <a:pt x="1894885" y="1352171"/>
                  </a:lnTo>
                  <a:lnTo>
                    <a:pt x="1893302" y="1353988"/>
                  </a:lnTo>
                  <a:lnTo>
                    <a:pt x="1892623" y="1354669"/>
                  </a:lnTo>
                  <a:lnTo>
                    <a:pt x="1891492" y="1355577"/>
                  </a:lnTo>
                  <a:lnTo>
                    <a:pt x="1889005" y="1356485"/>
                  </a:lnTo>
                  <a:lnTo>
                    <a:pt x="1886065" y="1357393"/>
                  </a:lnTo>
                  <a:lnTo>
                    <a:pt x="1882899" y="1357620"/>
                  </a:lnTo>
                  <a:lnTo>
                    <a:pt x="1880864" y="1357620"/>
                  </a:lnTo>
                  <a:lnTo>
                    <a:pt x="1879055" y="1357393"/>
                  </a:lnTo>
                  <a:lnTo>
                    <a:pt x="1877472" y="1356712"/>
                  </a:lnTo>
                  <a:lnTo>
                    <a:pt x="1875889" y="1356258"/>
                  </a:lnTo>
                  <a:lnTo>
                    <a:pt x="1874532" y="1355577"/>
                  </a:lnTo>
                  <a:lnTo>
                    <a:pt x="1873627" y="1354669"/>
                  </a:lnTo>
                  <a:lnTo>
                    <a:pt x="1872723" y="1353761"/>
                  </a:lnTo>
                  <a:lnTo>
                    <a:pt x="1872270" y="1352398"/>
                  </a:lnTo>
                  <a:lnTo>
                    <a:pt x="1871818" y="1350809"/>
                  </a:lnTo>
                  <a:lnTo>
                    <a:pt x="1871140" y="1348993"/>
                  </a:lnTo>
                  <a:lnTo>
                    <a:pt x="1870461" y="1343544"/>
                  </a:lnTo>
                  <a:lnTo>
                    <a:pt x="1870235" y="1336051"/>
                  </a:lnTo>
                  <a:lnTo>
                    <a:pt x="1870009" y="1326515"/>
                  </a:lnTo>
                  <a:lnTo>
                    <a:pt x="1870009" y="1314028"/>
                  </a:lnTo>
                  <a:lnTo>
                    <a:pt x="1799227" y="1314028"/>
                  </a:lnTo>
                  <a:lnTo>
                    <a:pt x="1799227" y="1324018"/>
                  </a:lnTo>
                  <a:lnTo>
                    <a:pt x="1799227" y="1328332"/>
                  </a:lnTo>
                  <a:lnTo>
                    <a:pt x="1799453" y="1332192"/>
                  </a:lnTo>
                  <a:lnTo>
                    <a:pt x="1799905" y="1336278"/>
                  </a:lnTo>
                  <a:lnTo>
                    <a:pt x="1800583" y="1339911"/>
                  </a:lnTo>
                  <a:lnTo>
                    <a:pt x="1801262" y="1343544"/>
                  </a:lnTo>
                  <a:lnTo>
                    <a:pt x="1802166" y="1346949"/>
                  </a:lnTo>
                  <a:lnTo>
                    <a:pt x="1803071" y="1350355"/>
                  </a:lnTo>
                  <a:lnTo>
                    <a:pt x="1804428" y="1353534"/>
                  </a:lnTo>
                  <a:lnTo>
                    <a:pt x="1806011" y="1356258"/>
                  </a:lnTo>
                  <a:lnTo>
                    <a:pt x="1807368" y="1359210"/>
                  </a:lnTo>
                  <a:lnTo>
                    <a:pt x="1809177" y="1361707"/>
                  </a:lnTo>
                  <a:lnTo>
                    <a:pt x="1810986" y="1364205"/>
                  </a:lnTo>
                  <a:lnTo>
                    <a:pt x="1813021" y="1366702"/>
                  </a:lnTo>
                  <a:lnTo>
                    <a:pt x="1815509" y="1368746"/>
                  </a:lnTo>
                  <a:lnTo>
                    <a:pt x="1817770" y="1370562"/>
                  </a:lnTo>
                  <a:lnTo>
                    <a:pt x="1820258" y="1372378"/>
                  </a:lnTo>
                  <a:lnTo>
                    <a:pt x="1825685" y="1375557"/>
                  </a:lnTo>
                  <a:lnTo>
                    <a:pt x="1831339" y="1378508"/>
                  </a:lnTo>
                  <a:lnTo>
                    <a:pt x="1837219" y="1381006"/>
                  </a:lnTo>
                  <a:lnTo>
                    <a:pt x="1843551" y="1383276"/>
                  </a:lnTo>
                  <a:lnTo>
                    <a:pt x="1849656" y="1385093"/>
                  </a:lnTo>
                  <a:lnTo>
                    <a:pt x="1856214" y="1386455"/>
                  </a:lnTo>
                  <a:lnTo>
                    <a:pt x="1862999" y="1387590"/>
                  </a:lnTo>
                  <a:lnTo>
                    <a:pt x="1870009" y="1388271"/>
                  </a:lnTo>
                  <a:lnTo>
                    <a:pt x="1870009" y="1408479"/>
                  </a:lnTo>
                  <a:lnTo>
                    <a:pt x="1902573" y="1408479"/>
                  </a:lnTo>
                  <a:lnTo>
                    <a:pt x="1902573" y="1388725"/>
                  </a:lnTo>
                  <a:lnTo>
                    <a:pt x="1911393" y="1387817"/>
                  </a:lnTo>
                  <a:lnTo>
                    <a:pt x="1919534" y="1386228"/>
                  </a:lnTo>
                  <a:lnTo>
                    <a:pt x="1927223" y="1384411"/>
                  </a:lnTo>
                  <a:lnTo>
                    <a:pt x="1934460" y="1382141"/>
                  </a:lnTo>
                  <a:lnTo>
                    <a:pt x="1941018" y="1379417"/>
                  </a:lnTo>
                  <a:lnTo>
                    <a:pt x="1947124" y="1376692"/>
                  </a:lnTo>
                  <a:lnTo>
                    <a:pt x="1952551" y="1373286"/>
                  </a:lnTo>
                  <a:lnTo>
                    <a:pt x="1954812" y="1371470"/>
                  </a:lnTo>
                  <a:lnTo>
                    <a:pt x="1957300" y="1369427"/>
                  </a:lnTo>
                  <a:lnTo>
                    <a:pt x="1959561" y="1367610"/>
                  </a:lnTo>
                  <a:lnTo>
                    <a:pt x="1961597" y="1365567"/>
                  </a:lnTo>
                  <a:lnTo>
                    <a:pt x="1963632" y="1363296"/>
                  </a:lnTo>
                  <a:lnTo>
                    <a:pt x="1965441" y="1360799"/>
                  </a:lnTo>
                  <a:lnTo>
                    <a:pt x="1967024" y="1358529"/>
                  </a:lnTo>
                  <a:lnTo>
                    <a:pt x="1968381" y="1356031"/>
                  </a:lnTo>
                  <a:lnTo>
                    <a:pt x="1969738" y="1353534"/>
                  </a:lnTo>
                  <a:lnTo>
                    <a:pt x="1971095" y="1350809"/>
                  </a:lnTo>
                  <a:lnTo>
                    <a:pt x="1971999" y="1348085"/>
                  </a:lnTo>
                  <a:lnTo>
                    <a:pt x="1972904" y="1345133"/>
                  </a:lnTo>
                  <a:lnTo>
                    <a:pt x="1973808" y="1342408"/>
                  </a:lnTo>
                  <a:lnTo>
                    <a:pt x="1974487" y="1339230"/>
                  </a:lnTo>
                  <a:lnTo>
                    <a:pt x="1975165" y="1333100"/>
                  </a:lnTo>
                  <a:lnTo>
                    <a:pt x="1975391" y="1326288"/>
                  </a:lnTo>
                  <a:lnTo>
                    <a:pt x="1975391" y="1321975"/>
                  </a:lnTo>
                  <a:lnTo>
                    <a:pt x="1975165" y="1318115"/>
                  </a:lnTo>
                  <a:lnTo>
                    <a:pt x="1974713" y="1314255"/>
                  </a:lnTo>
                  <a:lnTo>
                    <a:pt x="1973808" y="1310395"/>
                  </a:lnTo>
                  <a:lnTo>
                    <a:pt x="1972904" y="1306990"/>
                  </a:lnTo>
                  <a:lnTo>
                    <a:pt x="1971773" y="1303584"/>
                  </a:lnTo>
                  <a:lnTo>
                    <a:pt x="1970190" y="1300406"/>
                  </a:lnTo>
                  <a:lnTo>
                    <a:pt x="1968607" y="1297454"/>
                  </a:lnTo>
                  <a:lnTo>
                    <a:pt x="1967024" y="1294502"/>
                  </a:lnTo>
                  <a:lnTo>
                    <a:pt x="1965215" y="1292005"/>
                  </a:lnTo>
                  <a:lnTo>
                    <a:pt x="1963406" y="1289507"/>
                  </a:lnTo>
                  <a:lnTo>
                    <a:pt x="1961371" y="1287237"/>
                  </a:lnTo>
                  <a:lnTo>
                    <a:pt x="1959109" y="1284967"/>
                  </a:lnTo>
                  <a:lnTo>
                    <a:pt x="1956848" y="1282923"/>
                  </a:lnTo>
                  <a:lnTo>
                    <a:pt x="1954586" y="1281107"/>
                  </a:lnTo>
                  <a:lnTo>
                    <a:pt x="1952325" y="1279518"/>
                  </a:lnTo>
                  <a:lnTo>
                    <a:pt x="1945993" y="1275885"/>
                  </a:lnTo>
                  <a:lnTo>
                    <a:pt x="1938078" y="1271798"/>
                  </a:lnTo>
                  <a:lnTo>
                    <a:pt x="1927901" y="1267030"/>
                  </a:lnTo>
                  <a:lnTo>
                    <a:pt x="1915464" y="1261581"/>
                  </a:lnTo>
                  <a:lnTo>
                    <a:pt x="1900990" y="1254997"/>
                  </a:lnTo>
                  <a:lnTo>
                    <a:pt x="1889909" y="1249548"/>
                  </a:lnTo>
                  <a:lnTo>
                    <a:pt x="1881995" y="1245461"/>
                  </a:lnTo>
                  <a:lnTo>
                    <a:pt x="1879281" y="1243872"/>
                  </a:lnTo>
                  <a:lnTo>
                    <a:pt x="1877246" y="1242510"/>
                  </a:lnTo>
                  <a:lnTo>
                    <a:pt x="1875663" y="1241147"/>
                  </a:lnTo>
                  <a:lnTo>
                    <a:pt x="1874306" y="1239558"/>
                  </a:lnTo>
                  <a:lnTo>
                    <a:pt x="1872949" y="1237742"/>
                  </a:lnTo>
                  <a:lnTo>
                    <a:pt x="1872270" y="1235925"/>
                  </a:lnTo>
                  <a:lnTo>
                    <a:pt x="1871592" y="1233655"/>
                  </a:lnTo>
                  <a:lnTo>
                    <a:pt x="1870914" y="1231157"/>
                  </a:lnTo>
                  <a:lnTo>
                    <a:pt x="1870687" y="1228433"/>
                  </a:lnTo>
                  <a:lnTo>
                    <a:pt x="1870461" y="1225708"/>
                  </a:lnTo>
                  <a:lnTo>
                    <a:pt x="1870687" y="1222076"/>
                  </a:lnTo>
                  <a:lnTo>
                    <a:pt x="1871140" y="1219124"/>
                  </a:lnTo>
                  <a:lnTo>
                    <a:pt x="1872270" y="1216627"/>
                  </a:lnTo>
                  <a:lnTo>
                    <a:pt x="1873853" y="1214583"/>
                  </a:lnTo>
                  <a:lnTo>
                    <a:pt x="1874532" y="1213675"/>
                  </a:lnTo>
                  <a:lnTo>
                    <a:pt x="1875663" y="1212994"/>
                  </a:lnTo>
                  <a:lnTo>
                    <a:pt x="1877924" y="1211859"/>
                  </a:lnTo>
                  <a:lnTo>
                    <a:pt x="1880412" y="1211178"/>
                  </a:lnTo>
                  <a:lnTo>
                    <a:pt x="1883577" y="1210951"/>
                  </a:lnTo>
                  <a:lnTo>
                    <a:pt x="1887196" y="1211178"/>
                  </a:lnTo>
                  <a:lnTo>
                    <a:pt x="1888779" y="1211405"/>
                  </a:lnTo>
                  <a:lnTo>
                    <a:pt x="1889909" y="1211859"/>
                  </a:lnTo>
                  <a:lnTo>
                    <a:pt x="1891266" y="1212767"/>
                  </a:lnTo>
                  <a:lnTo>
                    <a:pt x="1892397" y="1213221"/>
                  </a:lnTo>
                  <a:lnTo>
                    <a:pt x="1893302" y="1214356"/>
                  </a:lnTo>
                  <a:lnTo>
                    <a:pt x="1894206" y="1215037"/>
                  </a:lnTo>
                  <a:lnTo>
                    <a:pt x="1894658" y="1216400"/>
                  </a:lnTo>
                  <a:lnTo>
                    <a:pt x="1895111" y="1217989"/>
                  </a:lnTo>
                  <a:lnTo>
                    <a:pt x="1896015" y="1221849"/>
                  </a:lnTo>
                  <a:lnTo>
                    <a:pt x="1896468" y="1226844"/>
                  </a:lnTo>
                  <a:lnTo>
                    <a:pt x="1896468" y="1233201"/>
                  </a:lnTo>
                  <a:lnTo>
                    <a:pt x="1896468" y="1241601"/>
                  </a:lnTo>
                  <a:lnTo>
                    <a:pt x="1967250" y="1241601"/>
                  </a:lnTo>
                  <a:lnTo>
                    <a:pt x="1967703" y="1235925"/>
                  </a:lnTo>
                  <a:lnTo>
                    <a:pt x="1967929" y="1231838"/>
                  </a:lnTo>
                  <a:lnTo>
                    <a:pt x="1967703" y="1226389"/>
                  </a:lnTo>
                  <a:lnTo>
                    <a:pt x="1967024" y="1220940"/>
                  </a:lnTo>
                  <a:lnTo>
                    <a:pt x="1965667" y="1216173"/>
                  </a:lnTo>
                  <a:lnTo>
                    <a:pt x="1963858" y="1211405"/>
                  </a:lnTo>
                  <a:lnTo>
                    <a:pt x="1961597" y="1207318"/>
                  </a:lnTo>
                  <a:lnTo>
                    <a:pt x="1958657" y="1203231"/>
                  </a:lnTo>
                  <a:lnTo>
                    <a:pt x="1955491" y="1199598"/>
                  </a:lnTo>
                  <a:lnTo>
                    <a:pt x="1951646" y="1196193"/>
                  </a:lnTo>
                  <a:lnTo>
                    <a:pt x="1947350" y="1193014"/>
                  </a:lnTo>
                  <a:lnTo>
                    <a:pt x="1942375" y="1190290"/>
                  </a:lnTo>
                  <a:lnTo>
                    <a:pt x="1937173" y="1187565"/>
                  </a:lnTo>
                  <a:lnTo>
                    <a:pt x="1931067" y="1185522"/>
                  </a:lnTo>
                  <a:lnTo>
                    <a:pt x="1924735" y="1183705"/>
                  </a:lnTo>
                  <a:lnTo>
                    <a:pt x="1917951" y="1182343"/>
                  </a:lnTo>
                  <a:lnTo>
                    <a:pt x="1910488" y="1180981"/>
                  </a:lnTo>
                  <a:lnTo>
                    <a:pt x="1902573" y="1180300"/>
                  </a:lnTo>
                  <a:lnTo>
                    <a:pt x="1902573" y="1163726"/>
                  </a:lnTo>
                  <a:lnTo>
                    <a:pt x="1870009" y="1163726"/>
                  </a:lnTo>
                  <a:close/>
                  <a:moveTo>
                    <a:pt x="1886970" y="1085850"/>
                  </a:moveTo>
                  <a:lnTo>
                    <a:pt x="1896920" y="1086304"/>
                  </a:lnTo>
                  <a:lnTo>
                    <a:pt x="1907322" y="1086985"/>
                  </a:lnTo>
                  <a:lnTo>
                    <a:pt x="1917047" y="1088347"/>
                  </a:lnTo>
                  <a:lnTo>
                    <a:pt x="1926997" y="1090164"/>
                  </a:lnTo>
                  <a:lnTo>
                    <a:pt x="1936495" y="1092434"/>
                  </a:lnTo>
                  <a:lnTo>
                    <a:pt x="1945993" y="1094931"/>
                  </a:lnTo>
                  <a:lnTo>
                    <a:pt x="1955265" y="1098110"/>
                  </a:lnTo>
                  <a:lnTo>
                    <a:pt x="1964310" y="1101743"/>
                  </a:lnTo>
                  <a:lnTo>
                    <a:pt x="1973130" y="1105830"/>
                  </a:lnTo>
                  <a:lnTo>
                    <a:pt x="1981723" y="1110143"/>
                  </a:lnTo>
                  <a:lnTo>
                    <a:pt x="1990091" y="1114911"/>
                  </a:lnTo>
                  <a:lnTo>
                    <a:pt x="1998232" y="1120133"/>
                  </a:lnTo>
                  <a:lnTo>
                    <a:pt x="2005921" y="1125809"/>
                  </a:lnTo>
                  <a:lnTo>
                    <a:pt x="2013383" y="1131712"/>
                  </a:lnTo>
                  <a:lnTo>
                    <a:pt x="2020620" y="1137843"/>
                  </a:lnTo>
                  <a:lnTo>
                    <a:pt x="2027630" y="1144654"/>
                  </a:lnTo>
                  <a:lnTo>
                    <a:pt x="2034415" y="1151465"/>
                  </a:lnTo>
                  <a:lnTo>
                    <a:pt x="2040520" y="1158731"/>
                  </a:lnTo>
                  <a:lnTo>
                    <a:pt x="2046400" y="1166223"/>
                  </a:lnTo>
                  <a:lnTo>
                    <a:pt x="2052054" y="1174170"/>
                  </a:lnTo>
                  <a:lnTo>
                    <a:pt x="2057255" y="1182343"/>
                  </a:lnTo>
                  <a:lnTo>
                    <a:pt x="2062004" y="1190744"/>
                  </a:lnTo>
                  <a:lnTo>
                    <a:pt x="2066527" y="1199371"/>
                  </a:lnTo>
                  <a:lnTo>
                    <a:pt x="2070371" y="1207999"/>
                  </a:lnTo>
                  <a:lnTo>
                    <a:pt x="2073989" y="1217081"/>
                  </a:lnTo>
                  <a:lnTo>
                    <a:pt x="2076929" y="1226389"/>
                  </a:lnTo>
                  <a:lnTo>
                    <a:pt x="2079869" y="1235925"/>
                  </a:lnTo>
                  <a:lnTo>
                    <a:pt x="2081904" y="1245688"/>
                  </a:lnTo>
                  <a:lnTo>
                    <a:pt x="2083714" y="1255678"/>
                  </a:lnTo>
                  <a:lnTo>
                    <a:pt x="2085070" y="1265668"/>
                  </a:lnTo>
                  <a:lnTo>
                    <a:pt x="2085749" y="1275658"/>
                  </a:lnTo>
                  <a:lnTo>
                    <a:pt x="2085975" y="1286102"/>
                  </a:lnTo>
                  <a:lnTo>
                    <a:pt x="2085749" y="1296319"/>
                  </a:lnTo>
                  <a:lnTo>
                    <a:pt x="2085070" y="1306536"/>
                  </a:lnTo>
                  <a:lnTo>
                    <a:pt x="2083714" y="1316526"/>
                  </a:lnTo>
                  <a:lnTo>
                    <a:pt x="2081904" y="1326288"/>
                  </a:lnTo>
                  <a:lnTo>
                    <a:pt x="2079869" y="1335824"/>
                  </a:lnTo>
                  <a:lnTo>
                    <a:pt x="2076929" y="1345360"/>
                  </a:lnTo>
                  <a:lnTo>
                    <a:pt x="2073989" y="1354669"/>
                  </a:lnTo>
                  <a:lnTo>
                    <a:pt x="2070371" y="1363751"/>
                  </a:lnTo>
                  <a:lnTo>
                    <a:pt x="2066527" y="1372832"/>
                  </a:lnTo>
                  <a:lnTo>
                    <a:pt x="2062004" y="1381233"/>
                  </a:lnTo>
                  <a:lnTo>
                    <a:pt x="2057255" y="1389633"/>
                  </a:lnTo>
                  <a:lnTo>
                    <a:pt x="2052054" y="1397807"/>
                  </a:lnTo>
                  <a:lnTo>
                    <a:pt x="2046400" y="1405527"/>
                  </a:lnTo>
                  <a:lnTo>
                    <a:pt x="2040520" y="1413019"/>
                  </a:lnTo>
                  <a:lnTo>
                    <a:pt x="2034415" y="1420285"/>
                  </a:lnTo>
                  <a:lnTo>
                    <a:pt x="2027630" y="1427323"/>
                  </a:lnTo>
                  <a:lnTo>
                    <a:pt x="2020620" y="1433907"/>
                  </a:lnTo>
                  <a:lnTo>
                    <a:pt x="2013383" y="1440265"/>
                  </a:lnTo>
                  <a:lnTo>
                    <a:pt x="2005921" y="1446168"/>
                  </a:lnTo>
                  <a:lnTo>
                    <a:pt x="1998232" y="1451844"/>
                  </a:lnTo>
                  <a:lnTo>
                    <a:pt x="1990091" y="1456839"/>
                  </a:lnTo>
                  <a:lnTo>
                    <a:pt x="1981723" y="1461834"/>
                  </a:lnTo>
                  <a:lnTo>
                    <a:pt x="1973130" y="1466147"/>
                  </a:lnTo>
                  <a:lnTo>
                    <a:pt x="1964310" y="1470007"/>
                  </a:lnTo>
                  <a:lnTo>
                    <a:pt x="1955265" y="1473640"/>
                  </a:lnTo>
                  <a:lnTo>
                    <a:pt x="1945993" y="1476819"/>
                  </a:lnTo>
                  <a:lnTo>
                    <a:pt x="1936495" y="1479770"/>
                  </a:lnTo>
                  <a:lnTo>
                    <a:pt x="1926997" y="1481813"/>
                  </a:lnTo>
                  <a:lnTo>
                    <a:pt x="1917047" y="1483630"/>
                  </a:lnTo>
                  <a:lnTo>
                    <a:pt x="1907322" y="1484765"/>
                  </a:lnTo>
                  <a:lnTo>
                    <a:pt x="1896920" y="1485673"/>
                  </a:lnTo>
                  <a:lnTo>
                    <a:pt x="1886970" y="1485900"/>
                  </a:lnTo>
                  <a:lnTo>
                    <a:pt x="1876567" y="1485673"/>
                  </a:lnTo>
                  <a:lnTo>
                    <a:pt x="1866391" y="1484765"/>
                  </a:lnTo>
                  <a:lnTo>
                    <a:pt x="1856667" y="1483630"/>
                  </a:lnTo>
                  <a:lnTo>
                    <a:pt x="1846490" y="1481813"/>
                  </a:lnTo>
                  <a:lnTo>
                    <a:pt x="1836992" y="1479770"/>
                  </a:lnTo>
                  <a:lnTo>
                    <a:pt x="1827494" y="1476819"/>
                  </a:lnTo>
                  <a:lnTo>
                    <a:pt x="1818223" y="1473640"/>
                  </a:lnTo>
                  <a:lnTo>
                    <a:pt x="1809177" y="1470007"/>
                  </a:lnTo>
                  <a:lnTo>
                    <a:pt x="1800583" y="1466147"/>
                  </a:lnTo>
                  <a:lnTo>
                    <a:pt x="1791764" y="1461834"/>
                  </a:lnTo>
                  <a:lnTo>
                    <a:pt x="1783623" y="1456839"/>
                  </a:lnTo>
                  <a:lnTo>
                    <a:pt x="1775256" y="1451844"/>
                  </a:lnTo>
                  <a:lnTo>
                    <a:pt x="1767567" y="1446168"/>
                  </a:lnTo>
                  <a:lnTo>
                    <a:pt x="1760104" y="1440265"/>
                  </a:lnTo>
                  <a:lnTo>
                    <a:pt x="1752867" y="1433907"/>
                  </a:lnTo>
                  <a:lnTo>
                    <a:pt x="1746083" y="1427323"/>
                  </a:lnTo>
                  <a:lnTo>
                    <a:pt x="1739299" y="1420285"/>
                  </a:lnTo>
                  <a:lnTo>
                    <a:pt x="1733193" y="1413019"/>
                  </a:lnTo>
                  <a:lnTo>
                    <a:pt x="1727313" y="1405527"/>
                  </a:lnTo>
                  <a:lnTo>
                    <a:pt x="1721660" y="1397807"/>
                  </a:lnTo>
                  <a:lnTo>
                    <a:pt x="1716458" y="1389633"/>
                  </a:lnTo>
                  <a:lnTo>
                    <a:pt x="1711483" y="1381233"/>
                  </a:lnTo>
                  <a:lnTo>
                    <a:pt x="1707187" y="1372832"/>
                  </a:lnTo>
                  <a:lnTo>
                    <a:pt x="1703342" y="1363751"/>
                  </a:lnTo>
                  <a:lnTo>
                    <a:pt x="1699724" y="1354669"/>
                  </a:lnTo>
                  <a:lnTo>
                    <a:pt x="1696558" y="1345360"/>
                  </a:lnTo>
                  <a:lnTo>
                    <a:pt x="1693844" y="1335824"/>
                  </a:lnTo>
                  <a:lnTo>
                    <a:pt x="1691809" y="1326288"/>
                  </a:lnTo>
                  <a:lnTo>
                    <a:pt x="1690000" y="1316526"/>
                  </a:lnTo>
                  <a:lnTo>
                    <a:pt x="1688643" y="1306536"/>
                  </a:lnTo>
                  <a:lnTo>
                    <a:pt x="1687965" y="1296319"/>
                  </a:lnTo>
                  <a:lnTo>
                    <a:pt x="1687512" y="1286102"/>
                  </a:lnTo>
                  <a:lnTo>
                    <a:pt x="1687965" y="1275658"/>
                  </a:lnTo>
                  <a:lnTo>
                    <a:pt x="1688643" y="1265668"/>
                  </a:lnTo>
                  <a:lnTo>
                    <a:pt x="1690000" y="1255678"/>
                  </a:lnTo>
                  <a:lnTo>
                    <a:pt x="1691809" y="1245688"/>
                  </a:lnTo>
                  <a:lnTo>
                    <a:pt x="1693844" y="1235925"/>
                  </a:lnTo>
                  <a:lnTo>
                    <a:pt x="1696558" y="1226389"/>
                  </a:lnTo>
                  <a:lnTo>
                    <a:pt x="1699724" y="1217081"/>
                  </a:lnTo>
                  <a:lnTo>
                    <a:pt x="1703342" y="1207999"/>
                  </a:lnTo>
                  <a:lnTo>
                    <a:pt x="1707187" y="1199371"/>
                  </a:lnTo>
                  <a:lnTo>
                    <a:pt x="1711483" y="1190744"/>
                  </a:lnTo>
                  <a:lnTo>
                    <a:pt x="1716458" y="1182343"/>
                  </a:lnTo>
                  <a:lnTo>
                    <a:pt x="1721660" y="1174170"/>
                  </a:lnTo>
                  <a:lnTo>
                    <a:pt x="1727313" y="1166223"/>
                  </a:lnTo>
                  <a:lnTo>
                    <a:pt x="1733193" y="1158731"/>
                  </a:lnTo>
                  <a:lnTo>
                    <a:pt x="1739299" y="1151465"/>
                  </a:lnTo>
                  <a:lnTo>
                    <a:pt x="1746083" y="1144654"/>
                  </a:lnTo>
                  <a:lnTo>
                    <a:pt x="1752867" y="1137843"/>
                  </a:lnTo>
                  <a:lnTo>
                    <a:pt x="1760104" y="1131712"/>
                  </a:lnTo>
                  <a:lnTo>
                    <a:pt x="1767567" y="1125809"/>
                  </a:lnTo>
                  <a:lnTo>
                    <a:pt x="1775256" y="1120133"/>
                  </a:lnTo>
                  <a:lnTo>
                    <a:pt x="1783623" y="1114911"/>
                  </a:lnTo>
                  <a:lnTo>
                    <a:pt x="1791764" y="1110143"/>
                  </a:lnTo>
                  <a:lnTo>
                    <a:pt x="1800583" y="1105830"/>
                  </a:lnTo>
                  <a:lnTo>
                    <a:pt x="1809177" y="1101743"/>
                  </a:lnTo>
                  <a:lnTo>
                    <a:pt x="1818223" y="1098110"/>
                  </a:lnTo>
                  <a:lnTo>
                    <a:pt x="1827494" y="1094931"/>
                  </a:lnTo>
                  <a:lnTo>
                    <a:pt x="1836992" y="1092434"/>
                  </a:lnTo>
                  <a:lnTo>
                    <a:pt x="1846490" y="1090164"/>
                  </a:lnTo>
                  <a:lnTo>
                    <a:pt x="1856667" y="1088347"/>
                  </a:lnTo>
                  <a:lnTo>
                    <a:pt x="1866391" y="1086985"/>
                  </a:lnTo>
                  <a:lnTo>
                    <a:pt x="1876567" y="1086304"/>
                  </a:lnTo>
                  <a:lnTo>
                    <a:pt x="1886970" y="1085850"/>
                  </a:lnTo>
                  <a:close/>
                  <a:moveTo>
                    <a:pt x="1297791" y="741362"/>
                  </a:moveTo>
                  <a:lnTo>
                    <a:pt x="1297791" y="765402"/>
                  </a:lnTo>
                  <a:lnTo>
                    <a:pt x="1285096" y="766762"/>
                  </a:lnTo>
                  <a:lnTo>
                    <a:pt x="1273308" y="768577"/>
                  </a:lnTo>
                  <a:lnTo>
                    <a:pt x="1262200" y="770844"/>
                  </a:lnTo>
                  <a:lnTo>
                    <a:pt x="1256986" y="771978"/>
                  </a:lnTo>
                  <a:lnTo>
                    <a:pt x="1251772" y="773566"/>
                  </a:lnTo>
                  <a:lnTo>
                    <a:pt x="1247238" y="775153"/>
                  </a:lnTo>
                  <a:lnTo>
                    <a:pt x="1242477" y="776741"/>
                  </a:lnTo>
                  <a:lnTo>
                    <a:pt x="1238170" y="778555"/>
                  </a:lnTo>
                  <a:lnTo>
                    <a:pt x="1233862" y="780369"/>
                  </a:lnTo>
                  <a:lnTo>
                    <a:pt x="1230009" y="782410"/>
                  </a:lnTo>
                  <a:lnTo>
                    <a:pt x="1226155" y="784452"/>
                  </a:lnTo>
                  <a:lnTo>
                    <a:pt x="1222528" y="786493"/>
                  </a:lnTo>
                  <a:lnTo>
                    <a:pt x="1219127" y="788760"/>
                  </a:lnTo>
                  <a:lnTo>
                    <a:pt x="1215953" y="791482"/>
                  </a:lnTo>
                  <a:lnTo>
                    <a:pt x="1213006" y="793977"/>
                  </a:lnTo>
                  <a:lnTo>
                    <a:pt x="1210286" y="796698"/>
                  </a:lnTo>
                  <a:lnTo>
                    <a:pt x="1207792" y="799419"/>
                  </a:lnTo>
                  <a:lnTo>
                    <a:pt x="1205525" y="802368"/>
                  </a:lnTo>
                  <a:lnTo>
                    <a:pt x="1203032" y="805316"/>
                  </a:lnTo>
                  <a:lnTo>
                    <a:pt x="1201218" y="808491"/>
                  </a:lnTo>
                  <a:lnTo>
                    <a:pt x="1199631" y="811893"/>
                  </a:lnTo>
                  <a:lnTo>
                    <a:pt x="1198044" y="815068"/>
                  </a:lnTo>
                  <a:lnTo>
                    <a:pt x="1196684" y="818469"/>
                  </a:lnTo>
                  <a:lnTo>
                    <a:pt x="1195551" y="822098"/>
                  </a:lnTo>
                  <a:lnTo>
                    <a:pt x="1194644" y="825727"/>
                  </a:lnTo>
                  <a:lnTo>
                    <a:pt x="1193737" y="829582"/>
                  </a:lnTo>
                  <a:lnTo>
                    <a:pt x="1193284" y="833437"/>
                  </a:lnTo>
                  <a:lnTo>
                    <a:pt x="1193057" y="837519"/>
                  </a:lnTo>
                  <a:lnTo>
                    <a:pt x="1193057" y="841828"/>
                  </a:lnTo>
                  <a:lnTo>
                    <a:pt x="1193284" y="847498"/>
                  </a:lnTo>
                  <a:lnTo>
                    <a:pt x="1193737" y="853168"/>
                  </a:lnTo>
                  <a:lnTo>
                    <a:pt x="1194871" y="858384"/>
                  </a:lnTo>
                  <a:lnTo>
                    <a:pt x="1196231" y="863600"/>
                  </a:lnTo>
                  <a:lnTo>
                    <a:pt x="1198044" y="868816"/>
                  </a:lnTo>
                  <a:lnTo>
                    <a:pt x="1200085" y="873805"/>
                  </a:lnTo>
                  <a:lnTo>
                    <a:pt x="1202578" y="878568"/>
                  </a:lnTo>
                  <a:lnTo>
                    <a:pt x="1205525" y="883330"/>
                  </a:lnTo>
                  <a:lnTo>
                    <a:pt x="1208472" y="887639"/>
                  </a:lnTo>
                  <a:lnTo>
                    <a:pt x="1211873" y="891721"/>
                  </a:lnTo>
                  <a:lnTo>
                    <a:pt x="1215273" y="895803"/>
                  </a:lnTo>
                  <a:lnTo>
                    <a:pt x="1218900" y="899432"/>
                  </a:lnTo>
                  <a:lnTo>
                    <a:pt x="1222754" y="902834"/>
                  </a:lnTo>
                  <a:lnTo>
                    <a:pt x="1226608" y="906235"/>
                  </a:lnTo>
                  <a:lnTo>
                    <a:pt x="1230689" y="908957"/>
                  </a:lnTo>
                  <a:lnTo>
                    <a:pt x="1234769" y="911678"/>
                  </a:lnTo>
                  <a:lnTo>
                    <a:pt x="1245197" y="917575"/>
                  </a:lnTo>
                  <a:lnTo>
                    <a:pt x="1259253" y="924832"/>
                  </a:lnTo>
                  <a:lnTo>
                    <a:pt x="1277388" y="933223"/>
                  </a:lnTo>
                  <a:lnTo>
                    <a:pt x="1299151" y="943428"/>
                  </a:lnTo>
                  <a:lnTo>
                    <a:pt x="1305725" y="946377"/>
                  </a:lnTo>
                  <a:lnTo>
                    <a:pt x="1311620" y="949552"/>
                  </a:lnTo>
                  <a:lnTo>
                    <a:pt x="1317060" y="952500"/>
                  </a:lnTo>
                  <a:lnTo>
                    <a:pt x="1321368" y="955675"/>
                  </a:lnTo>
                  <a:lnTo>
                    <a:pt x="1325448" y="958623"/>
                  </a:lnTo>
                  <a:lnTo>
                    <a:pt x="1328395" y="961344"/>
                  </a:lnTo>
                  <a:lnTo>
                    <a:pt x="1330662" y="964293"/>
                  </a:lnTo>
                  <a:lnTo>
                    <a:pt x="1332249" y="967014"/>
                  </a:lnTo>
                  <a:lnTo>
                    <a:pt x="1333383" y="969962"/>
                  </a:lnTo>
                  <a:lnTo>
                    <a:pt x="1334289" y="973137"/>
                  </a:lnTo>
                  <a:lnTo>
                    <a:pt x="1335196" y="976993"/>
                  </a:lnTo>
                  <a:lnTo>
                    <a:pt x="1335876" y="981528"/>
                  </a:lnTo>
                  <a:lnTo>
                    <a:pt x="1336330" y="986064"/>
                  </a:lnTo>
                  <a:lnTo>
                    <a:pt x="1337010" y="991280"/>
                  </a:lnTo>
                  <a:lnTo>
                    <a:pt x="1337010" y="996950"/>
                  </a:lnTo>
                  <a:lnTo>
                    <a:pt x="1337236" y="1002846"/>
                  </a:lnTo>
                  <a:lnTo>
                    <a:pt x="1337010" y="1005568"/>
                  </a:lnTo>
                  <a:lnTo>
                    <a:pt x="1337010" y="1007835"/>
                  </a:lnTo>
                  <a:lnTo>
                    <a:pt x="1336330" y="1009877"/>
                  </a:lnTo>
                  <a:lnTo>
                    <a:pt x="1335876" y="1011918"/>
                  </a:lnTo>
                  <a:lnTo>
                    <a:pt x="1335196" y="1013732"/>
                  </a:lnTo>
                  <a:lnTo>
                    <a:pt x="1334289" y="1015319"/>
                  </a:lnTo>
                  <a:lnTo>
                    <a:pt x="1333383" y="1016907"/>
                  </a:lnTo>
                  <a:lnTo>
                    <a:pt x="1332022" y="1018041"/>
                  </a:lnTo>
                  <a:lnTo>
                    <a:pt x="1330662" y="1019402"/>
                  </a:lnTo>
                  <a:lnTo>
                    <a:pt x="1329302" y="1020535"/>
                  </a:lnTo>
                  <a:lnTo>
                    <a:pt x="1327488" y="1021216"/>
                  </a:lnTo>
                  <a:lnTo>
                    <a:pt x="1325675" y="1021896"/>
                  </a:lnTo>
                  <a:lnTo>
                    <a:pt x="1323635" y="1022577"/>
                  </a:lnTo>
                  <a:lnTo>
                    <a:pt x="1321141" y="1023030"/>
                  </a:lnTo>
                  <a:lnTo>
                    <a:pt x="1318874" y="1023257"/>
                  </a:lnTo>
                  <a:lnTo>
                    <a:pt x="1316380" y="1023257"/>
                  </a:lnTo>
                  <a:lnTo>
                    <a:pt x="1313433" y="1023030"/>
                  </a:lnTo>
                  <a:lnTo>
                    <a:pt x="1310940" y="1022803"/>
                  </a:lnTo>
                  <a:lnTo>
                    <a:pt x="1308673" y="1022123"/>
                  </a:lnTo>
                  <a:lnTo>
                    <a:pt x="1306406" y="1021443"/>
                  </a:lnTo>
                  <a:lnTo>
                    <a:pt x="1304819" y="1020535"/>
                  </a:lnTo>
                  <a:lnTo>
                    <a:pt x="1303232" y="1019175"/>
                  </a:lnTo>
                  <a:lnTo>
                    <a:pt x="1301872" y="1017587"/>
                  </a:lnTo>
                  <a:lnTo>
                    <a:pt x="1301192" y="1015773"/>
                  </a:lnTo>
                  <a:lnTo>
                    <a:pt x="1300285" y="1013732"/>
                  </a:lnTo>
                  <a:lnTo>
                    <a:pt x="1299605" y="1010784"/>
                  </a:lnTo>
                  <a:lnTo>
                    <a:pt x="1299151" y="1007382"/>
                  </a:lnTo>
                  <a:lnTo>
                    <a:pt x="1298471" y="1002846"/>
                  </a:lnTo>
                  <a:lnTo>
                    <a:pt x="1298018" y="991960"/>
                  </a:lnTo>
                  <a:lnTo>
                    <a:pt x="1297791" y="978353"/>
                  </a:lnTo>
                  <a:lnTo>
                    <a:pt x="1297791" y="959984"/>
                  </a:lnTo>
                  <a:lnTo>
                    <a:pt x="1194644" y="959984"/>
                  </a:lnTo>
                  <a:lnTo>
                    <a:pt x="1194644" y="974725"/>
                  </a:lnTo>
                  <a:lnTo>
                    <a:pt x="1194644" y="980621"/>
                  </a:lnTo>
                  <a:lnTo>
                    <a:pt x="1195097" y="986744"/>
                  </a:lnTo>
                  <a:lnTo>
                    <a:pt x="1195551" y="992414"/>
                  </a:lnTo>
                  <a:lnTo>
                    <a:pt x="1196457" y="997630"/>
                  </a:lnTo>
                  <a:lnTo>
                    <a:pt x="1197364" y="1002846"/>
                  </a:lnTo>
                  <a:lnTo>
                    <a:pt x="1198951" y="1008062"/>
                  </a:lnTo>
                  <a:lnTo>
                    <a:pt x="1200538" y="1012598"/>
                  </a:lnTo>
                  <a:lnTo>
                    <a:pt x="1202352" y="1017360"/>
                  </a:lnTo>
                  <a:lnTo>
                    <a:pt x="1204392" y="1021443"/>
                  </a:lnTo>
                  <a:lnTo>
                    <a:pt x="1206659" y="1025525"/>
                  </a:lnTo>
                  <a:lnTo>
                    <a:pt x="1209152" y="1029380"/>
                  </a:lnTo>
                  <a:lnTo>
                    <a:pt x="1211873" y="1032782"/>
                  </a:lnTo>
                  <a:lnTo>
                    <a:pt x="1215047" y="1036184"/>
                  </a:lnTo>
                  <a:lnTo>
                    <a:pt x="1218447" y="1039359"/>
                  </a:lnTo>
                  <a:lnTo>
                    <a:pt x="1221621" y="1042080"/>
                  </a:lnTo>
                  <a:lnTo>
                    <a:pt x="1225475" y="1045028"/>
                  </a:lnTo>
                  <a:lnTo>
                    <a:pt x="1229329" y="1047296"/>
                  </a:lnTo>
                  <a:lnTo>
                    <a:pt x="1233182" y="1049564"/>
                  </a:lnTo>
                  <a:lnTo>
                    <a:pt x="1237490" y="1051832"/>
                  </a:lnTo>
                  <a:lnTo>
                    <a:pt x="1241570" y="1053646"/>
                  </a:lnTo>
                  <a:lnTo>
                    <a:pt x="1245877" y="1055687"/>
                  </a:lnTo>
                  <a:lnTo>
                    <a:pt x="1249958" y="1057502"/>
                  </a:lnTo>
                  <a:lnTo>
                    <a:pt x="1259026" y="1060677"/>
                  </a:lnTo>
                  <a:lnTo>
                    <a:pt x="1268094" y="1063171"/>
                  </a:lnTo>
                  <a:lnTo>
                    <a:pt x="1277615" y="1065212"/>
                  </a:lnTo>
                  <a:lnTo>
                    <a:pt x="1287590" y="1066800"/>
                  </a:lnTo>
                  <a:lnTo>
                    <a:pt x="1297791" y="1067934"/>
                  </a:lnTo>
                  <a:lnTo>
                    <a:pt x="1297791" y="1096962"/>
                  </a:lnTo>
                  <a:lnTo>
                    <a:pt x="1345171" y="1096962"/>
                  </a:lnTo>
                  <a:lnTo>
                    <a:pt x="1345171" y="1068841"/>
                  </a:lnTo>
                  <a:lnTo>
                    <a:pt x="1351972" y="1068160"/>
                  </a:lnTo>
                  <a:lnTo>
                    <a:pt x="1358093" y="1067253"/>
                  </a:lnTo>
                  <a:lnTo>
                    <a:pt x="1364213" y="1066346"/>
                  </a:lnTo>
                  <a:lnTo>
                    <a:pt x="1370108" y="1064985"/>
                  </a:lnTo>
                  <a:lnTo>
                    <a:pt x="1375775" y="1063852"/>
                  </a:lnTo>
                  <a:lnTo>
                    <a:pt x="1381442" y="1062491"/>
                  </a:lnTo>
                  <a:lnTo>
                    <a:pt x="1386656" y="1060903"/>
                  </a:lnTo>
                  <a:lnTo>
                    <a:pt x="1391870" y="1059089"/>
                  </a:lnTo>
                  <a:lnTo>
                    <a:pt x="1396858" y="1057275"/>
                  </a:lnTo>
                  <a:lnTo>
                    <a:pt x="1401392" y="1055234"/>
                  </a:lnTo>
                  <a:lnTo>
                    <a:pt x="1405699" y="1053193"/>
                  </a:lnTo>
                  <a:lnTo>
                    <a:pt x="1410233" y="1050925"/>
                  </a:lnTo>
                  <a:lnTo>
                    <a:pt x="1414087" y="1048430"/>
                  </a:lnTo>
                  <a:lnTo>
                    <a:pt x="1417941" y="1045935"/>
                  </a:lnTo>
                  <a:lnTo>
                    <a:pt x="1421568" y="1043441"/>
                  </a:lnTo>
                  <a:lnTo>
                    <a:pt x="1425195" y="1040493"/>
                  </a:lnTo>
                  <a:lnTo>
                    <a:pt x="1428142" y="1037771"/>
                  </a:lnTo>
                  <a:lnTo>
                    <a:pt x="1431316" y="1034596"/>
                  </a:lnTo>
                  <a:lnTo>
                    <a:pt x="1434036" y="1031421"/>
                  </a:lnTo>
                  <a:lnTo>
                    <a:pt x="1436756" y="1028246"/>
                  </a:lnTo>
                  <a:lnTo>
                    <a:pt x="1439023" y="1024844"/>
                  </a:lnTo>
                  <a:lnTo>
                    <a:pt x="1441290" y="1021216"/>
                  </a:lnTo>
                  <a:lnTo>
                    <a:pt x="1443104" y="1017360"/>
                  </a:lnTo>
                  <a:lnTo>
                    <a:pt x="1444918" y="1013505"/>
                  </a:lnTo>
                  <a:lnTo>
                    <a:pt x="1446504" y="1009650"/>
                  </a:lnTo>
                  <a:lnTo>
                    <a:pt x="1447865" y="1005568"/>
                  </a:lnTo>
                  <a:lnTo>
                    <a:pt x="1448998" y="1001032"/>
                  </a:lnTo>
                  <a:lnTo>
                    <a:pt x="1449905" y="996723"/>
                  </a:lnTo>
                  <a:lnTo>
                    <a:pt x="1450585" y="992414"/>
                  </a:lnTo>
                  <a:lnTo>
                    <a:pt x="1451265" y="987425"/>
                  </a:lnTo>
                  <a:lnTo>
                    <a:pt x="1451492" y="982889"/>
                  </a:lnTo>
                  <a:lnTo>
                    <a:pt x="1451719" y="977900"/>
                  </a:lnTo>
                  <a:lnTo>
                    <a:pt x="1451492" y="971777"/>
                  </a:lnTo>
                  <a:lnTo>
                    <a:pt x="1450812" y="965653"/>
                  </a:lnTo>
                  <a:lnTo>
                    <a:pt x="1450132" y="959984"/>
                  </a:lnTo>
                  <a:lnTo>
                    <a:pt x="1448998" y="954994"/>
                  </a:lnTo>
                  <a:lnTo>
                    <a:pt x="1447865" y="949778"/>
                  </a:lnTo>
                  <a:lnTo>
                    <a:pt x="1446051" y="944789"/>
                  </a:lnTo>
                  <a:lnTo>
                    <a:pt x="1444237" y="940253"/>
                  </a:lnTo>
                  <a:lnTo>
                    <a:pt x="1441971" y="935944"/>
                  </a:lnTo>
                  <a:lnTo>
                    <a:pt x="1439250" y="931862"/>
                  </a:lnTo>
                  <a:lnTo>
                    <a:pt x="1436756" y="928007"/>
                  </a:lnTo>
                  <a:lnTo>
                    <a:pt x="1433809" y="924605"/>
                  </a:lnTo>
                  <a:lnTo>
                    <a:pt x="1430862" y="921203"/>
                  </a:lnTo>
                  <a:lnTo>
                    <a:pt x="1427689" y="918028"/>
                  </a:lnTo>
                  <a:lnTo>
                    <a:pt x="1424515" y="914853"/>
                  </a:lnTo>
                  <a:lnTo>
                    <a:pt x="1421341" y="912359"/>
                  </a:lnTo>
                  <a:lnTo>
                    <a:pt x="1417714" y="910091"/>
                  </a:lnTo>
                  <a:lnTo>
                    <a:pt x="1413860" y="907369"/>
                  </a:lnTo>
                  <a:lnTo>
                    <a:pt x="1408873" y="904875"/>
                  </a:lnTo>
                  <a:lnTo>
                    <a:pt x="1397084" y="898752"/>
                  </a:lnTo>
                  <a:lnTo>
                    <a:pt x="1382122" y="891721"/>
                  </a:lnTo>
                  <a:lnTo>
                    <a:pt x="1363987" y="883557"/>
                  </a:lnTo>
                  <a:lnTo>
                    <a:pt x="1343131" y="874259"/>
                  </a:lnTo>
                  <a:lnTo>
                    <a:pt x="1326808" y="866548"/>
                  </a:lnTo>
                  <a:lnTo>
                    <a:pt x="1320461" y="863373"/>
                  </a:lnTo>
                  <a:lnTo>
                    <a:pt x="1315247" y="860652"/>
                  </a:lnTo>
                  <a:lnTo>
                    <a:pt x="1311166" y="857930"/>
                  </a:lnTo>
                  <a:lnTo>
                    <a:pt x="1308219" y="856116"/>
                  </a:lnTo>
                  <a:lnTo>
                    <a:pt x="1305952" y="854075"/>
                  </a:lnTo>
                  <a:lnTo>
                    <a:pt x="1303912" y="852034"/>
                  </a:lnTo>
                  <a:lnTo>
                    <a:pt x="1302325" y="849539"/>
                  </a:lnTo>
                  <a:lnTo>
                    <a:pt x="1301192" y="846364"/>
                  </a:lnTo>
                  <a:lnTo>
                    <a:pt x="1299831" y="843189"/>
                  </a:lnTo>
                  <a:lnTo>
                    <a:pt x="1299151" y="839560"/>
                  </a:lnTo>
                  <a:lnTo>
                    <a:pt x="1298698" y="835705"/>
                  </a:lnTo>
                  <a:lnTo>
                    <a:pt x="1298471" y="831396"/>
                  </a:lnTo>
                  <a:lnTo>
                    <a:pt x="1298471" y="828902"/>
                  </a:lnTo>
                  <a:lnTo>
                    <a:pt x="1298698" y="826407"/>
                  </a:lnTo>
                  <a:lnTo>
                    <a:pt x="1299378" y="824139"/>
                  </a:lnTo>
                  <a:lnTo>
                    <a:pt x="1299831" y="822098"/>
                  </a:lnTo>
                  <a:lnTo>
                    <a:pt x="1300285" y="820284"/>
                  </a:lnTo>
                  <a:lnTo>
                    <a:pt x="1301192" y="818469"/>
                  </a:lnTo>
                  <a:lnTo>
                    <a:pt x="1302098" y="816882"/>
                  </a:lnTo>
                  <a:lnTo>
                    <a:pt x="1303232" y="815748"/>
                  </a:lnTo>
                  <a:lnTo>
                    <a:pt x="1304365" y="814387"/>
                  </a:lnTo>
                  <a:lnTo>
                    <a:pt x="1305952" y="813253"/>
                  </a:lnTo>
                  <a:lnTo>
                    <a:pt x="1307539" y="812346"/>
                  </a:lnTo>
                  <a:lnTo>
                    <a:pt x="1309126" y="811439"/>
                  </a:lnTo>
                  <a:lnTo>
                    <a:pt x="1311166" y="810985"/>
                  </a:lnTo>
                  <a:lnTo>
                    <a:pt x="1312980" y="810532"/>
                  </a:lnTo>
                  <a:lnTo>
                    <a:pt x="1315247" y="810305"/>
                  </a:lnTo>
                  <a:lnTo>
                    <a:pt x="1317287" y="810305"/>
                  </a:lnTo>
                  <a:lnTo>
                    <a:pt x="1320234" y="810532"/>
                  </a:lnTo>
                  <a:lnTo>
                    <a:pt x="1322728" y="810759"/>
                  </a:lnTo>
                  <a:lnTo>
                    <a:pt x="1324995" y="811212"/>
                  </a:lnTo>
                  <a:lnTo>
                    <a:pt x="1327035" y="811893"/>
                  </a:lnTo>
                  <a:lnTo>
                    <a:pt x="1328849" y="812573"/>
                  </a:lnTo>
                  <a:lnTo>
                    <a:pt x="1330435" y="813934"/>
                  </a:lnTo>
                  <a:lnTo>
                    <a:pt x="1331796" y="814841"/>
                  </a:lnTo>
                  <a:lnTo>
                    <a:pt x="1332702" y="816428"/>
                  </a:lnTo>
                  <a:lnTo>
                    <a:pt x="1333609" y="818243"/>
                  </a:lnTo>
                  <a:lnTo>
                    <a:pt x="1334289" y="820284"/>
                  </a:lnTo>
                  <a:lnTo>
                    <a:pt x="1334969" y="823005"/>
                  </a:lnTo>
                  <a:lnTo>
                    <a:pt x="1335423" y="825953"/>
                  </a:lnTo>
                  <a:lnTo>
                    <a:pt x="1336103" y="833210"/>
                  </a:lnTo>
                  <a:lnTo>
                    <a:pt x="1336330" y="842509"/>
                  </a:lnTo>
                  <a:lnTo>
                    <a:pt x="1336330" y="854982"/>
                  </a:lnTo>
                  <a:lnTo>
                    <a:pt x="1439477" y="854982"/>
                  </a:lnTo>
                  <a:lnTo>
                    <a:pt x="1440384" y="846591"/>
                  </a:lnTo>
                  <a:lnTo>
                    <a:pt x="1440610" y="840694"/>
                  </a:lnTo>
                  <a:lnTo>
                    <a:pt x="1440610" y="836612"/>
                  </a:lnTo>
                  <a:lnTo>
                    <a:pt x="1440384" y="832757"/>
                  </a:lnTo>
                  <a:lnTo>
                    <a:pt x="1439704" y="828902"/>
                  </a:lnTo>
                  <a:lnTo>
                    <a:pt x="1439023" y="825046"/>
                  </a:lnTo>
                  <a:lnTo>
                    <a:pt x="1438343" y="821418"/>
                  </a:lnTo>
                  <a:lnTo>
                    <a:pt x="1437210" y="817789"/>
                  </a:lnTo>
                  <a:lnTo>
                    <a:pt x="1436303" y="814387"/>
                  </a:lnTo>
                  <a:lnTo>
                    <a:pt x="1434716" y="810985"/>
                  </a:lnTo>
                  <a:lnTo>
                    <a:pt x="1433129" y="808037"/>
                  </a:lnTo>
                  <a:lnTo>
                    <a:pt x="1431316" y="804862"/>
                  </a:lnTo>
                  <a:lnTo>
                    <a:pt x="1429502" y="801687"/>
                  </a:lnTo>
                  <a:lnTo>
                    <a:pt x="1427235" y="798966"/>
                  </a:lnTo>
                  <a:lnTo>
                    <a:pt x="1424968" y="796244"/>
                  </a:lnTo>
                  <a:lnTo>
                    <a:pt x="1422475" y="793750"/>
                  </a:lnTo>
                  <a:lnTo>
                    <a:pt x="1419754" y="791255"/>
                  </a:lnTo>
                  <a:lnTo>
                    <a:pt x="1416807" y="788534"/>
                  </a:lnTo>
                  <a:lnTo>
                    <a:pt x="1413860" y="786493"/>
                  </a:lnTo>
                  <a:lnTo>
                    <a:pt x="1410686" y="784225"/>
                  </a:lnTo>
                  <a:lnTo>
                    <a:pt x="1407059" y="782184"/>
                  </a:lnTo>
                  <a:lnTo>
                    <a:pt x="1403432" y="780143"/>
                  </a:lnTo>
                  <a:lnTo>
                    <a:pt x="1399578" y="778328"/>
                  </a:lnTo>
                  <a:lnTo>
                    <a:pt x="1395724" y="776514"/>
                  </a:lnTo>
                  <a:lnTo>
                    <a:pt x="1391644" y="774927"/>
                  </a:lnTo>
                  <a:lnTo>
                    <a:pt x="1387110" y="773339"/>
                  </a:lnTo>
                  <a:lnTo>
                    <a:pt x="1382576" y="771978"/>
                  </a:lnTo>
                  <a:lnTo>
                    <a:pt x="1377589" y="770844"/>
                  </a:lnTo>
                  <a:lnTo>
                    <a:pt x="1367614" y="768577"/>
                  </a:lnTo>
                  <a:lnTo>
                    <a:pt x="1356732" y="766762"/>
                  </a:lnTo>
                  <a:lnTo>
                    <a:pt x="1345171" y="765402"/>
                  </a:lnTo>
                  <a:lnTo>
                    <a:pt x="1345171" y="741362"/>
                  </a:lnTo>
                  <a:lnTo>
                    <a:pt x="1297791" y="741362"/>
                  </a:lnTo>
                  <a:close/>
                  <a:moveTo>
                    <a:pt x="1322274" y="628650"/>
                  </a:moveTo>
                  <a:lnTo>
                    <a:pt x="1329755" y="628877"/>
                  </a:lnTo>
                  <a:lnTo>
                    <a:pt x="1337236" y="629330"/>
                  </a:lnTo>
                  <a:lnTo>
                    <a:pt x="1344717" y="629557"/>
                  </a:lnTo>
                  <a:lnTo>
                    <a:pt x="1351972" y="630237"/>
                  </a:lnTo>
                  <a:lnTo>
                    <a:pt x="1359453" y="631144"/>
                  </a:lnTo>
                  <a:lnTo>
                    <a:pt x="1366480" y="632052"/>
                  </a:lnTo>
                  <a:lnTo>
                    <a:pt x="1373735" y="633412"/>
                  </a:lnTo>
                  <a:lnTo>
                    <a:pt x="1380762" y="634546"/>
                  </a:lnTo>
                  <a:lnTo>
                    <a:pt x="1388017" y="636134"/>
                  </a:lnTo>
                  <a:lnTo>
                    <a:pt x="1395044" y="637948"/>
                  </a:lnTo>
                  <a:lnTo>
                    <a:pt x="1401845" y="639762"/>
                  </a:lnTo>
                  <a:lnTo>
                    <a:pt x="1408646" y="641803"/>
                  </a:lnTo>
                  <a:lnTo>
                    <a:pt x="1415674" y="643844"/>
                  </a:lnTo>
                  <a:lnTo>
                    <a:pt x="1422248" y="646566"/>
                  </a:lnTo>
                  <a:lnTo>
                    <a:pt x="1428822" y="648834"/>
                  </a:lnTo>
                  <a:lnTo>
                    <a:pt x="1435396" y="651555"/>
                  </a:lnTo>
                  <a:lnTo>
                    <a:pt x="1441971" y="654503"/>
                  </a:lnTo>
                  <a:lnTo>
                    <a:pt x="1448318" y="657225"/>
                  </a:lnTo>
                  <a:lnTo>
                    <a:pt x="1454439" y="660400"/>
                  </a:lnTo>
                  <a:lnTo>
                    <a:pt x="1460786" y="663802"/>
                  </a:lnTo>
                  <a:lnTo>
                    <a:pt x="1466907" y="667203"/>
                  </a:lnTo>
                  <a:lnTo>
                    <a:pt x="1472801" y="670832"/>
                  </a:lnTo>
                  <a:lnTo>
                    <a:pt x="1478695" y="674687"/>
                  </a:lnTo>
                  <a:lnTo>
                    <a:pt x="1484590" y="678543"/>
                  </a:lnTo>
                  <a:lnTo>
                    <a:pt x="1490257" y="682398"/>
                  </a:lnTo>
                  <a:lnTo>
                    <a:pt x="1495924" y="686480"/>
                  </a:lnTo>
                  <a:lnTo>
                    <a:pt x="1501592" y="690562"/>
                  </a:lnTo>
                  <a:lnTo>
                    <a:pt x="1507033" y="695098"/>
                  </a:lnTo>
                  <a:lnTo>
                    <a:pt x="1512473" y="699634"/>
                  </a:lnTo>
                  <a:lnTo>
                    <a:pt x="1517687" y="704169"/>
                  </a:lnTo>
                  <a:lnTo>
                    <a:pt x="1522901" y="708932"/>
                  </a:lnTo>
                  <a:lnTo>
                    <a:pt x="1527662" y="713921"/>
                  </a:lnTo>
                  <a:lnTo>
                    <a:pt x="1532649" y="718684"/>
                  </a:lnTo>
                  <a:lnTo>
                    <a:pt x="1537183" y="723900"/>
                  </a:lnTo>
                  <a:lnTo>
                    <a:pt x="1541944" y="729116"/>
                  </a:lnTo>
                  <a:lnTo>
                    <a:pt x="1546478" y="734332"/>
                  </a:lnTo>
                  <a:lnTo>
                    <a:pt x="1551012" y="739775"/>
                  </a:lnTo>
                  <a:lnTo>
                    <a:pt x="1555092" y="745444"/>
                  </a:lnTo>
                  <a:lnTo>
                    <a:pt x="1559173" y="751114"/>
                  </a:lnTo>
                  <a:lnTo>
                    <a:pt x="1563027" y="756784"/>
                  </a:lnTo>
                  <a:lnTo>
                    <a:pt x="1566881" y="762907"/>
                  </a:lnTo>
                  <a:lnTo>
                    <a:pt x="1570735" y="768803"/>
                  </a:lnTo>
                  <a:lnTo>
                    <a:pt x="1574362" y="774700"/>
                  </a:lnTo>
                  <a:lnTo>
                    <a:pt x="1577762" y="780823"/>
                  </a:lnTo>
                  <a:lnTo>
                    <a:pt x="1581163" y="786946"/>
                  </a:lnTo>
                  <a:lnTo>
                    <a:pt x="1584110" y="793296"/>
                  </a:lnTo>
                  <a:lnTo>
                    <a:pt x="1587057" y="799646"/>
                  </a:lnTo>
                  <a:lnTo>
                    <a:pt x="1589777" y="806223"/>
                  </a:lnTo>
                  <a:lnTo>
                    <a:pt x="1592724" y="812800"/>
                  </a:lnTo>
                  <a:lnTo>
                    <a:pt x="1594991" y="819377"/>
                  </a:lnTo>
                  <a:lnTo>
                    <a:pt x="1597712" y="825953"/>
                  </a:lnTo>
                  <a:lnTo>
                    <a:pt x="1599752" y="832984"/>
                  </a:lnTo>
                  <a:lnTo>
                    <a:pt x="1601792" y="839560"/>
                  </a:lnTo>
                  <a:lnTo>
                    <a:pt x="1603606" y="846591"/>
                  </a:lnTo>
                  <a:lnTo>
                    <a:pt x="1605419" y="853621"/>
                  </a:lnTo>
                  <a:lnTo>
                    <a:pt x="1606779" y="860878"/>
                  </a:lnTo>
                  <a:lnTo>
                    <a:pt x="1608140" y="867682"/>
                  </a:lnTo>
                  <a:lnTo>
                    <a:pt x="1609500" y="874939"/>
                  </a:lnTo>
                  <a:lnTo>
                    <a:pt x="1610407" y="882196"/>
                  </a:lnTo>
                  <a:lnTo>
                    <a:pt x="1611313" y="889680"/>
                  </a:lnTo>
                  <a:lnTo>
                    <a:pt x="1611993" y="896937"/>
                  </a:lnTo>
                  <a:lnTo>
                    <a:pt x="1612220" y="904421"/>
                  </a:lnTo>
                  <a:lnTo>
                    <a:pt x="1612447" y="911905"/>
                  </a:lnTo>
                  <a:lnTo>
                    <a:pt x="1612900" y="919389"/>
                  </a:lnTo>
                  <a:lnTo>
                    <a:pt x="1612447" y="926873"/>
                  </a:lnTo>
                  <a:lnTo>
                    <a:pt x="1612220" y="934357"/>
                  </a:lnTo>
                  <a:lnTo>
                    <a:pt x="1611993" y="941614"/>
                  </a:lnTo>
                  <a:lnTo>
                    <a:pt x="1611313" y="949098"/>
                  </a:lnTo>
                  <a:lnTo>
                    <a:pt x="1610407" y="956128"/>
                  </a:lnTo>
                  <a:lnTo>
                    <a:pt x="1609500" y="963385"/>
                  </a:lnTo>
                  <a:lnTo>
                    <a:pt x="1608140" y="970643"/>
                  </a:lnTo>
                  <a:lnTo>
                    <a:pt x="1606779" y="977900"/>
                  </a:lnTo>
                  <a:lnTo>
                    <a:pt x="1605419" y="984930"/>
                  </a:lnTo>
                  <a:lnTo>
                    <a:pt x="1603606" y="991734"/>
                  </a:lnTo>
                  <a:lnTo>
                    <a:pt x="1601792" y="998764"/>
                  </a:lnTo>
                  <a:lnTo>
                    <a:pt x="1599752" y="1005794"/>
                  </a:lnTo>
                  <a:lnTo>
                    <a:pt x="1597712" y="1012371"/>
                  </a:lnTo>
                  <a:lnTo>
                    <a:pt x="1594991" y="1019175"/>
                  </a:lnTo>
                  <a:lnTo>
                    <a:pt x="1592724" y="1025752"/>
                  </a:lnTo>
                  <a:lnTo>
                    <a:pt x="1589777" y="1032328"/>
                  </a:lnTo>
                  <a:lnTo>
                    <a:pt x="1587057" y="1038678"/>
                  </a:lnTo>
                  <a:lnTo>
                    <a:pt x="1584110" y="1045255"/>
                  </a:lnTo>
                  <a:lnTo>
                    <a:pt x="1581163" y="1051605"/>
                  </a:lnTo>
                  <a:lnTo>
                    <a:pt x="1577762" y="1057728"/>
                  </a:lnTo>
                  <a:lnTo>
                    <a:pt x="1574362" y="1063852"/>
                  </a:lnTo>
                  <a:lnTo>
                    <a:pt x="1570735" y="1069975"/>
                  </a:lnTo>
                  <a:lnTo>
                    <a:pt x="1566881" y="1075871"/>
                  </a:lnTo>
                  <a:lnTo>
                    <a:pt x="1563027" y="1081768"/>
                  </a:lnTo>
                  <a:lnTo>
                    <a:pt x="1559173" y="1087437"/>
                  </a:lnTo>
                  <a:lnTo>
                    <a:pt x="1555092" y="1093107"/>
                  </a:lnTo>
                  <a:lnTo>
                    <a:pt x="1551012" y="1098550"/>
                  </a:lnTo>
                  <a:lnTo>
                    <a:pt x="1546478" y="1103993"/>
                  </a:lnTo>
                  <a:lnTo>
                    <a:pt x="1541944" y="1109435"/>
                  </a:lnTo>
                  <a:lnTo>
                    <a:pt x="1537183" y="1114652"/>
                  </a:lnTo>
                  <a:lnTo>
                    <a:pt x="1532649" y="1119641"/>
                  </a:lnTo>
                  <a:lnTo>
                    <a:pt x="1527662" y="1124630"/>
                  </a:lnTo>
                  <a:lnTo>
                    <a:pt x="1522901" y="1129619"/>
                  </a:lnTo>
                  <a:lnTo>
                    <a:pt x="1517687" y="1134382"/>
                  </a:lnTo>
                  <a:lnTo>
                    <a:pt x="1512473" y="1139144"/>
                  </a:lnTo>
                  <a:lnTo>
                    <a:pt x="1507033" y="1143453"/>
                  </a:lnTo>
                  <a:lnTo>
                    <a:pt x="1501592" y="1147762"/>
                  </a:lnTo>
                  <a:lnTo>
                    <a:pt x="1495924" y="1151844"/>
                  </a:lnTo>
                  <a:lnTo>
                    <a:pt x="1490257" y="1156153"/>
                  </a:lnTo>
                  <a:lnTo>
                    <a:pt x="1484590" y="1160235"/>
                  </a:lnTo>
                  <a:lnTo>
                    <a:pt x="1478695" y="1164091"/>
                  </a:lnTo>
                  <a:lnTo>
                    <a:pt x="1472801" y="1167719"/>
                  </a:lnTo>
                  <a:lnTo>
                    <a:pt x="1466907" y="1171348"/>
                  </a:lnTo>
                  <a:lnTo>
                    <a:pt x="1460786" y="1174750"/>
                  </a:lnTo>
                  <a:lnTo>
                    <a:pt x="1454439" y="1177925"/>
                  </a:lnTo>
                  <a:lnTo>
                    <a:pt x="1448318" y="1181100"/>
                  </a:lnTo>
                  <a:lnTo>
                    <a:pt x="1441971" y="1184275"/>
                  </a:lnTo>
                  <a:lnTo>
                    <a:pt x="1435396" y="1186996"/>
                  </a:lnTo>
                  <a:lnTo>
                    <a:pt x="1428822" y="1189491"/>
                  </a:lnTo>
                  <a:lnTo>
                    <a:pt x="1422248" y="1192212"/>
                  </a:lnTo>
                  <a:lnTo>
                    <a:pt x="1415674" y="1194480"/>
                  </a:lnTo>
                  <a:lnTo>
                    <a:pt x="1408646" y="1196748"/>
                  </a:lnTo>
                  <a:lnTo>
                    <a:pt x="1401845" y="1198562"/>
                  </a:lnTo>
                  <a:lnTo>
                    <a:pt x="1395044" y="1200603"/>
                  </a:lnTo>
                  <a:lnTo>
                    <a:pt x="1388017" y="1202191"/>
                  </a:lnTo>
                  <a:lnTo>
                    <a:pt x="1380762" y="1203778"/>
                  </a:lnTo>
                  <a:lnTo>
                    <a:pt x="1373735" y="1205366"/>
                  </a:lnTo>
                  <a:lnTo>
                    <a:pt x="1366480" y="1206273"/>
                  </a:lnTo>
                  <a:lnTo>
                    <a:pt x="1359453" y="1207407"/>
                  </a:lnTo>
                  <a:lnTo>
                    <a:pt x="1351972" y="1208087"/>
                  </a:lnTo>
                  <a:lnTo>
                    <a:pt x="1344717" y="1208994"/>
                  </a:lnTo>
                  <a:lnTo>
                    <a:pt x="1337236" y="1209448"/>
                  </a:lnTo>
                  <a:lnTo>
                    <a:pt x="1329755" y="1209675"/>
                  </a:lnTo>
                  <a:lnTo>
                    <a:pt x="1322274" y="1209675"/>
                  </a:lnTo>
                  <a:lnTo>
                    <a:pt x="1314793" y="1209675"/>
                  </a:lnTo>
                  <a:lnTo>
                    <a:pt x="1307312" y="1209448"/>
                  </a:lnTo>
                  <a:lnTo>
                    <a:pt x="1300058" y="1208994"/>
                  </a:lnTo>
                  <a:lnTo>
                    <a:pt x="1292577" y="1208087"/>
                  </a:lnTo>
                  <a:lnTo>
                    <a:pt x="1285323" y="1207407"/>
                  </a:lnTo>
                  <a:lnTo>
                    <a:pt x="1278068" y="1206273"/>
                  </a:lnTo>
                  <a:lnTo>
                    <a:pt x="1271041" y="1205366"/>
                  </a:lnTo>
                  <a:lnTo>
                    <a:pt x="1263787" y="1203778"/>
                  </a:lnTo>
                  <a:lnTo>
                    <a:pt x="1256759" y="1202191"/>
                  </a:lnTo>
                  <a:lnTo>
                    <a:pt x="1249731" y="1200603"/>
                  </a:lnTo>
                  <a:lnTo>
                    <a:pt x="1242930" y="1198562"/>
                  </a:lnTo>
                  <a:lnTo>
                    <a:pt x="1235903" y="1196748"/>
                  </a:lnTo>
                  <a:lnTo>
                    <a:pt x="1229102" y="1194480"/>
                  </a:lnTo>
                  <a:lnTo>
                    <a:pt x="1222528" y="1192212"/>
                  </a:lnTo>
                  <a:lnTo>
                    <a:pt x="1215727" y="1189491"/>
                  </a:lnTo>
                  <a:lnTo>
                    <a:pt x="1209379" y="1186996"/>
                  </a:lnTo>
                  <a:lnTo>
                    <a:pt x="1202805" y="1184275"/>
                  </a:lnTo>
                  <a:lnTo>
                    <a:pt x="1196457" y="1181100"/>
                  </a:lnTo>
                  <a:lnTo>
                    <a:pt x="1189883" y="1177925"/>
                  </a:lnTo>
                  <a:lnTo>
                    <a:pt x="1183762" y="1174750"/>
                  </a:lnTo>
                  <a:lnTo>
                    <a:pt x="1177868" y="1171348"/>
                  </a:lnTo>
                  <a:lnTo>
                    <a:pt x="1171747" y="1167719"/>
                  </a:lnTo>
                  <a:lnTo>
                    <a:pt x="1165853" y="1164091"/>
                  </a:lnTo>
                  <a:lnTo>
                    <a:pt x="1159732" y="1160235"/>
                  </a:lnTo>
                  <a:lnTo>
                    <a:pt x="1154065" y="1156153"/>
                  </a:lnTo>
                  <a:lnTo>
                    <a:pt x="1148398" y="1151844"/>
                  </a:lnTo>
                  <a:lnTo>
                    <a:pt x="1142957" y="1147762"/>
                  </a:lnTo>
                  <a:lnTo>
                    <a:pt x="1137743" y="1143453"/>
                  </a:lnTo>
                  <a:lnTo>
                    <a:pt x="1132302" y="1139144"/>
                  </a:lnTo>
                  <a:lnTo>
                    <a:pt x="1127088" y="1134382"/>
                  </a:lnTo>
                  <a:lnTo>
                    <a:pt x="1121874" y="1129619"/>
                  </a:lnTo>
                  <a:lnTo>
                    <a:pt x="1117113" y="1124630"/>
                  </a:lnTo>
                  <a:lnTo>
                    <a:pt x="1112126" y="1119641"/>
                  </a:lnTo>
                  <a:lnTo>
                    <a:pt x="1107139" y="1114652"/>
                  </a:lnTo>
                  <a:lnTo>
                    <a:pt x="1102605" y="1109435"/>
                  </a:lnTo>
                  <a:lnTo>
                    <a:pt x="1098298" y="1103993"/>
                  </a:lnTo>
                  <a:lnTo>
                    <a:pt x="1093764" y="1098550"/>
                  </a:lnTo>
                  <a:lnTo>
                    <a:pt x="1089683" y="1093107"/>
                  </a:lnTo>
                  <a:lnTo>
                    <a:pt x="1085602" y="1087437"/>
                  </a:lnTo>
                  <a:lnTo>
                    <a:pt x="1081522" y="1081768"/>
                  </a:lnTo>
                  <a:lnTo>
                    <a:pt x="1077668" y="1075871"/>
                  </a:lnTo>
                  <a:lnTo>
                    <a:pt x="1074041" y="1069975"/>
                  </a:lnTo>
                  <a:lnTo>
                    <a:pt x="1070414" y="1063852"/>
                  </a:lnTo>
                  <a:lnTo>
                    <a:pt x="1067013" y="1057728"/>
                  </a:lnTo>
                  <a:lnTo>
                    <a:pt x="1063613" y="1051605"/>
                  </a:lnTo>
                  <a:lnTo>
                    <a:pt x="1060439" y="1045255"/>
                  </a:lnTo>
                  <a:lnTo>
                    <a:pt x="1057492" y="1038678"/>
                  </a:lnTo>
                  <a:lnTo>
                    <a:pt x="1054545" y="1032328"/>
                  </a:lnTo>
                  <a:lnTo>
                    <a:pt x="1052051" y="1025752"/>
                  </a:lnTo>
                  <a:lnTo>
                    <a:pt x="1049558" y="1019175"/>
                  </a:lnTo>
                  <a:lnTo>
                    <a:pt x="1047064" y="1012371"/>
                  </a:lnTo>
                  <a:lnTo>
                    <a:pt x="1044797" y="1005794"/>
                  </a:lnTo>
                  <a:lnTo>
                    <a:pt x="1042757" y="998764"/>
                  </a:lnTo>
                  <a:lnTo>
                    <a:pt x="1040943" y="991734"/>
                  </a:lnTo>
                  <a:lnTo>
                    <a:pt x="1039356" y="984930"/>
                  </a:lnTo>
                  <a:lnTo>
                    <a:pt x="1037769" y="977900"/>
                  </a:lnTo>
                  <a:lnTo>
                    <a:pt x="1036409" y="970643"/>
                  </a:lnTo>
                  <a:lnTo>
                    <a:pt x="1035276" y="963385"/>
                  </a:lnTo>
                  <a:lnTo>
                    <a:pt x="1034142" y="956128"/>
                  </a:lnTo>
                  <a:lnTo>
                    <a:pt x="1033462" y="949098"/>
                  </a:lnTo>
                  <a:lnTo>
                    <a:pt x="1032782" y="941614"/>
                  </a:lnTo>
                  <a:lnTo>
                    <a:pt x="1032102" y="934357"/>
                  </a:lnTo>
                  <a:lnTo>
                    <a:pt x="1031875" y="926873"/>
                  </a:lnTo>
                  <a:lnTo>
                    <a:pt x="1031875" y="919389"/>
                  </a:lnTo>
                  <a:lnTo>
                    <a:pt x="1031875" y="911905"/>
                  </a:lnTo>
                  <a:lnTo>
                    <a:pt x="1032102" y="904421"/>
                  </a:lnTo>
                  <a:lnTo>
                    <a:pt x="1032782" y="896937"/>
                  </a:lnTo>
                  <a:lnTo>
                    <a:pt x="1033462" y="889680"/>
                  </a:lnTo>
                  <a:lnTo>
                    <a:pt x="1034142" y="882196"/>
                  </a:lnTo>
                  <a:lnTo>
                    <a:pt x="1035276" y="874939"/>
                  </a:lnTo>
                  <a:lnTo>
                    <a:pt x="1036409" y="867682"/>
                  </a:lnTo>
                  <a:lnTo>
                    <a:pt x="1037769" y="860878"/>
                  </a:lnTo>
                  <a:lnTo>
                    <a:pt x="1039356" y="853621"/>
                  </a:lnTo>
                  <a:lnTo>
                    <a:pt x="1040943" y="846591"/>
                  </a:lnTo>
                  <a:lnTo>
                    <a:pt x="1042757" y="839560"/>
                  </a:lnTo>
                  <a:lnTo>
                    <a:pt x="1044797" y="832984"/>
                  </a:lnTo>
                  <a:lnTo>
                    <a:pt x="1047064" y="825953"/>
                  </a:lnTo>
                  <a:lnTo>
                    <a:pt x="1049558" y="819377"/>
                  </a:lnTo>
                  <a:lnTo>
                    <a:pt x="1052051" y="812800"/>
                  </a:lnTo>
                  <a:lnTo>
                    <a:pt x="1054545" y="806223"/>
                  </a:lnTo>
                  <a:lnTo>
                    <a:pt x="1057492" y="799646"/>
                  </a:lnTo>
                  <a:lnTo>
                    <a:pt x="1060439" y="793296"/>
                  </a:lnTo>
                  <a:lnTo>
                    <a:pt x="1063613" y="786946"/>
                  </a:lnTo>
                  <a:lnTo>
                    <a:pt x="1067013" y="780823"/>
                  </a:lnTo>
                  <a:lnTo>
                    <a:pt x="1070414" y="774700"/>
                  </a:lnTo>
                  <a:lnTo>
                    <a:pt x="1074041" y="768803"/>
                  </a:lnTo>
                  <a:lnTo>
                    <a:pt x="1077668" y="762907"/>
                  </a:lnTo>
                  <a:lnTo>
                    <a:pt x="1081522" y="756784"/>
                  </a:lnTo>
                  <a:lnTo>
                    <a:pt x="1085602" y="751114"/>
                  </a:lnTo>
                  <a:lnTo>
                    <a:pt x="1089683" y="745444"/>
                  </a:lnTo>
                  <a:lnTo>
                    <a:pt x="1093764" y="739775"/>
                  </a:lnTo>
                  <a:lnTo>
                    <a:pt x="1098298" y="734332"/>
                  </a:lnTo>
                  <a:lnTo>
                    <a:pt x="1102605" y="729116"/>
                  </a:lnTo>
                  <a:lnTo>
                    <a:pt x="1107139" y="723900"/>
                  </a:lnTo>
                  <a:lnTo>
                    <a:pt x="1112126" y="718684"/>
                  </a:lnTo>
                  <a:lnTo>
                    <a:pt x="1117113" y="713921"/>
                  </a:lnTo>
                  <a:lnTo>
                    <a:pt x="1121874" y="708932"/>
                  </a:lnTo>
                  <a:lnTo>
                    <a:pt x="1127088" y="704169"/>
                  </a:lnTo>
                  <a:lnTo>
                    <a:pt x="1132302" y="699634"/>
                  </a:lnTo>
                  <a:lnTo>
                    <a:pt x="1137743" y="695098"/>
                  </a:lnTo>
                  <a:lnTo>
                    <a:pt x="1142957" y="690562"/>
                  </a:lnTo>
                  <a:lnTo>
                    <a:pt x="1148398" y="686480"/>
                  </a:lnTo>
                  <a:lnTo>
                    <a:pt x="1154065" y="682398"/>
                  </a:lnTo>
                  <a:lnTo>
                    <a:pt x="1159732" y="678543"/>
                  </a:lnTo>
                  <a:lnTo>
                    <a:pt x="1165853" y="674687"/>
                  </a:lnTo>
                  <a:lnTo>
                    <a:pt x="1171747" y="670832"/>
                  </a:lnTo>
                  <a:lnTo>
                    <a:pt x="1177868" y="667203"/>
                  </a:lnTo>
                  <a:lnTo>
                    <a:pt x="1183762" y="663802"/>
                  </a:lnTo>
                  <a:lnTo>
                    <a:pt x="1189883" y="660400"/>
                  </a:lnTo>
                  <a:lnTo>
                    <a:pt x="1196457" y="657225"/>
                  </a:lnTo>
                  <a:lnTo>
                    <a:pt x="1202805" y="654503"/>
                  </a:lnTo>
                  <a:lnTo>
                    <a:pt x="1209379" y="651555"/>
                  </a:lnTo>
                  <a:lnTo>
                    <a:pt x="1215727" y="648834"/>
                  </a:lnTo>
                  <a:lnTo>
                    <a:pt x="1222528" y="646566"/>
                  </a:lnTo>
                  <a:lnTo>
                    <a:pt x="1229102" y="643844"/>
                  </a:lnTo>
                  <a:lnTo>
                    <a:pt x="1235903" y="641803"/>
                  </a:lnTo>
                  <a:lnTo>
                    <a:pt x="1242930" y="639762"/>
                  </a:lnTo>
                  <a:lnTo>
                    <a:pt x="1249731" y="637948"/>
                  </a:lnTo>
                  <a:lnTo>
                    <a:pt x="1256759" y="636134"/>
                  </a:lnTo>
                  <a:lnTo>
                    <a:pt x="1263787" y="634546"/>
                  </a:lnTo>
                  <a:lnTo>
                    <a:pt x="1271041" y="633412"/>
                  </a:lnTo>
                  <a:lnTo>
                    <a:pt x="1278068" y="632052"/>
                  </a:lnTo>
                  <a:lnTo>
                    <a:pt x="1285323" y="631144"/>
                  </a:lnTo>
                  <a:lnTo>
                    <a:pt x="1292577" y="630237"/>
                  </a:lnTo>
                  <a:lnTo>
                    <a:pt x="1300058" y="629557"/>
                  </a:lnTo>
                  <a:lnTo>
                    <a:pt x="1307312" y="629330"/>
                  </a:lnTo>
                  <a:lnTo>
                    <a:pt x="1314793" y="628877"/>
                  </a:lnTo>
                  <a:lnTo>
                    <a:pt x="1322274" y="628650"/>
                  </a:lnTo>
                  <a:close/>
                  <a:moveTo>
                    <a:pt x="1872408" y="450081"/>
                  </a:moveTo>
                  <a:lnTo>
                    <a:pt x="1872408" y="463897"/>
                  </a:lnTo>
                  <a:lnTo>
                    <a:pt x="1864899" y="464803"/>
                  </a:lnTo>
                  <a:lnTo>
                    <a:pt x="1857846" y="465709"/>
                  </a:lnTo>
                  <a:lnTo>
                    <a:pt x="1851474" y="467068"/>
                  </a:lnTo>
                  <a:lnTo>
                    <a:pt x="1845558" y="468880"/>
                  </a:lnTo>
                  <a:lnTo>
                    <a:pt x="1839870" y="470691"/>
                  </a:lnTo>
                  <a:lnTo>
                    <a:pt x="1834864" y="472730"/>
                  </a:lnTo>
                  <a:lnTo>
                    <a:pt x="1830313" y="474995"/>
                  </a:lnTo>
                  <a:lnTo>
                    <a:pt x="1826218" y="477939"/>
                  </a:lnTo>
                  <a:lnTo>
                    <a:pt x="1822577" y="480657"/>
                  </a:lnTo>
                  <a:lnTo>
                    <a:pt x="1819391" y="483827"/>
                  </a:lnTo>
                  <a:lnTo>
                    <a:pt x="1816888" y="487451"/>
                  </a:lnTo>
                  <a:lnTo>
                    <a:pt x="1814840" y="491075"/>
                  </a:lnTo>
                  <a:lnTo>
                    <a:pt x="1813020" y="495152"/>
                  </a:lnTo>
                  <a:lnTo>
                    <a:pt x="1811882" y="499228"/>
                  </a:lnTo>
                  <a:lnTo>
                    <a:pt x="1811200" y="503984"/>
                  </a:lnTo>
                  <a:lnTo>
                    <a:pt x="1810745" y="508514"/>
                  </a:lnTo>
                  <a:lnTo>
                    <a:pt x="1810745" y="511911"/>
                  </a:lnTo>
                  <a:lnTo>
                    <a:pt x="1811427" y="515309"/>
                  </a:lnTo>
                  <a:lnTo>
                    <a:pt x="1811882" y="518253"/>
                  </a:lnTo>
                  <a:lnTo>
                    <a:pt x="1812565" y="521424"/>
                  </a:lnTo>
                  <a:lnTo>
                    <a:pt x="1813703" y="524594"/>
                  </a:lnTo>
                  <a:lnTo>
                    <a:pt x="1815068" y="527312"/>
                  </a:lnTo>
                  <a:lnTo>
                    <a:pt x="1816206" y="530257"/>
                  </a:lnTo>
                  <a:lnTo>
                    <a:pt x="1818026" y="532974"/>
                  </a:lnTo>
                  <a:lnTo>
                    <a:pt x="1819846" y="535692"/>
                  </a:lnTo>
                  <a:lnTo>
                    <a:pt x="1821894" y="537957"/>
                  </a:lnTo>
                  <a:lnTo>
                    <a:pt x="1823942" y="540222"/>
                  </a:lnTo>
                  <a:lnTo>
                    <a:pt x="1826218" y="542487"/>
                  </a:lnTo>
                  <a:lnTo>
                    <a:pt x="1828265" y="544298"/>
                  </a:lnTo>
                  <a:lnTo>
                    <a:pt x="1830541" y="546337"/>
                  </a:lnTo>
                  <a:lnTo>
                    <a:pt x="1832816" y="547922"/>
                  </a:lnTo>
                  <a:lnTo>
                    <a:pt x="1835547" y="549508"/>
                  </a:lnTo>
                  <a:lnTo>
                    <a:pt x="1841463" y="552905"/>
                  </a:lnTo>
                  <a:lnTo>
                    <a:pt x="1849654" y="557208"/>
                  </a:lnTo>
                  <a:lnTo>
                    <a:pt x="1860349" y="562191"/>
                  </a:lnTo>
                  <a:lnTo>
                    <a:pt x="1873319" y="568079"/>
                  </a:lnTo>
                  <a:lnTo>
                    <a:pt x="1877187" y="569891"/>
                  </a:lnTo>
                  <a:lnTo>
                    <a:pt x="1880827" y="571703"/>
                  </a:lnTo>
                  <a:lnTo>
                    <a:pt x="1883785" y="573515"/>
                  </a:lnTo>
                  <a:lnTo>
                    <a:pt x="1886516" y="575327"/>
                  </a:lnTo>
                  <a:lnTo>
                    <a:pt x="1888564" y="577139"/>
                  </a:lnTo>
                  <a:lnTo>
                    <a:pt x="1890384" y="578497"/>
                  </a:lnTo>
                  <a:lnTo>
                    <a:pt x="1891749" y="580083"/>
                  </a:lnTo>
                  <a:lnTo>
                    <a:pt x="1892660" y="581895"/>
                  </a:lnTo>
                  <a:lnTo>
                    <a:pt x="1893342" y="583480"/>
                  </a:lnTo>
                  <a:lnTo>
                    <a:pt x="1894025" y="585518"/>
                  </a:lnTo>
                  <a:lnTo>
                    <a:pt x="1894707" y="590501"/>
                  </a:lnTo>
                  <a:lnTo>
                    <a:pt x="1895390" y="596163"/>
                  </a:lnTo>
                  <a:lnTo>
                    <a:pt x="1895390" y="602958"/>
                  </a:lnTo>
                  <a:lnTo>
                    <a:pt x="1895390" y="605675"/>
                  </a:lnTo>
                  <a:lnTo>
                    <a:pt x="1894707" y="608167"/>
                  </a:lnTo>
                  <a:lnTo>
                    <a:pt x="1894025" y="610205"/>
                  </a:lnTo>
                  <a:lnTo>
                    <a:pt x="1892660" y="611791"/>
                  </a:lnTo>
                  <a:lnTo>
                    <a:pt x="1890839" y="613149"/>
                  </a:lnTo>
                  <a:lnTo>
                    <a:pt x="1888791" y="614055"/>
                  </a:lnTo>
                  <a:lnTo>
                    <a:pt x="1886061" y="614735"/>
                  </a:lnTo>
                  <a:lnTo>
                    <a:pt x="1883330" y="614961"/>
                  </a:lnTo>
                  <a:lnTo>
                    <a:pt x="1880145" y="614735"/>
                  </a:lnTo>
                  <a:lnTo>
                    <a:pt x="1878552" y="614055"/>
                  </a:lnTo>
                  <a:lnTo>
                    <a:pt x="1877414" y="613602"/>
                  </a:lnTo>
                  <a:lnTo>
                    <a:pt x="1876277" y="613149"/>
                  </a:lnTo>
                  <a:lnTo>
                    <a:pt x="1875594" y="612243"/>
                  </a:lnTo>
                  <a:lnTo>
                    <a:pt x="1874684" y="611564"/>
                  </a:lnTo>
                  <a:lnTo>
                    <a:pt x="1874229" y="610432"/>
                  </a:lnTo>
                  <a:lnTo>
                    <a:pt x="1873774" y="609299"/>
                  </a:lnTo>
                  <a:lnTo>
                    <a:pt x="1873546" y="607487"/>
                  </a:lnTo>
                  <a:lnTo>
                    <a:pt x="1872863" y="602731"/>
                  </a:lnTo>
                  <a:lnTo>
                    <a:pt x="1872408" y="596616"/>
                  </a:lnTo>
                  <a:lnTo>
                    <a:pt x="1872408" y="588689"/>
                  </a:lnTo>
                  <a:lnTo>
                    <a:pt x="1872408" y="577818"/>
                  </a:lnTo>
                  <a:lnTo>
                    <a:pt x="1811655" y="577818"/>
                  </a:lnTo>
                  <a:lnTo>
                    <a:pt x="1811655" y="586424"/>
                  </a:lnTo>
                  <a:lnTo>
                    <a:pt x="1811882" y="593445"/>
                  </a:lnTo>
                  <a:lnTo>
                    <a:pt x="1812338" y="596616"/>
                  </a:lnTo>
                  <a:lnTo>
                    <a:pt x="1813020" y="600013"/>
                  </a:lnTo>
                  <a:lnTo>
                    <a:pt x="1813475" y="602958"/>
                  </a:lnTo>
                  <a:lnTo>
                    <a:pt x="1814158" y="605902"/>
                  </a:lnTo>
                  <a:lnTo>
                    <a:pt x="1815296" y="608620"/>
                  </a:lnTo>
                  <a:lnTo>
                    <a:pt x="1816206" y="611338"/>
                  </a:lnTo>
                  <a:lnTo>
                    <a:pt x="1817343" y="613829"/>
                  </a:lnTo>
                  <a:lnTo>
                    <a:pt x="1818936" y="616094"/>
                  </a:lnTo>
                  <a:lnTo>
                    <a:pt x="1820074" y="618359"/>
                  </a:lnTo>
                  <a:lnTo>
                    <a:pt x="1821894" y="620623"/>
                  </a:lnTo>
                  <a:lnTo>
                    <a:pt x="1823715" y="622435"/>
                  </a:lnTo>
                  <a:lnTo>
                    <a:pt x="1825535" y="624247"/>
                  </a:lnTo>
                  <a:lnTo>
                    <a:pt x="1827583" y="626059"/>
                  </a:lnTo>
                  <a:lnTo>
                    <a:pt x="1829631" y="627418"/>
                  </a:lnTo>
                  <a:lnTo>
                    <a:pt x="1834409" y="630136"/>
                  </a:lnTo>
                  <a:lnTo>
                    <a:pt x="1839415" y="632627"/>
                  </a:lnTo>
                  <a:lnTo>
                    <a:pt x="1844193" y="634665"/>
                  </a:lnTo>
                  <a:lnTo>
                    <a:pt x="1849654" y="636704"/>
                  </a:lnTo>
                  <a:lnTo>
                    <a:pt x="1855115" y="638289"/>
                  </a:lnTo>
                  <a:lnTo>
                    <a:pt x="1860576" y="639421"/>
                  </a:lnTo>
                  <a:lnTo>
                    <a:pt x="1866492" y="640327"/>
                  </a:lnTo>
                  <a:lnTo>
                    <a:pt x="1872408" y="641007"/>
                  </a:lnTo>
                  <a:lnTo>
                    <a:pt x="1872408" y="657993"/>
                  </a:lnTo>
                  <a:lnTo>
                    <a:pt x="1900396" y="657993"/>
                  </a:lnTo>
                  <a:lnTo>
                    <a:pt x="1900396" y="641460"/>
                  </a:lnTo>
                  <a:lnTo>
                    <a:pt x="1907905" y="640554"/>
                  </a:lnTo>
                  <a:lnTo>
                    <a:pt x="1914959" y="639421"/>
                  </a:lnTo>
                  <a:lnTo>
                    <a:pt x="1921557" y="637610"/>
                  </a:lnTo>
                  <a:lnTo>
                    <a:pt x="1927474" y="635798"/>
                  </a:lnTo>
                  <a:lnTo>
                    <a:pt x="1933162" y="633533"/>
                  </a:lnTo>
                  <a:lnTo>
                    <a:pt x="1938396" y="631042"/>
                  </a:lnTo>
                  <a:lnTo>
                    <a:pt x="1943174" y="628324"/>
                  </a:lnTo>
                  <a:lnTo>
                    <a:pt x="1947270" y="624927"/>
                  </a:lnTo>
                  <a:lnTo>
                    <a:pt x="1950910" y="621529"/>
                  </a:lnTo>
                  <a:lnTo>
                    <a:pt x="1953868" y="617679"/>
                  </a:lnTo>
                  <a:lnTo>
                    <a:pt x="1956826" y="613602"/>
                  </a:lnTo>
                  <a:lnTo>
                    <a:pt x="1958874" y="609299"/>
                  </a:lnTo>
                  <a:lnTo>
                    <a:pt x="1960695" y="604317"/>
                  </a:lnTo>
                  <a:lnTo>
                    <a:pt x="1962060" y="599107"/>
                  </a:lnTo>
                  <a:lnTo>
                    <a:pt x="1962515" y="593672"/>
                  </a:lnTo>
                  <a:lnTo>
                    <a:pt x="1962743" y="588010"/>
                  </a:lnTo>
                  <a:lnTo>
                    <a:pt x="1962743" y="584613"/>
                  </a:lnTo>
                  <a:lnTo>
                    <a:pt x="1962515" y="581215"/>
                  </a:lnTo>
                  <a:lnTo>
                    <a:pt x="1962060" y="577818"/>
                  </a:lnTo>
                  <a:lnTo>
                    <a:pt x="1961377" y="574647"/>
                  </a:lnTo>
                  <a:lnTo>
                    <a:pt x="1960695" y="571929"/>
                  </a:lnTo>
                  <a:lnTo>
                    <a:pt x="1959557" y="568985"/>
                  </a:lnTo>
                  <a:lnTo>
                    <a:pt x="1958419" y="566267"/>
                  </a:lnTo>
                  <a:lnTo>
                    <a:pt x="1957054" y="563550"/>
                  </a:lnTo>
                  <a:lnTo>
                    <a:pt x="1953868" y="559020"/>
                  </a:lnTo>
                  <a:lnTo>
                    <a:pt x="1950683" y="555170"/>
                  </a:lnTo>
                  <a:lnTo>
                    <a:pt x="1948862" y="553358"/>
                  </a:lnTo>
                  <a:lnTo>
                    <a:pt x="1947042" y="551546"/>
                  </a:lnTo>
                  <a:lnTo>
                    <a:pt x="1944994" y="549961"/>
                  </a:lnTo>
                  <a:lnTo>
                    <a:pt x="1942719" y="548375"/>
                  </a:lnTo>
                  <a:lnTo>
                    <a:pt x="1937713" y="545657"/>
                  </a:lnTo>
                  <a:lnTo>
                    <a:pt x="1930659" y="542034"/>
                  </a:lnTo>
                  <a:lnTo>
                    <a:pt x="1921785" y="537957"/>
                  </a:lnTo>
                  <a:lnTo>
                    <a:pt x="1911318" y="532974"/>
                  </a:lnTo>
                  <a:lnTo>
                    <a:pt x="1899031" y="527539"/>
                  </a:lnTo>
                  <a:lnTo>
                    <a:pt x="1889474" y="523236"/>
                  </a:lnTo>
                  <a:lnTo>
                    <a:pt x="1882875" y="519612"/>
                  </a:lnTo>
                  <a:lnTo>
                    <a:pt x="1878552" y="517120"/>
                  </a:lnTo>
                  <a:lnTo>
                    <a:pt x="1877187" y="515988"/>
                  </a:lnTo>
                  <a:lnTo>
                    <a:pt x="1876049" y="514629"/>
                  </a:lnTo>
                  <a:lnTo>
                    <a:pt x="1875139" y="513270"/>
                  </a:lnTo>
                  <a:lnTo>
                    <a:pt x="1874229" y="511458"/>
                  </a:lnTo>
                  <a:lnTo>
                    <a:pt x="1873774" y="509647"/>
                  </a:lnTo>
                  <a:lnTo>
                    <a:pt x="1873319" y="507608"/>
                  </a:lnTo>
                  <a:lnTo>
                    <a:pt x="1872863" y="505117"/>
                  </a:lnTo>
                  <a:lnTo>
                    <a:pt x="1872863" y="502626"/>
                  </a:lnTo>
                  <a:lnTo>
                    <a:pt x="1872863" y="499681"/>
                  </a:lnTo>
                  <a:lnTo>
                    <a:pt x="1873546" y="497190"/>
                  </a:lnTo>
                  <a:lnTo>
                    <a:pt x="1874456" y="495152"/>
                  </a:lnTo>
                  <a:lnTo>
                    <a:pt x="1875594" y="493340"/>
                  </a:lnTo>
                  <a:lnTo>
                    <a:pt x="1877187" y="491981"/>
                  </a:lnTo>
                  <a:lnTo>
                    <a:pt x="1879235" y="491075"/>
                  </a:lnTo>
                  <a:lnTo>
                    <a:pt x="1881282" y="490622"/>
                  </a:lnTo>
                  <a:lnTo>
                    <a:pt x="1883785" y="490169"/>
                  </a:lnTo>
                  <a:lnTo>
                    <a:pt x="1887199" y="490622"/>
                  </a:lnTo>
                  <a:lnTo>
                    <a:pt x="1889702" y="491301"/>
                  </a:lnTo>
                  <a:lnTo>
                    <a:pt x="1890839" y="491528"/>
                  </a:lnTo>
                  <a:lnTo>
                    <a:pt x="1891522" y="492207"/>
                  </a:lnTo>
                  <a:lnTo>
                    <a:pt x="1892432" y="493113"/>
                  </a:lnTo>
                  <a:lnTo>
                    <a:pt x="1892887" y="493793"/>
                  </a:lnTo>
                  <a:lnTo>
                    <a:pt x="1894025" y="496284"/>
                  </a:lnTo>
                  <a:lnTo>
                    <a:pt x="1894480" y="499455"/>
                  </a:lnTo>
                  <a:lnTo>
                    <a:pt x="1894935" y="503758"/>
                  </a:lnTo>
                  <a:lnTo>
                    <a:pt x="1895163" y="508967"/>
                  </a:lnTo>
                  <a:lnTo>
                    <a:pt x="1895163" y="516215"/>
                  </a:lnTo>
                  <a:lnTo>
                    <a:pt x="1955689" y="516215"/>
                  </a:lnTo>
                  <a:lnTo>
                    <a:pt x="1956371" y="511458"/>
                  </a:lnTo>
                  <a:lnTo>
                    <a:pt x="1956371" y="508061"/>
                  </a:lnTo>
                  <a:lnTo>
                    <a:pt x="1955916" y="503305"/>
                  </a:lnTo>
                  <a:lnTo>
                    <a:pt x="1955461" y="498775"/>
                  </a:lnTo>
                  <a:lnTo>
                    <a:pt x="1954551" y="494699"/>
                  </a:lnTo>
                  <a:lnTo>
                    <a:pt x="1952958" y="490848"/>
                  </a:lnTo>
                  <a:lnTo>
                    <a:pt x="1950910" y="487225"/>
                  </a:lnTo>
                  <a:lnTo>
                    <a:pt x="1948635" y="483601"/>
                  </a:lnTo>
                  <a:lnTo>
                    <a:pt x="1945677" y="480430"/>
                  </a:lnTo>
                  <a:lnTo>
                    <a:pt x="1942264" y="477712"/>
                  </a:lnTo>
                  <a:lnTo>
                    <a:pt x="1938623" y="474995"/>
                  </a:lnTo>
                  <a:lnTo>
                    <a:pt x="1934527" y="472730"/>
                  </a:lnTo>
                  <a:lnTo>
                    <a:pt x="1929976" y="470465"/>
                  </a:lnTo>
                  <a:lnTo>
                    <a:pt x="1924971" y="468653"/>
                  </a:lnTo>
                  <a:lnTo>
                    <a:pt x="1919510" y="467068"/>
                  </a:lnTo>
                  <a:lnTo>
                    <a:pt x="1913593" y="465709"/>
                  </a:lnTo>
                  <a:lnTo>
                    <a:pt x="1907222" y="464803"/>
                  </a:lnTo>
                  <a:lnTo>
                    <a:pt x="1900396" y="463897"/>
                  </a:lnTo>
                  <a:lnTo>
                    <a:pt x="1900396" y="450081"/>
                  </a:lnTo>
                  <a:lnTo>
                    <a:pt x="1872408" y="450081"/>
                  </a:lnTo>
                  <a:close/>
                  <a:moveTo>
                    <a:pt x="1886971" y="384175"/>
                  </a:moveTo>
                  <a:lnTo>
                    <a:pt x="1895390" y="384401"/>
                  </a:lnTo>
                  <a:lnTo>
                    <a:pt x="1904264" y="384854"/>
                  </a:lnTo>
                  <a:lnTo>
                    <a:pt x="1912911" y="385987"/>
                  </a:lnTo>
                  <a:lnTo>
                    <a:pt x="1921102" y="387572"/>
                  </a:lnTo>
                  <a:lnTo>
                    <a:pt x="1929294" y="389610"/>
                  </a:lnTo>
                  <a:lnTo>
                    <a:pt x="1937713" y="391649"/>
                  </a:lnTo>
                  <a:lnTo>
                    <a:pt x="1945449" y="394367"/>
                  </a:lnTo>
                  <a:lnTo>
                    <a:pt x="1953186" y="397537"/>
                  </a:lnTo>
                  <a:lnTo>
                    <a:pt x="1960922" y="400935"/>
                  </a:lnTo>
                  <a:lnTo>
                    <a:pt x="1968204" y="404558"/>
                  </a:lnTo>
                  <a:lnTo>
                    <a:pt x="1975485" y="408635"/>
                  </a:lnTo>
                  <a:lnTo>
                    <a:pt x="1982084" y="412938"/>
                  </a:lnTo>
                  <a:lnTo>
                    <a:pt x="1988910" y="417921"/>
                  </a:lnTo>
                  <a:lnTo>
                    <a:pt x="1995281" y="422677"/>
                  </a:lnTo>
                  <a:lnTo>
                    <a:pt x="2001652" y="428113"/>
                  </a:lnTo>
                  <a:lnTo>
                    <a:pt x="2007568" y="433775"/>
                  </a:lnTo>
                  <a:lnTo>
                    <a:pt x="2013257" y="439890"/>
                  </a:lnTo>
                  <a:lnTo>
                    <a:pt x="2018718" y="446005"/>
                  </a:lnTo>
                  <a:lnTo>
                    <a:pt x="2023496" y="452346"/>
                  </a:lnTo>
                  <a:lnTo>
                    <a:pt x="2028502" y="459141"/>
                  </a:lnTo>
                  <a:lnTo>
                    <a:pt x="2032825" y="465709"/>
                  </a:lnTo>
                  <a:lnTo>
                    <a:pt x="2036921" y="472956"/>
                  </a:lnTo>
                  <a:lnTo>
                    <a:pt x="2040562" y="480430"/>
                  </a:lnTo>
                  <a:lnTo>
                    <a:pt x="2043975" y="487904"/>
                  </a:lnTo>
                  <a:lnTo>
                    <a:pt x="2047161" y="495605"/>
                  </a:lnTo>
                  <a:lnTo>
                    <a:pt x="2049891" y="503305"/>
                  </a:lnTo>
                  <a:lnTo>
                    <a:pt x="2052394" y="511685"/>
                  </a:lnTo>
                  <a:lnTo>
                    <a:pt x="2054214" y="519838"/>
                  </a:lnTo>
                  <a:lnTo>
                    <a:pt x="2055580" y="528218"/>
                  </a:lnTo>
                  <a:lnTo>
                    <a:pt x="2056717" y="536598"/>
                  </a:lnTo>
                  <a:lnTo>
                    <a:pt x="2057172" y="545431"/>
                  </a:lnTo>
                  <a:lnTo>
                    <a:pt x="2057400" y="553811"/>
                  </a:lnTo>
                  <a:lnTo>
                    <a:pt x="2057172" y="562644"/>
                  </a:lnTo>
                  <a:lnTo>
                    <a:pt x="2056717" y="571476"/>
                  </a:lnTo>
                  <a:lnTo>
                    <a:pt x="2055580" y="579856"/>
                  </a:lnTo>
                  <a:lnTo>
                    <a:pt x="2054214" y="588010"/>
                  </a:lnTo>
                  <a:lnTo>
                    <a:pt x="2052394" y="596390"/>
                  </a:lnTo>
                  <a:lnTo>
                    <a:pt x="2049891" y="604543"/>
                  </a:lnTo>
                  <a:lnTo>
                    <a:pt x="2047161" y="612243"/>
                  </a:lnTo>
                  <a:lnTo>
                    <a:pt x="2043975" y="619944"/>
                  </a:lnTo>
                  <a:lnTo>
                    <a:pt x="2040562" y="627418"/>
                  </a:lnTo>
                  <a:lnTo>
                    <a:pt x="2036921" y="634892"/>
                  </a:lnTo>
                  <a:lnTo>
                    <a:pt x="2032825" y="642139"/>
                  </a:lnTo>
                  <a:lnTo>
                    <a:pt x="2028502" y="648934"/>
                  </a:lnTo>
                  <a:lnTo>
                    <a:pt x="2023496" y="655502"/>
                  </a:lnTo>
                  <a:lnTo>
                    <a:pt x="2018718" y="662070"/>
                  </a:lnTo>
                  <a:lnTo>
                    <a:pt x="2013257" y="668185"/>
                  </a:lnTo>
                  <a:lnTo>
                    <a:pt x="2007568" y="674073"/>
                  </a:lnTo>
                  <a:lnTo>
                    <a:pt x="2001652" y="679736"/>
                  </a:lnTo>
                  <a:lnTo>
                    <a:pt x="1995281" y="685171"/>
                  </a:lnTo>
                  <a:lnTo>
                    <a:pt x="1988910" y="690154"/>
                  </a:lnTo>
                  <a:lnTo>
                    <a:pt x="1982084" y="694683"/>
                  </a:lnTo>
                  <a:lnTo>
                    <a:pt x="1975485" y="699440"/>
                  </a:lnTo>
                  <a:lnTo>
                    <a:pt x="1968204" y="703516"/>
                  </a:lnTo>
                  <a:lnTo>
                    <a:pt x="1960922" y="707140"/>
                  </a:lnTo>
                  <a:lnTo>
                    <a:pt x="1953186" y="710537"/>
                  </a:lnTo>
                  <a:lnTo>
                    <a:pt x="1945449" y="713482"/>
                  </a:lnTo>
                  <a:lnTo>
                    <a:pt x="1937713" y="716199"/>
                  </a:lnTo>
                  <a:lnTo>
                    <a:pt x="1929294" y="718464"/>
                  </a:lnTo>
                  <a:lnTo>
                    <a:pt x="1921102" y="720503"/>
                  </a:lnTo>
                  <a:lnTo>
                    <a:pt x="1912911" y="722088"/>
                  </a:lnTo>
                  <a:lnTo>
                    <a:pt x="1904264" y="722994"/>
                  </a:lnTo>
                  <a:lnTo>
                    <a:pt x="1895390" y="723673"/>
                  </a:lnTo>
                  <a:lnTo>
                    <a:pt x="1886971" y="723900"/>
                  </a:lnTo>
                  <a:lnTo>
                    <a:pt x="1878097" y="723673"/>
                  </a:lnTo>
                  <a:lnTo>
                    <a:pt x="1869223" y="722994"/>
                  </a:lnTo>
                  <a:lnTo>
                    <a:pt x="1860804" y="722088"/>
                  </a:lnTo>
                  <a:lnTo>
                    <a:pt x="1852612" y="720503"/>
                  </a:lnTo>
                  <a:lnTo>
                    <a:pt x="1844193" y="718464"/>
                  </a:lnTo>
                  <a:lnTo>
                    <a:pt x="1836002" y="716199"/>
                  </a:lnTo>
                  <a:lnTo>
                    <a:pt x="1828265" y="713482"/>
                  </a:lnTo>
                  <a:lnTo>
                    <a:pt x="1820529" y="710537"/>
                  </a:lnTo>
                  <a:lnTo>
                    <a:pt x="1812565" y="707140"/>
                  </a:lnTo>
                  <a:lnTo>
                    <a:pt x="1805511" y="703516"/>
                  </a:lnTo>
                  <a:lnTo>
                    <a:pt x="1798230" y="699440"/>
                  </a:lnTo>
                  <a:lnTo>
                    <a:pt x="1791404" y="694683"/>
                  </a:lnTo>
                  <a:lnTo>
                    <a:pt x="1784805" y="690154"/>
                  </a:lnTo>
                  <a:lnTo>
                    <a:pt x="1778206" y="685171"/>
                  </a:lnTo>
                  <a:lnTo>
                    <a:pt x="1772063" y="679736"/>
                  </a:lnTo>
                  <a:lnTo>
                    <a:pt x="1766146" y="674073"/>
                  </a:lnTo>
                  <a:lnTo>
                    <a:pt x="1760458" y="668185"/>
                  </a:lnTo>
                  <a:lnTo>
                    <a:pt x="1754997" y="662070"/>
                  </a:lnTo>
                  <a:lnTo>
                    <a:pt x="1749991" y="655502"/>
                  </a:lnTo>
                  <a:lnTo>
                    <a:pt x="1745213" y="648934"/>
                  </a:lnTo>
                  <a:lnTo>
                    <a:pt x="1740662" y="642139"/>
                  </a:lnTo>
                  <a:lnTo>
                    <a:pt x="1736566" y="634892"/>
                  </a:lnTo>
                  <a:lnTo>
                    <a:pt x="1732925" y="627418"/>
                  </a:lnTo>
                  <a:lnTo>
                    <a:pt x="1729512" y="619944"/>
                  </a:lnTo>
                  <a:lnTo>
                    <a:pt x="1726554" y="612243"/>
                  </a:lnTo>
                  <a:lnTo>
                    <a:pt x="1723596" y="604543"/>
                  </a:lnTo>
                  <a:lnTo>
                    <a:pt x="1721548" y="596390"/>
                  </a:lnTo>
                  <a:lnTo>
                    <a:pt x="1719500" y="588010"/>
                  </a:lnTo>
                  <a:lnTo>
                    <a:pt x="1717908" y="579856"/>
                  </a:lnTo>
                  <a:lnTo>
                    <a:pt x="1716997" y="571476"/>
                  </a:lnTo>
                  <a:lnTo>
                    <a:pt x="1716315" y="562644"/>
                  </a:lnTo>
                  <a:lnTo>
                    <a:pt x="1716087" y="553811"/>
                  </a:lnTo>
                  <a:lnTo>
                    <a:pt x="1716315" y="545431"/>
                  </a:lnTo>
                  <a:lnTo>
                    <a:pt x="1716997" y="536598"/>
                  </a:lnTo>
                  <a:lnTo>
                    <a:pt x="1717908" y="528218"/>
                  </a:lnTo>
                  <a:lnTo>
                    <a:pt x="1719500" y="519838"/>
                  </a:lnTo>
                  <a:lnTo>
                    <a:pt x="1721548" y="511685"/>
                  </a:lnTo>
                  <a:lnTo>
                    <a:pt x="1723596" y="503305"/>
                  </a:lnTo>
                  <a:lnTo>
                    <a:pt x="1726554" y="495605"/>
                  </a:lnTo>
                  <a:lnTo>
                    <a:pt x="1729512" y="487904"/>
                  </a:lnTo>
                  <a:lnTo>
                    <a:pt x="1732925" y="480430"/>
                  </a:lnTo>
                  <a:lnTo>
                    <a:pt x="1736566" y="472956"/>
                  </a:lnTo>
                  <a:lnTo>
                    <a:pt x="1740662" y="465709"/>
                  </a:lnTo>
                  <a:lnTo>
                    <a:pt x="1745213" y="459141"/>
                  </a:lnTo>
                  <a:lnTo>
                    <a:pt x="1749991" y="452346"/>
                  </a:lnTo>
                  <a:lnTo>
                    <a:pt x="1754997" y="446005"/>
                  </a:lnTo>
                  <a:lnTo>
                    <a:pt x="1760458" y="439890"/>
                  </a:lnTo>
                  <a:lnTo>
                    <a:pt x="1766146" y="433775"/>
                  </a:lnTo>
                  <a:lnTo>
                    <a:pt x="1772063" y="428113"/>
                  </a:lnTo>
                  <a:lnTo>
                    <a:pt x="1778206" y="422677"/>
                  </a:lnTo>
                  <a:lnTo>
                    <a:pt x="1784805" y="417921"/>
                  </a:lnTo>
                  <a:lnTo>
                    <a:pt x="1791404" y="412938"/>
                  </a:lnTo>
                  <a:lnTo>
                    <a:pt x="1798230" y="408635"/>
                  </a:lnTo>
                  <a:lnTo>
                    <a:pt x="1805511" y="404558"/>
                  </a:lnTo>
                  <a:lnTo>
                    <a:pt x="1812565" y="400935"/>
                  </a:lnTo>
                  <a:lnTo>
                    <a:pt x="1820529" y="397537"/>
                  </a:lnTo>
                  <a:lnTo>
                    <a:pt x="1828265" y="394367"/>
                  </a:lnTo>
                  <a:lnTo>
                    <a:pt x="1836002" y="391649"/>
                  </a:lnTo>
                  <a:lnTo>
                    <a:pt x="1844193" y="389610"/>
                  </a:lnTo>
                  <a:lnTo>
                    <a:pt x="1852612" y="387572"/>
                  </a:lnTo>
                  <a:lnTo>
                    <a:pt x="1860804" y="385987"/>
                  </a:lnTo>
                  <a:lnTo>
                    <a:pt x="1869223" y="384854"/>
                  </a:lnTo>
                  <a:lnTo>
                    <a:pt x="1878097" y="384401"/>
                  </a:lnTo>
                  <a:lnTo>
                    <a:pt x="1886971" y="384175"/>
                  </a:lnTo>
                  <a:close/>
                  <a:moveTo>
                    <a:pt x="1493053" y="58920"/>
                  </a:moveTo>
                  <a:lnTo>
                    <a:pt x="1493053" y="71384"/>
                  </a:lnTo>
                  <a:lnTo>
                    <a:pt x="1486255" y="72064"/>
                  </a:lnTo>
                  <a:lnTo>
                    <a:pt x="1480136" y="72970"/>
                  </a:lnTo>
                  <a:lnTo>
                    <a:pt x="1474471" y="74103"/>
                  </a:lnTo>
                  <a:lnTo>
                    <a:pt x="1469032" y="75463"/>
                  </a:lnTo>
                  <a:lnTo>
                    <a:pt x="1464046" y="77276"/>
                  </a:lnTo>
                  <a:lnTo>
                    <a:pt x="1459741" y="79089"/>
                  </a:lnTo>
                  <a:lnTo>
                    <a:pt x="1455661" y="81128"/>
                  </a:lnTo>
                  <a:lnTo>
                    <a:pt x="1452036" y="83621"/>
                  </a:lnTo>
                  <a:lnTo>
                    <a:pt x="1448863" y="86341"/>
                  </a:lnTo>
                  <a:lnTo>
                    <a:pt x="1446144" y="89060"/>
                  </a:lnTo>
                  <a:lnTo>
                    <a:pt x="1443877" y="92233"/>
                  </a:lnTo>
                  <a:lnTo>
                    <a:pt x="1441611" y="95632"/>
                  </a:lnTo>
                  <a:lnTo>
                    <a:pt x="1440252" y="99258"/>
                  </a:lnTo>
                  <a:lnTo>
                    <a:pt x="1439118" y="102657"/>
                  </a:lnTo>
                  <a:lnTo>
                    <a:pt x="1438665" y="106963"/>
                  </a:lnTo>
                  <a:lnTo>
                    <a:pt x="1438439" y="111042"/>
                  </a:lnTo>
                  <a:lnTo>
                    <a:pt x="1438439" y="113988"/>
                  </a:lnTo>
                  <a:lnTo>
                    <a:pt x="1438665" y="116934"/>
                  </a:lnTo>
                  <a:lnTo>
                    <a:pt x="1439118" y="119880"/>
                  </a:lnTo>
                  <a:lnTo>
                    <a:pt x="1439798" y="122599"/>
                  </a:lnTo>
                  <a:lnTo>
                    <a:pt x="1440931" y="125092"/>
                  </a:lnTo>
                  <a:lnTo>
                    <a:pt x="1442064" y="127812"/>
                  </a:lnTo>
                  <a:lnTo>
                    <a:pt x="1443198" y="130304"/>
                  </a:lnTo>
                  <a:lnTo>
                    <a:pt x="1444784" y="132797"/>
                  </a:lnTo>
                  <a:lnTo>
                    <a:pt x="1448183" y="137329"/>
                  </a:lnTo>
                  <a:lnTo>
                    <a:pt x="1451809" y="141409"/>
                  </a:lnTo>
                  <a:lnTo>
                    <a:pt x="1455888" y="144808"/>
                  </a:lnTo>
                  <a:lnTo>
                    <a:pt x="1460194" y="147527"/>
                  </a:lnTo>
                  <a:lnTo>
                    <a:pt x="1465633" y="150700"/>
                  </a:lnTo>
                  <a:lnTo>
                    <a:pt x="1472884" y="154552"/>
                  </a:lnTo>
                  <a:lnTo>
                    <a:pt x="1482402" y="158858"/>
                  </a:lnTo>
                  <a:lnTo>
                    <a:pt x="1493733" y="164070"/>
                  </a:lnTo>
                  <a:lnTo>
                    <a:pt x="1500532" y="167469"/>
                  </a:lnTo>
                  <a:lnTo>
                    <a:pt x="1503024" y="169056"/>
                  </a:lnTo>
                  <a:lnTo>
                    <a:pt x="1505291" y="170642"/>
                  </a:lnTo>
                  <a:lnTo>
                    <a:pt x="1507330" y="172002"/>
                  </a:lnTo>
                  <a:lnTo>
                    <a:pt x="1508916" y="173588"/>
                  </a:lnTo>
                  <a:lnTo>
                    <a:pt x="1510276" y="175174"/>
                  </a:lnTo>
                  <a:lnTo>
                    <a:pt x="1510956" y="176534"/>
                  </a:lnTo>
                  <a:lnTo>
                    <a:pt x="1512089" y="179707"/>
                  </a:lnTo>
                  <a:lnTo>
                    <a:pt x="1512769" y="184012"/>
                  </a:lnTo>
                  <a:lnTo>
                    <a:pt x="1513449" y="189451"/>
                  </a:lnTo>
                  <a:lnTo>
                    <a:pt x="1513675" y="195343"/>
                  </a:lnTo>
                  <a:lnTo>
                    <a:pt x="1513449" y="197836"/>
                  </a:lnTo>
                  <a:lnTo>
                    <a:pt x="1512769" y="199876"/>
                  </a:lnTo>
                  <a:lnTo>
                    <a:pt x="1512089" y="201689"/>
                  </a:lnTo>
                  <a:lnTo>
                    <a:pt x="1510956" y="203275"/>
                  </a:lnTo>
                  <a:lnTo>
                    <a:pt x="1509596" y="204181"/>
                  </a:lnTo>
                  <a:lnTo>
                    <a:pt x="1507783" y="205314"/>
                  </a:lnTo>
                  <a:lnTo>
                    <a:pt x="1505291" y="205768"/>
                  </a:lnTo>
                  <a:lnTo>
                    <a:pt x="1502798" y="205768"/>
                  </a:lnTo>
                  <a:lnTo>
                    <a:pt x="1499852" y="205541"/>
                  </a:lnTo>
                  <a:lnTo>
                    <a:pt x="1498719" y="205314"/>
                  </a:lnTo>
                  <a:lnTo>
                    <a:pt x="1497586" y="204861"/>
                  </a:lnTo>
                  <a:lnTo>
                    <a:pt x="1496679" y="204181"/>
                  </a:lnTo>
                  <a:lnTo>
                    <a:pt x="1495773" y="203728"/>
                  </a:lnTo>
                  <a:lnTo>
                    <a:pt x="1495319" y="203048"/>
                  </a:lnTo>
                  <a:lnTo>
                    <a:pt x="1494866" y="201915"/>
                  </a:lnTo>
                  <a:lnTo>
                    <a:pt x="1493960" y="199422"/>
                  </a:lnTo>
                  <a:lnTo>
                    <a:pt x="1493506" y="195343"/>
                  </a:lnTo>
                  <a:lnTo>
                    <a:pt x="1493280" y="189678"/>
                  </a:lnTo>
                  <a:lnTo>
                    <a:pt x="1493053" y="182426"/>
                  </a:lnTo>
                  <a:lnTo>
                    <a:pt x="1493053" y="172908"/>
                  </a:lnTo>
                  <a:lnTo>
                    <a:pt x="1439118" y="172908"/>
                  </a:lnTo>
                  <a:lnTo>
                    <a:pt x="1439118" y="180613"/>
                  </a:lnTo>
                  <a:lnTo>
                    <a:pt x="1439345" y="186732"/>
                  </a:lnTo>
                  <a:lnTo>
                    <a:pt x="1440252" y="192624"/>
                  </a:lnTo>
                  <a:lnTo>
                    <a:pt x="1441385" y="197836"/>
                  </a:lnTo>
                  <a:lnTo>
                    <a:pt x="1442291" y="200329"/>
                  </a:lnTo>
                  <a:lnTo>
                    <a:pt x="1443198" y="202822"/>
                  </a:lnTo>
                  <a:lnTo>
                    <a:pt x="1444331" y="205088"/>
                  </a:lnTo>
                  <a:lnTo>
                    <a:pt x="1445237" y="207127"/>
                  </a:lnTo>
                  <a:lnTo>
                    <a:pt x="1446823" y="209167"/>
                  </a:lnTo>
                  <a:lnTo>
                    <a:pt x="1448183" y="210980"/>
                  </a:lnTo>
                  <a:lnTo>
                    <a:pt x="1449769" y="212793"/>
                  </a:lnTo>
                  <a:lnTo>
                    <a:pt x="1451582" y="214379"/>
                  </a:lnTo>
                  <a:lnTo>
                    <a:pt x="1453395" y="215965"/>
                  </a:lnTo>
                  <a:lnTo>
                    <a:pt x="1455435" y="217098"/>
                  </a:lnTo>
                  <a:lnTo>
                    <a:pt x="1459514" y="219818"/>
                  </a:lnTo>
                  <a:lnTo>
                    <a:pt x="1463593" y="221857"/>
                  </a:lnTo>
                  <a:lnTo>
                    <a:pt x="1468352" y="223897"/>
                  </a:lnTo>
                  <a:lnTo>
                    <a:pt x="1472884" y="225483"/>
                  </a:lnTo>
                  <a:lnTo>
                    <a:pt x="1477643" y="226616"/>
                  </a:lnTo>
                  <a:lnTo>
                    <a:pt x="1482629" y="227976"/>
                  </a:lnTo>
                  <a:lnTo>
                    <a:pt x="1487841" y="228656"/>
                  </a:lnTo>
                  <a:lnTo>
                    <a:pt x="1493053" y="229336"/>
                  </a:lnTo>
                  <a:lnTo>
                    <a:pt x="1493053" y="244519"/>
                  </a:lnTo>
                  <a:lnTo>
                    <a:pt x="1517981" y="244519"/>
                  </a:lnTo>
                  <a:lnTo>
                    <a:pt x="1517981" y="229789"/>
                  </a:lnTo>
                  <a:lnTo>
                    <a:pt x="1524780" y="228656"/>
                  </a:lnTo>
                  <a:lnTo>
                    <a:pt x="1530898" y="227749"/>
                  </a:lnTo>
                  <a:lnTo>
                    <a:pt x="1536790" y="226163"/>
                  </a:lnTo>
                  <a:lnTo>
                    <a:pt x="1542229" y="224577"/>
                  </a:lnTo>
                  <a:lnTo>
                    <a:pt x="1547215" y="222537"/>
                  </a:lnTo>
                  <a:lnTo>
                    <a:pt x="1551747" y="220271"/>
                  </a:lnTo>
                  <a:lnTo>
                    <a:pt x="1555826" y="218005"/>
                  </a:lnTo>
                  <a:lnTo>
                    <a:pt x="1559452" y="215059"/>
                  </a:lnTo>
                  <a:lnTo>
                    <a:pt x="1562851" y="211660"/>
                  </a:lnTo>
                  <a:lnTo>
                    <a:pt x="1565571" y="208487"/>
                  </a:lnTo>
                  <a:lnTo>
                    <a:pt x="1568063" y="204861"/>
                  </a:lnTo>
                  <a:lnTo>
                    <a:pt x="1569876" y="201009"/>
                  </a:lnTo>
                  <a:lnTo>
                    <a:pt x="1571236" y="196476"/>
                  </a:lnTo>
                  <a:lnTo>
                    <a:pt x="1572596" y="192171"/>
                  </a:lnTo>
                  <a:lnTo>
                    <a:pt x="1573049" y="187185"/>
                  </a:lnTo>
                  <a:lnTo>
                    <a:pt x="1573502" y="182199"/>
                  </a:lnTo>
                  <a:lnTo>
                    <a:pt x="1573502" y="179027"/>
                  </a:lnTo>
                  <a:lnTo>
                    <a:pt x="1573049" y="175854"/>
                  </a:lnTo>
                  <a:lnTo>
                    <a:pt x="1572596" y="172908"/>
                  </a:lnTo>
                  <a:lnTo>
                    <a:pt x="1572142" y="170189"/>
                  </a:lnTo>
                  <a:lnTo>
                    <a:pt x="1571236" y="167469"/>
                  </a:lnTo>
                  <a:lnTo>
                    <a:pt x="1570556" y="164750"/>
                  </a:lnTo>
                  <a:lnTo>
                    <a:pt x="1569650" y="162484"/>
                  </a:lnTo>
                  <a:lnTo>
                    <a:pt x="1568290" y="160218"/>
                  </a:lnTo>
                  <a:lnTo>
                    <a:pt x="1565344" y="156139"/>
                  </a:lnTo>
                  <a:lnTo>
                    <a:pt x="1562625" y="152513"/>
                  </a:lnTo>
                  <a:lnTo>
                    <a:pt x="1559225" y="149340"/>
                  </a:lnTo>
                  <a:lnTo>
                    <a:pt x="1555599" y="146847"/>
                  </a:lnTo>
                  <a:lnTo>
                    <a:pt x="1551067" y="144355"/>
                  </a:lnTo>
                  <a:lnTo>
                    <a:pt x="1544722" y="140955"/>
                  </a:lnTo>
                  <a:lnTo>
                    <a:pt x="1537017" y="137329"/>
                  </a:lnTo>
                  <a:lnTo>
                    <a:pt x="1527499" y="132797"/>
                  </a:lnTo>
                  <a:lnTo>
                    <a:pt x="1516621" y="128038"/>
                  </a:lnTo>
                  <a:lnTo>
                    <a:pt x="1508237" y="124186"/>
                  </a:lnTo>
                  <a:lnTo>
                    <a:pt x="1502344" y="120786"/>
                  </a:lnTo>
                  <a:lnTo>
                    <a:pt x="1498719" y="118747"/>
                  </a:lnTo>
                  <a:lnTo>
                    <a:pt x="1497359" y="117614"/>
                  </a:lnTo>
                  <a:lnTo>
                    <a:pt x="1496452" y="116481"/>
                  </a:lnTo>
                  <a:lnTo>
                    <a:pt x="1495319" y="115121"/>
                  </a:lnTo>
                  <a:lnTo>
                    <a:pt x="1494866" y="113535"/>
                  </a:lnTo>
                  <a:lnTo>
                    <a:pt x="1493960" y="111948"/>
                  </a:lnTo>
                  <a:lnTo>
                    <a:pt x="1493733" y="109909"/>
                  </a:lnTo>
                  <a:lnTo>
                    <a:pt x="1493506" y="107869"/>
                  </a:lnTo>
                  <a:lnTo>
                    <a:pt x="1493506" y="105830"/>
                  </a:lnTo>
                  <a:lnTo>
                    <a:pt x="1493506" y="103337"/>
                  </a:lnTo>
                  <a:lnTo>
                    <a:pt x="1493960" y="100844"/>
                  </a:lnTo>
                  <a:lnTo>
                    <a:pt x="1494866" y="99258"/>
                  </a:lnTo>
                  <a:lnTo>
                    <a:pt x="1495773" y="97672"/>
                  </a:lnTo>
                  <a:lnTo>
                    <a:pt x="1497359" y="96312"/>
                  </a:lnTo>
                  <a:lnTo>
                    <a:pt x="1498945" y="95632"/>
                  </a:lnTo>
                  <a:lnTo>
                    <a:pt x="1500985" y="94952"/>
                  </a:lnTo>
                  <a:lnTo>
                    <a:pt x="1503251" y="94725"/>
                  </a:lnTo>
                  <a:lnTo>
                    <a:pt x="1506197" y="94952"/>
                  </a:lnTo>
                  <a:lnTo>
                    <a:pt x="1508463" y="95632"/>
                  </a:lnTo>
                  <a:lnTo>
                    <a:pt x="1510049" y="96538"/>
                  </a:lnTo>
                  <a:lnTo>
                    <a:pt x="1510729" y="96992"/>
                  </a:lnTo>
                  <a:lnTo>
                    <a:pt x="1511409" y="97898"/>
                  </a:lnTo>
                  <a:lnTo>
                    <a:pt x="1512089" y="99938"/>
                  </a:lnTo>
                  <a:lnTo>
                    <a:pt x="1512769" y="103110"/>
                  </a:lnTo>
                  <a:lnTo>
                    <a:pt x="1512995" y="106963"/>
                  </a:lnTo>
                  <a:lnTo>
                    <a:pt x="1512995" y="111495"/>
                  </a:lnTo>
                  <a:lnTo>
                    <a:pt x="1512995" y="118067"/>
                  </a:lnTo>
                  <a:lnTo>
                    <a:pt x="1567157" y="118067"/>
                  </a:lnTo>
                  <a:lnTo>
                    <a:pt x="1567383" y="113535"/>
                  </a:lnTo>
                  <a:lnTo>
                    <a:pt x="1567837" y="110815"/>
                  </a:lnTo>
                  <a:lnTo>
                    <a:pt x="1567383" y="106283"/>
                  </a:lnTo>
                  <a:lnTo>
                    <a:pt x="1566930" y="102430"/>
                  </a:lnTo>
                  <a:lnTo>
                    <a:pt x="1566024" y="98578"/>
                  </a:lnTo>
                  <a:lnTo>
                    <a:pt x="1564664" y="95179"/>
                  </a:lnTo>
                  <a:lnTo>
                    <a:pt x="1562851" y="92006"/>
                  </a:lnTo>
                  <a:lnTo>
                    <a:pt x="1560812" y="88833"/>
                  </a:lnTo>
                  <a:lnTo>
                    <a:pt x="1558092" y="86114"/>
                  </a:lnTo>
                  <a:lnTo>
                    <a:pt x="1555373" y="83395"/>
                  </a:lnTo>
                  <a:lnTo>
                    <a:pt x="1551974" y="81128"/>
                  </a:lnTo>
                  <a:lnTo>
                    <a:pt x="1548121" y="79089"/>
                  </a:lnTo>
                  <a:lnTo>
                    <a:pt x="1544269" y="77276"/>
                  </a:lnTo>
                  <a:lnTo>
                    <a:pt x="1539736" y="75463"/>
                  </a:lnTo>
                  <a:lnTo>
                    <a:pt x="1534751" y="74103"/>
                  </a:lnTo>
                  <a:lnTo>
                    <a:pt x="1529538" y="72970"/>
                  </a:lnTo>
                  <a:lnTo>
                    <a:pt x="1523873" y="72064"/>
                  </a:lnTo>
                  <a:lnTo>
                    <a:pt x="1517981" y="71384"/>
                  </a:lnTo>
                  <a:lnTo>
                    <a:pt x="1517981" y="58920"/>
                  </a:lnTo>
                  <a:lnTo>
                    <a:pt x="1493053" y="58920"/>
                  </a:lnTo>
                  <a:close/>
                  <a:moveTo>
                    <a:pt x="1505970" y="0"/>
                  </a:moveTo>
                  <a:lnTo>
                    <a:pt x="1513675" y="226"/>
                  </a:lnTo>
                  <a:lnTo>
                    <a:pt x="1521380" y="680"/>
                  </a:lnTo>
                  <a:lnTo>
                    <a:pt x="1528859" y="1813"/>
                  </a:lnTo>
                  <a:lnTo>
                    <a:pt x="1536337" y="2946"/>
                  </a:lnTo>
                  <a:lnTo>
                    <a:pt x="1543815" y="4759"/>
                  </a:lnTo>
                  <a:lnTo>
                    <a:pt x="1551067" y="6798"/>
                  </a:lnTo>
                  <a:lnTo>
                    <a:pt x="1557866" y="9291"/>
                  </a:lnTo>
                  <a:lnTo>
                    <a:pt x="1564891" y="11784"/>
                  </a:lnTo>
                  <a:lnTo>
                    <a:pt x="1571689" y="14956"/>
                  </a:lnTo>
                  <a:lnTo>
                    <a:pt x="1578034" y="18129"/>
                  </a:lnTo>
                  <a:lnTo>
                    <a:pt x="1584380" y="21755"/>
                  </a:lnTo>
                  <a:lnTo>
                    <a:pt x="1590725" y="26061"/>
                  </a:lnTo>
                  <a:lnTo>
                    <a:pt x="1596617" y="30140"/>
                  </a:lnTo>
                  <a:lnTo>
                    <a:pt x="1602282" y="34445"/>
                  </a:lnTo>
                  <a:lnTo>
                    <a:pt x="1607948" y="39431"/>
                  </a:lnTo>
                  <a:lnTo>
                    <a:pt x="1613160" y="44190"/>
                  </a:lnTo>
                  <a:lnTo>
                    <a:pt x="1618146" y="49629"/>
                  </a:lnTo>
                  <a:lnTo>
                    <a:pt x="1622905" y="55068"/>
                  </a:lnTo>
                  <a:lnTo>
                    <a:pt x="1627437" y="60960"/>
                  </a:lnTo>
                  <a:lnTo>
                    <a:pt x="1631743" y="66852"/>
                  </a:lnTo>
                  <a:lnTo>
                    <a:pt x="1635595" y="72970"/>
                  </a:lnTo>
                  <a:lnTo>
                    <a:pt x="1639221" y="79316"/>
                  </a:lnTo>
                  <a:lnTo>
                    <a:pt x="1642394" y="85661"/>
                  </a:lnTo>
                  <a:lnTo>
                    <a:pt x="1645566" y="92686"/>
                  </a:lnTo>
                  <a:lnTo>
                    <a:pt x="1648512" y="99484"/>
                  </a:lnTo>
                  <a:lnTo>
                    <a:pt x="1650778" y="106736"/>
                  </a:lnTo>
                  <a:lnTo>
                    <a:pt x="1652818" y="113761"/>
                  </a:lnTo>
                  <a:lnTo>
                    <a:pt x="1654404" y="121013"/>
                  </a:lnTo>
                  <a:lnTo>
                    <a:pt x="1655991" y="128491"/>
                  </a:lnTo>
                  <a:lnTo>
                    <a:pt x="1656670" y="135970"/>
                  </a:lnTo>
                  <a:lnTo>
                    <a:pt x="1657350" y="143675"/>
                  </a:lnTo>
                  <a:lnTo>
                    <a:pt x="1657350" y="151833"/>
                  </a:lnTo>
                  <a:lnTo>
                    <a:pt x="1657350" y="159538"/>
                  </a:lnTo>
                  <a:lnTo>
                    <a:pt x="1656670" y="167243"/>
                  </a:lnTo>
                  <a:lnTo>
                    <a:pt x="1655991" y="174721"/>
                  </a:lnTo>
                  <a:lnTo>
                    <a:pt x="1654404" y="182199"/>
                  </a:lnTo>
                  <a:lnTo>
                    <a:pt x="1652818" y="189678"/>
                  </a:lnTo>
                  <a:lnTo>
                    <a:pt x="1650778" y="196703"/>
                  </a:lnTo>
                  <a:lnTo>
                    <a:pt x="1648512" y="203728"/>
                  </a:lnTo>
                  <a:lnTo>
                    <a:pt x="1645566" y="210753"/>
                  </a:lnTo>
                  <a:lnTo>
                    <a:pt x="1642394" y="217325"/>
                  </a:lnTo>
                  <a:lnTo>
                    <a:pt x="1639221" y="223897"/>
                  </a:lnTo>
                  <a:lnTo>
                    <a:pt x="1635595" y="230242"/>
                  </a:lnTo>
                  <a:lnTo>
                    <a:pt x="1631743" y="236587"/>
                  </a:lnTo>
                  <a:lnTo>
                    <a:pt x="1627437" y="242480"/>
                  </a:lnTo>
                  <a:lnTo>
                    <a:pt x="1622905" y="248145"/>
                  </a:lnTo>
                  <a:lnTo>
                    <a:pt x="1618146" y="253584"/>
                  </a:lnTo>
                  <a:lnTo>
                    <a:pt x="1613160" y="259023"/>
                  </a:lnTo>
                  <a:lnTo>
                    <a:pt x="1607948" y="263781"/>
                  </a:lnTo>
                  <a:lnTo>
                    <a:pt x="1602282" y="268767"/>
                  </a:lnTo>
                  <a:lnTo>
                    <a:pt x="1596617" y="273073"/>
                  </a:lnTo>
                  <a:lnTo>
                    <a:pt x="1590725" y="277378"/>
                  </a:lnTo>
                  <a:lnTo>
                    <a:pt x="1584380" y="281231"/>
                  </a:lnTo>
                  <a:lnTo>
                    <a:pt x="1578034" y="284857"/>
                  </a:lnTo>
                  <a:lnTo>
                    <a:pt x="1571689" y="288256"/>
                  </a:lnTo>
                  <a:lnTo>
                    <a:pt x="1564891" y="291429"/>
                  </a:lnTo>
                  <a:lnTo>
                    <a:pt x="1557866" y="293921"/>
                  </a:lnTo>
                  <a:lnTo>
                    <a:pt x="1551067" y="296641"/>
                  </a:lnTo>
                  <a:lnTo>
                    <a:pt x="1543815" y="298454"/>
                  </a:lnTo>
                  <a:lnTo>
                    <a:pt x="1536337" y="300040"/>
                  </a:lnTo>
                  <a:lnTo>
                    <a:pt x="1528859" y="301400"/>
                  </a:lnTo>
                  <a:lnTo>
                    <a:pt x="1521380" y="302533"/>
                  </a:lnTo>
                  <a:lnTo>
                    <a:pt x="1513675" y="302986"/>
                  </a:lnTo>
                  <a:lnTo>
                    <a:pt x="1505970" y="303213"/>
                  </a:lnTo>
                  <a:lnTo>
                    <a:pt x="1498265" y="302986"/>
                  </a:lnTo>
                  <a:lnTo>
                    <a:pt x="1490334" y="302533"/>
                  </a:lnTo>
                  <a:lnTo>
                    <a:pt x="1482629" y="301400"/>
                  </a:lnTo>
                  <a:lnTo>
                    <a:pt x="1475151" y="300040"/>
                  </a:lnTo>
                  <a:lnTo>
                    <a:pt x="1467899" y="298454"/>
                  </a:lnTo>
                  <a:lnTo>
                    <a:pt x="1460874" y="296641"/>
                  </a:lnTo>
                  <a:lnTo>
                    <a:pt x="1453849" y="293921"/>
                  </a:lnTo>
                  <a:lnTo>
                    <a:pt x="1446823" y="291429"/>
                  </a:lnTo>
                  <a:lnTo>
                    <a:pt x="1440252" y="288256"/>
                  </a:lnTo>
                  <a:lnTo>
                    <a:pt x="1433453" y="284857"/>
                  </a:lnTo>
                  <a:lnTo>
                    <a:pt x="1427334" y="281231"/>
                  </a:lnTo>
                  <a:lnTo>
                    <a:pt x="1420989" y="277378"/>
                  </a:lnTo>
                  <a:lnTo>
                    <a:pt x="1415097" y="273073"/>
                  </a:lnTo>
                  <a:lnTo>
                    <a:pt x="1409432" y="268767"/>
                  </a:lnTo>
                  <a:lnTo>
                    <a:pt x="1403766" y="263781"/>
                  </a:lnTo>
                  <a:lnTo>
                    <a:pt x="1398781" y="259023"/>
                  </a:lnTo>
                  <a:lnTo>
                    <a:pt x="1393569" y="253584"/>
                  </a:lnTo>
                  <a:lnTo>
                    <a:pt x="1388810" y="248145"/>
                  </a:lnTo>
                  <a:lnTo>
                    <a:pt x="1384277" y="242480"/>
                  </a:lnTo>
                  <a:lnTo>
                    <a:pt x="1380198" y="236587"/>
                  </a:lnTo>
                  <a:lnTo>
                    <a:pt x="1376346" y="230242"/>
                  </a:lnTo>
                  <a:lnTo>
                    <a:pt x="1372267" y="223897"/>
                  </a:lnTo>
                  <a:lnTo>
                    <a:pt x="1369094" y="217325"/>
                  </a:lnTo>
                  <a:lnTo>
                    <a:pt x="1366148" y="210753"/>
                  </a:lnTo>
                  <a:lnTo>
                    <a:pt x="1363429" y="203728"/>
                  </a:lnTo>
                  <a:lnTo>
                    <a:pt x="1360936" y="196703"/>
                  </a:lnTo>
                  <a:lnTo>
                    <a:pt x="1358896" y="189678"/>
                  </a:lnTo>
                  <a:lnTo>
                    <a:pt x="1357083" y="182199"/>
                  </a:lnTo>
                  <a:lnTo>
                    <a:pt x="1355950" y="174721"/>
                  </a:lnTo>
                  <a:lnTo>
                    <a:pt x="1354817" y="167243"/>
                  </a:lnTo>
                  <a:lnTo>
                    <a:pt x="1354364" y="159538"/>
                  </a:lnTo>
                  <a:lnTo>
                    <a:pt x="1354137" y="151833"/>
                  </a:lnTo>
                  <a:lnTo>
                    <a:pt x="1354364" y="143675"/>
                  </a:lnTo>
                  <a:lnTo>
                    <a:pt x="1354817" y="135970"/>
                  </a:lnTo>
                  <a:lnTo>
                    <a:pt x="1355950" y="128491"/>
                  </a:lnTo>
                  <a:lnTo>
                    <a:pt x="1357083" y="121013"/>
                  </a:lnTo>
                  <a:lnTo>
                    <a:pt x="1358896" y="113761"/>
                  </a:lnTo>
                  <a:lnTo>
                    <a:pt x="1360936" y="106736"/>
                  </a:lnTo>
                  <a:lnTo>
                    <a:pt x="1363429" y="99484"/>
                  </a:lnTo>
                  <a:lnTo>
                    <a:pt x="1366148" y="92686"/>
                  </a:lnTo>
                  <a:lnTo>
                    <a:pt x="1369094" y="85661"/>
                  </a:lnTo>
                  <a:lnTo>
                    <a:pt x="1372267" y="79316"/>
                  </a:lnTo>
                  <a:lnTo>
                    <a:pt x="1376346" y="72970"/>
                  </a:lnTo>
                  <a:lnTo>
                    <a:pt x="1380198" y="66852"/>
                  </a:lnTo>
                  <a:lnTo>
                    <a:pt x="1384277" y="60960"/>
                  </a:lnTo>
                  <a:lnTo>
                    <a:pt x="1388810" y="55068"/>
                  </a:lnTo>
                  <a:lnTo>
                    <a:pt x="1393569" y="49629"/>
                  </a:lnTo>
                  <a:lnTo>
                    <a:pt x="1398781" y="44190"/>
                  </a:lnTo>
                  <a:lnTo>
                    <a:pt x="1403766" y="39431"/>
                  </a:lnTo>
                  <a:lnTo>
                    <a:pt x="1409432" y="34445"/>
                  </a:lnTo>
                  <a:lnTo>
                    <a:pt x="1415097" y="30140"/>
                  </a:lnTo>
                  <a:lnTo>
                    <a:pt x="1420989" y="26061"/>
                  </a:lnTo>
                  <a:lnTo>
                    <a:pt x="1427334" y="21755"/>
                  </a:lnTo>
                  <a:lnTo>
                    <a:pt x="1433453" y="18129"/>
                  </a:lnTo>
                  <a:lnTo>
                    <a:pt x="1440252" y="14956"/>
                  </a:lnTo>
                  <a:lnTo>
                    <a:pt x="1446823" y="11784"/>
                  </a:lnTo>
                  <a:lnTo>
                    <a:pt x="1453849" y="9291"/>
                  </a:lnTo>
                  <a:lnTo>
                    <a:pt x="1460874" y="6798"/>
                  </a:lnTo>
                  <a:lnTo>
                    <a:pt x="1467899" y="4759"/>
                  </a:lnTo>
                  <a:lnTo>
                    <a:pt x="1475151" y="2946"/>
                  </a:lnTo>
                  <a:lnTo>
                    <a:pt x="1482629" y="1813"/>
                  </a:lnTo>
                  <a:lnTo>
                    <a:pt x="1490334" y="680"/>
                  </a:lnTo>
                  <a:lnTo>
                    <a:pt x="1498265" y="226"/>
                  </a:lnTo>
                  <a:lnTo>
                    <a:pt x="150597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9F1365AD-6414-440B-8D90-7CCED13A227F}"/>
              </a:ext>
            </a:extLst>
          </p:cNvPr>
          <p:cNvSpPr txBox="1"/>
          <p:nvPr/>
        </p:nvSpPr>
        <p:spPr>
          <a:xfrm>
            <a:off x="6508943" y="1112607"/>
            <a:ext cx="158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22" name="Rectangle 7">
            <a:extLst>
              <a:ext uri="{FF2B5EF4-FFF2-40B4-BE49-F238E27FC236}">
                <a16:creationId xmlns:a16="http://schemas.microsoft.com/office/drawing/2014/main" id="{0760FC4D-38B0-43CB-9F0E-AB3409334898}"/>
              </a:ext>
            </a:extLst>
          </p:cNvPr>
          <p:cNvSpPr>
            <a:spLocks/>
          </p:cNvSpPr>
          <p:nvPr/>
        </p:nvSpPr>
        <p:spPr bwMode="auto">
          <a:xfrm>
            <a:off x="6591026" y="1424802"/>
            <a:ext cx="3605638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0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</a:t>
            </a: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9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0BE3DEE-6399-48A6-90A1-9251A8E4B6A4}"/>
              </a:ext>
            </a:extLst>
          </p:cNvPr>
          <p:cNvSpPr txBox="1"/>
          <p:nvPr/>
        </p:nvSpPr>
        <p:spPr>
          <a:xfrm>
            <a:off x="7828609" y="2646202"/>
            <a:ext cx="158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24" name="Rectangle 7">
            <a:extLst>
              <a:ext uri="{FF2B5EF4-FFF2-40B4-BE49-F238E27FC236}">
                <a16:creationId xmlns:a16="http://schemas.microsoft.com/office/drawing/2014/main" id="{2706B692-EEE7-4723-A98E-339E17DF98F2}"/>
              </a:ext>
            </a:extLst>
          </p:cNvPr>
          <p:cNvSpPr>
            <a:spLocks/>
          </p:cNvSpPr>
          <p:nvPr/>
        </p:nvSpPr>
        <p:spPr bwMode="auto">
          <a:xfrm>
            <a:off x="7910692" y="2958397"/>
            <a:ext cx="3605638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0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</a:t>
            </a: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9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9FDA24B-8E39-428B-9B30-BD1E7AAC535B}"/>
              </a:ext>
            </a:extLst>
          </p:cNvPr>
          <p:cNvSpPr txBox="1"/>
          <p:nvPr/>
        </p:nvSpPr>
        <p:spPr>
          <a:xfrm>
            <a:off x="598574" y="3139022"/>
            <a:ext cx="158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30" name="Rectangle 7">
            <a:extLst>
              <a:ext uri="{FF2B5EF4-FFF2-40B4-BE49-F238E27FC236}">
                <a16:creationId xmlns:a16="http://schemas.microsoft.com/office/drawing/2014/main" id="{1B5A3B5F-1416-4AF5-A710-96D1F6E50BAB}"/>
              </a:ext>
            </a:extLst>
          </p:cNvPr>
          <p:cNvSpPr>
            <a:spLocks/>
          </p:cNvSpPr>
          <p:nvPr/>
        </p:nvSpPr>
        <p:spPr bwMode="auto">
          <a:xfrm>
            <a:off x="680657" y="3451217"/>
            <a:ext cx="3605638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0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</a:t>
            </a: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9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9C98FEB-E376-40F2-AC6F-ECA9F08A434B}"/>
              </a:ext>
            </a:extLst>
          </p:cNvPr>
          <p:cNvSpPr txBox="1"/>
          <p:nvPr/>
        </p:nvSpPr>
        <p:spPr>
          <a:xfrm>
            <a:off x="2214137" y="4906089"/>
            <a:ext cx="158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32" name="Rectangle 7">
            <a:extLst>
              <a:ext uri="{FF2B5EF4-FFF2-40B4-BE49-F238E27FC236}">
                <a16:creationId xmlns:a16="http://schemas.microsoft.com/office/drawing/2014/main" id="{E681C0A8-A6AF-4979-8CE6-1812A613F2E7}"/>
              </a:ext>
            </a:extLst>
          </p:cNvPr>
          <p:cNvSpPr>
            <a:spLocks/>
          </p:cNvSpPr>
          <p:nvPr/>
        </p:nvSpPr>
        <p:spPr bwMode="auto">
          <a:xfrm>
            <a:off x="2296220" y="5218284"/>
            <a:ext cx="3605638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0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</a:t>
            </a: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9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3" name="Rectangle 45">
            <a:extLst>
              <a:ext uri="{FF2B5EF4-FFF2-40B4-BE49-F238E27FC236}">
                <a16:creationId xmlns:a16="http://schemas.microsoft.com/office/drawing/2014/main" id="{ADB0FF22-517A-45CE-905D-7FB4CFF22612}"/>
              </a:ext>
            </a:extLst>
          </p:cNvPr>
          <p:cNvSpPr>
            <a:spLocks/>
          </p:cNvSpPr>
          <p:nvPr/>
        </p:nvSpPr>
        <p:spPr bwMode="auto">
          <a:xfrm>
            <a:off x="-2674685" y="133350"/>
            <a:ext cx="8029498" cy="62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defTabSz="967527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明年工作计划</a:t>
            </a:r>
            <a:endParaRPr lang="en-US" altLang="zh-CN" sz="2800" dirty="0">
              <a:solidFill>
                <a:schemeClr val="bg1">
                  <a:lumMod val="95000"/>
                  <a:lumOff val="5000"/>
                </a:schemeClr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C80C1F9B-ED17-41D1-BDAD-457C3BAB79B0}"/>
              </a:ext>
            </a:extLst>
          </p:cNvPr>
          <p:cNvSpPr/>
          <p:nvPr/>
        </p:nvSpPr>
        <p:spPr>
          <a:xfrm>
            <a:off x="0" y="133350"/>
            <a:ext cx="171450" cy="514350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25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30" grpId="0"/>
      <p:bldP spid="32" grpId="0"/>
      <p:bldP spid="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8D939582-2A30-4FB8-B1B2-6512BD97C2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6773696"/>
              </p:ext>
            </p:extLst>
          </p:nvPr>
        </p:nvGraphicFramePr>
        <p:xfrm>
          <a:off x="54015" y="1643324"/>
          <a:ext cx="6140337" cy="40935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F51104D6-0A7D-4B14-862D-84D7DD1B90D4}"/>
              </a:ext>
            </a:extLst>
          </p:cNvPr>
          <p:cNvSpPr txBox="1"/>
          <p:nvPr/>
        </p:nvSpPr>
        <p:spPr>
          <a:xfrm>
            <a:off x="3553427" y="3490048"/>
            <a:ext cx="8333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/>
              <a:t>71%</a:t>
            </a:r>
            <a:endParaRPr lang="zh-CN" altLang="en-US" sz="200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6C1C59-E065-4497-BA8B-C8B8245368C7}"/>
              </a:ext>
            </a:extLst>
          </p:cNvPr>
          <p:cNvSpPr txBox="1"/>
          <p:nvPr/>
        </p:nvSpPr>
        <p:spPr>
          <a:xfrm>
            <a:off x="1745879" y="3572999"/>
            <a:ext cx="8333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bg1">
                    <a:lumMod val="85000"/>
                    <a:lumOff val="15000"/>
                  </a:schemeClr>
                </a:solidFill>
              </a:rPr>
              <a:t>21%</a:t>
            </a:r>
            <a:endParaRPr lang="zh-CN" altLang="en-US" sz="200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582523-D114-4DE9-B209-D7D568CBD562}"/>
              </a:ext>
            </a:extLst>
          </p:cNvPr>
          <p:cNvSpPr txBox="1"/>
          <p:nvPr/>
        </p:nvSpPr>
        <p:spPr>
          <a:xfrm>
            <a:off x="1921428" y="2614229"/>
            <a:ext cx="8333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bg1">
                    <a:lumMod val="85000"/>
                    <a:lumOff val="15000"/>
                  </a:schemeClr>
                </a:solidFill>
              </a:rPr>
              <a:t>15%</a:t>
            </a:r>
            <a:endParaRPr lang="zh-CN" altLang="en-US" sz="200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BF13701-9008-429A-B8B4-5155EA69F4B8}"/>
              </a:ext>
            </a:extLst>
          </p:cNvPr>
          <p:cNvSpPr txBox="1"/>
          <p:nvPr/>
        </p:nvSpPr>
        <p:spPr>
          <a:xfrm>
            <a:off x="2579256" y="2121620"/>
            <a:ext cx="8333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bg1">
                    <a:lumMod val="85000"/>
                    <a:lumOff val="15000"/>
                  </a:schemeClr>
                </a:solidFill>
              </a:rPr>
              <a:t>5%</a:t>
            </a:r>
            <a:endParaRPr lang="zh-CN" altLang="en-US" sz="200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E09616E-E85A-4F9D-B45A-457D90CF8730}"/>
              </a:ext>
            </a:extLst>
          </p:cNvPr>
          <p:cNvSpPr txBox="1"/>
          <p:nvPr/>
        </p:nvSpPr>
        <p:spPr>
          <a:xfrm>
            <a:off x="6304343" y="1527629"/>
            <a:ext cx="83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1F497D"/>
                </a:solidFill>
              </a:rPr>
              <a:t>71%</a:t>
            </a:r>
            <a:endParaRPr lang="zh-CN" altLang="en-US" sz="2400" b="1">
              <a:solidFill>
                <a:srgbClr val="1F497D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9129D41-A0CC-457E-9440-CF785FD2C6FF}"/>
              </a:ext>
            </a:extLst>
          </p:cNvPr>
          <p:cNvSpPr txBox="1"/>
          <p:nvPr/>
        </p:nvSpPr>
        <p:spPr>
          <a:xfrm>
            <a:off x="7259270" y="1276989"/>
            <a:ext cx="158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E5BCA9F8-8A69-475D-ABAE-1583AE809854}"/>
              </a:ext>
            </a:extLst>
          </p:cNvPr>
          <p:cNvSpPr>
            <a:spLocks/>
          </p:cNvSpPr>
          <p:nvPr/>
        </p:nvSpPr>
        <p:spPr bwMode="auto">
          <a:xfrm>
            <a:off x="7341353" y="1589184"/>
            <a:ext cx="3605638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0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</a:t>
            </a: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9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E5E22B6-8EA2-4F57-B859-AF2AD9807693}"/>
              </a:ext>
            </a:extLst>
          </p:cNvPr>
          <p:cNvSpPr txBox="1"/>
          <p:nvPr/>
        </p:nvSpPr>
        <p:spPr>
          <a:xfrm>
            <a:off x="6304343" y="3379118"/>
            <a:ext cx="83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1F497D"/>
                </a:solidFill>
              </a:rPr>
              <a:t>21%</a:t>
            </a:r>
            <a:endParaRPr lang="zh-CN" altLang="en-US" sz="2400" b="1">
              <a:solidFill>
                <a:srgbClr val="1F497D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AE119A7-7C77-4D03-AAD7-029D7D21CAC5}"/>
              </a:ext>
            </a:extLst>
          </p:cNvPr>
          <p:cNvSpPr txBox="1"/>
          <p:nvPr/>
        </p:nvSpPr>
        <p:spPr>
          <a:xfrm>
            <a:off x="7259270" y="3128478"/>
            <a:ext cx="158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12" name="Rectangle 7">
            <a:extLst>
              <a:ext uri="{FF2B5EF4-FFF2-40B4-BE49-F238E27FC236}">
                <a16:creationId xmlns:a16="http://schemas.microsoft.com/office/drawing/2014/main" id="{7932A596-95F5-4E0B-BAB9-A56593B53935}"/>
              </a:ext>
            </a:extLst>
          </p:cNvPr>
          <p:cNvSpPr>
            <a:spLocks/>
          </p:cNvSpPr>
          <p:nvPr/>
        </p:nvSpPr>
        <p:spPr bwMode="auto">
          <a:xfrm>
            <a:off x="7341353" y="3440673"/>
            <a:ext cx="3605638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0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</a:t>
            </a: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9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2346C2B-37B2-4212-8030-338D20544F00}"/>
              </a:ext>
            </a:extLst>
          </p:cNvPr>
          <p:cNvSpPr txBox="1"/>
          <p:nvPr/>
        </p:nvSpPr>
        <p:spPr>
          <a:xfrm>
            <a:off x="6304343" y="5230607"/>
            <a:ext cx="83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1F497D"/>
                </a:solidFill>
              </a:rPr>
              <a:t>15%</a:t>
            </a:r>
            <a:endParaRPr lang="zh-CN" altLang="en-US" sz="2400" b="1">
              <a:solidFill>
                <a:srgbClr val="1F497D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E097E8C-EED5-4111-BBAB-E8CCFD41F502}"/>
              </a:ext>
            </a:extLst>
          </p:cNvPr>
          <p:cNvSpPr txBox="1"/>
          <p:nvPr/>
        </p:nvSpPr>
        <p:spPr>
          <a:xfrm>
            <a:off x="7259270" y="4979967"/>
            <a:ext cx="158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15" name="Rectangle 7">
            <a:extLst>
              <a:ext uri="{FF2B5EF4-FFF2-40B4-BE49-F238E27FC236}">
                <a16:creationId xmlns:a16="http://schemas.microsoft.com/office/drawing/2014/main" id="{160532B5-374D-4213-947E-3C2E8D4BCC75}"/>
              </a:ext>
            </a:extLst>
          </p:cNvPr>
          <p:cNvSpPr>
            <a:spLocks/>
          </p:cNvSpPr>
          <p:nvPr/>
        </p:nvSpPr>
        <p:spPr bwMode="auto">
          <a:xfrm>
            <a:off x="7341353" y="5292162"/>
            <a:ext cx="3605638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0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</a:t>
            </a: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9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5" name="Rectangle 45">
            <a:extLst>
              <a:ext uri="{FF2B5EF4-FFF2-40B4-BE49-F238E27FC236}">
                <a16:creationId xmlns:a16="http://schemas.microsoft.com/office/drawing/2014/main" id="{10B2F1C2-2E24-4623-9AF6-FA29DA8250DE}"/>
              </a:ext>
            </a:extLst>
          </p:cNvPr>
          <p:cNvSpPr>
            <a:spLocks/>
          </p:cNvSpPr>
          <p:nvPr/>
        </p:nvSpPr>
        <p:spPr bwMode="auto">
          <a:xfrm>
            <a:off x="-2674685" y="133350"/>
            <a:ext cx="8029498" cy="62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defTabSz="967527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明年工作计划</a:t>
            </a:r>
            <a:endParaRPr lang="en-US" altLang="zh-CN" sz="2800" dirty="0">
              <a:solidFill>
                <a:schemeClr val="bg1">
                  <a:lumMod val="95000"/>
                  <a:lumOff val="5000"/>
                </a:schemeClr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47A8CD28-9CC4-4EA6-B162-B9DA9C68CA3D}"/>
              </a:ext>
            </a:extLst>
          </p:cNvPr>
          <p:cNvSpPr/>
          <p:nvPr/>
        </p:nvSpPr>
        <p:spPr>
          <a:xfrm>
            <a:off x="0" y="133350"/>
            <a:ext cx="171450" cy="514350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926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9" grpId="0"/>
      <p:bldP spid="12" grpId="0"/>
      <p:bldP spid="15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6">
            <a:extLst>
              <a:ext uri="{FF2B5EF4-FFF2-40B4-BE49-F238E27FC236}">
                <a16:creationId xmlns:a16="http://schemas.microsoft.com/office/drawing/2014/main" id="{CB35601F-7A43-454B-A830-F01D73FAA869}"/>
              </a:ext>
            </a:extLst>
          </p:cNvPr>
          <p:cNvSpPr/>
          <p:nvPr/>
        </p:nvSpPr>
        <p:spPr>
          <a:xfrm rot="19586943">
            <a:off x="6535437" y="1623922"/>
            <a:ext cx="3911158" cy="1770937"/>
          </a:xfrm>
          <a:custGeom>
            <a:avLst/>
            <a:gdLst>
              <a:gd name="connsiteX0" fmla="*/ 0 w 4606366"/>
              <a:gd name="connsiteY0" fmla="*/ 1274301 h 1274301"/>
              <a:gd name="connsiteX1" fmla="*/ 318575 w 4606366"/>
              <a:gd name="connsiteY1" fmla="*/ 0 h 1274301"/>
              <a:gd name="connsiteX2" fmla="*/ 4606366 w 4606366"/>
              <a:gd name="connsiteY2" fmla="*/ 0 h 1274301"/>
              <a:gd name="connsiteX3" fmla="*/ 4287791 w 4606366"/>
              <a:gd name="connsiteY3" fmla="*/ 1274301 h 1274301"/>
              <a:gd name="connsiteX4" fmla="*/ 0 w 4606366"/>
              <a:gd name="connsiteY4" fmla="*/ 1274301 h 1274301"/>
              <a:gd name="connsiteX0" fmla="*/ 0 w 4606366"/>
              <a:gd name="connsiteY0" fmla="*/ 1274301 h 1274301"/>
              <a:gd name="connsiteX1" fmla="*/ 131438 w 4606366"/>
              <a:gd name="connsiteY1" fmla="*/ 682608 h 1274301"/>
              <a:gd name="connsiteX2" fmla="*/ 318575 w 4606366"/>
              <a:gd name="connsiteY2" fmla="*/ 0 h 1274301"/>
              <a:gd name="connsiteX3" fmla="*/ 4606366 w 4606366"/>
              <a:gd name="connsiteY3" fmla="*/ 0 h 1274301"/>
              <a:gd name="connsiteX4" fmla="*/ 4287791 w 4606366"/>
              <a:gd name="connsiteY4" fmla="*/ 1274301 h 1274301"/>
              <a:gd name="connsiteX5" fmla="*/ 0 w 4606366"/>
              <a:gd name="connsiteY5" fmla="*/ 1274301 h 1274301"/>
              <a:gd name="connsiteX0" fmla="*/ 345969 w 4474928"/>
              <a:gd name="connsiteY0" fmla="*/ 1284331 h 1284331"/>
              <a:gd name="connsiteX1" fmla="*/ 0 w 4474928"/>
              <a:gd name="connsiteY1" fmla="*/ 682608 h 1284331"/>
              <a:gd name="connsiteX2" fmla="*/ 187137 w 4474928"/>
              <a:gd name="connsiteY2" fmla="*/ 0 h 1284331"/>
              <a:gd name="connsiteX3" fmla="*/ 4474928 w 4474928"/>
              <a:gd name="connsiteY3" fmla="*/ 0 h 1284331"/>
              <a:gd name="connsiteX4" fmla="*/ 4156353 w 4474928"/>
              <a:gd name="connsiteY4" fmla="*/ 1274301 h 1284331"/>
              <a:gd name="connsiteX5" fmla="*/ 345969 w 4474928"/>
              <a:gd name="connsiteY5" fmla="*/ 1284331 h 1284331"/>
              <a:gd name="connsiteX0" fmla="*/ 554298 w 4683257"/>
              <a:gd name="connsiteY0" fmla="*/ 1284331 h 1284331"/>
              <a:gd name="connsiteX1" fmla="*/ 0 w 4683257"/>
              <a:gd name="connsiteY1" fmla="*/ 899429 h 1284331"/>
              <a:gd name="connsiteX2" fmla="*/ 395466 w 4683257"/>
              <a:gd name="connsiteY2" fmla="*/ 0 h 1284331"/>
              <a:gd name="connsiteX3" fmla="*/ 4683257 w 4683257"/>
              <a:gd name="connsiteY3" fmla="*/ 0 h 1284331"/>
              <a:gd name="connsiteX4" fmla="*/ 4364682 w 4683257"/>
              <a:gd name="connsiteY4" fmla="*/ 1274301 h 1284331"/>
              <a:gd name="connsiteX5" fmla="*/ 554298 w 4683257"/>
              <a:gd name="connsiteY5" fmla="*/ 1284331 h 1284331"/>
              <a:gd name="connsiteX0" fmla="*/ 408846 w 4683257"/>
              <a:gd name="connsiteY0" fmla="*/ 1284683 h 1284683"/>
              <a:gd name="connsiteX1" fmla="*/ 0 w 4683257"/>
              <a:gd name="connsiteY1" fmla="*/ 899429 h 1284683"/>
              <a:gd name="connsiteX2" fmla="*/ 395466 w 4683257"/>
              <a:gd name="connsiteY2" fmla="*/ 0 h 1284683"/>
              <a:gd name="connsiteX3" fmla="*/ 4683257 w 4683257"/>
              <a:gd name="connsiteY3" fmla="*/ 0 h 1284683"/>
              <a:gd name="connsiteX4" fmla="*/ 4364682 w 4683257"/>
              <a:gd name="connsiteY4" fmla="*/ 1274301 h 1284683"/>
              <a:gd name="connsiteX5" fmla="*/ 408846 w 4683257"/>
              <a:gd name="connsiteY5" fmla="*/ 1284683 h 1284683"/>
              <a:gd name="connsiteX0" fmla="*/ 1459511 w 5733922"/>
              <a:gd name="connsiteY0" fmla="*/ 1287609 h 1287609"/>
              <a:gd name="connsiteX1" fmla="*/ 1050665 w 5733922"/>
              <a:gd name="connsiteY1" fmla="*/ 902355 h 1287609"/>
              <a:gd name="connsiteX2" fmla="*/ 0 w 5733922"/>
              <a:gd name="connsiteY2" fmla="*/ 0 h 1287609"/>
              <a:gd name="connsiteX3" fmla="*/ 5733922 w 5733922"/>
              <a:gd name="connsiteY3" fmla="*/ 2926 h 1287609"/>
              <a:gd name="connsiteX4" fmla="*/ 5415347 w 5733922"/>
              <a:gd name="connsiteY4" fmla="*/ 1277227 h 1287609"/>
              <a:gd name="connsiteX5" fmla="*/ 1459511 w 5733922"/>
              <a:gd name="connsiteY5" fmla="*/ 1287609 h 1287609"/>
              <a:gd name="connsiteX0" fmla="*/ 1459511 w 5733922"/>
              <a:gd name="connsiteY0" fmla="*/ 1287609 h 1287609"/>
              <a:gd name="connsiteX1" fmla="*/ 1531017 w 5733922"/>
              <a:gd name="connsiteY1" fmla="*/ 544015 h 1287609"/>
              <a:gd name="connsiteX2" fmla="*/ 0 w 5733922"/>
              <a:gd name="connsiteY2" fmla="*/ 0 h 1287609"/>
              <a:gd name="connsiteX3" fmla="*/ 5733922 w 5733922"/>
              <a:gd name="connsiteY3" fmla="*/ 2926 h 1287609"/>
              <a:gd name="connsiteX4" fmla="*/ 5415347 w 5733922"/>
              <a:gd name="connsiteY4" fmla="*/ 1277227 h 1287609"/>
              <a:gd name="connsiteX5" fmla="*/ 1459511 w 5733922"/>
              <a:gd name="connsiteY5" fmla="*/ 1287609 h 1287609"/>
              <a:gd name="connsiteX0" fmla="*/ 1459511 w 5733922"/>
              <a:gd name="connsiteY0" fmla="*/ 1287609 h 1287609"/>
              <a:gd name="connsiteX1" fmla="*/ 1531017 w 5733922"/>
              <a:gd name="connsiteY1" fmla="*/ 544015 h 1287609"/>
              <a:gd name="connsiteX2" fmla="*/ 854662 w 5733922"/>
              <a:gd name="connsiteY2" fmla="*/ 311936 h 1287609"/>
              <a:gd name="connsiteX3" fmla="*/ 0 w 5733922"/>
              <a:gd name="connsiteY3" fmla="*/ 0 h 1287609"/>
              <a:gd name="connsiteX4" fmla="*/ 5733922 w 5733922"/>
              <a:gd name="connsiteY4" fmla="*/ 2926 h 1287609"/>
              <a:gd name="connsiteX5" fmla="*/ 5415347 w 5733922"/>
              <a:gd name="connsiteY5" fmla="*/ 1277227 h 1287609"/>
              <a:gd name="connsiteX6" fmla="*/ 1459511 w 5733922"/>
              <a:gd name="connsiteY6" fmla="*/ 1287609 h 1287609"/>
              <a:gd name="connsiteX0" fmla="*/ 1459511 w 5733922"/>
              <a:gd name="connsiteY0" fmla="*/ 1287609 h 1287609"/>
              <a:gd name="connsiteX1" fmla="*/ 1531017 w 5733922"/>
              <a:gd name="connsiteY1" fmla="*/ 544015 h 1287609"/>
              <a:gd name="connsiteX2" fmla="*/ 492945 w 5733922"/>
              <a:gd name="connsiteY2" fmla="*/ 516134 h 1287609"/>
              <a:gd name="connsiteX3" fmla="*/ 0 w 5733922"/>
              <a:gd name="connsiteY3" fmla="*/ 0 h 1287609"/>
              <a:gd name="connsiteX4" fmla="*/ 5733922 w 5733922"/>
              <a:gd name="connsiteY4" fmla="*/ 2926 h 1287609"/>
              <a:gd name="connsiteX5" fmla="*/ 5415347 w 5733922"/>
              <a:gd name="connsiteY5" fmla="*/ 1277227 h 1287609"/>
              <a:gd name="connsiteX6" fmla="*/ 1459511 w 5733922"/>
              <a:gd name="connsiteY6" fmla="*/ 1287609 h 1287609"/>
              <a:gd name="connsiteX0" fmla="*/ 966566 w 5240977"/>
              <a:gd name="connsiteY0" fmla="*/ 1284683 h 1284683"/>
              <a:gd name="connsiteX1" fmla="*/ 1038072 w 5240977"/>
              <a:gd name="connsiteY1" fmla="*/ 541089 h 1284683"/>
              <a:gd name="connsiteX2" fmla="*/ 0 w 5240977"/>
              <a:gd name="connsiteY2" fmla="*/ 513208 h 1284683"/>
              <a:gd name="connsiteX3" fmla="*/ 191133 w 5240977"/>
              <a:gd name="connsiteY3" fmla="*/ 5694 h 1284683"/>
              <a:gd name="connsiteX4" fmla="*/ 5240977 w 5240977"/>
              <a:gd name="connsiteY4" fmla="*/ 0 h 1284683"/>
              <a:gd name="connsiteX5" fmla="*/ 4922402 w 5240977"/>
              <a:gd name="connsiteY5" fmla="*/ 1274301 h 1284683"/>
              <a:gd name="connsiteX6" fmla="*/ 966566 w 5240977"/>
              <a:gd name="connsiteY6" fmla="*/ 1284683 h 1284683"/>
              <a:gd name="connsiteX0" fmla="*/ 1517487 w 5791898"/>
              <a:gd name="connsiteY0" fmla="*/ 1284683 h 1284683"/>
              <a:gd name="connsiteX1" fmla="*/ 1588993 w 5791898"/>
              <a:gd name="connsiteY1" fmla="*/ 541089 h 1284683"/>
              <a:gd name="connsiteX2" fmla="*/ 0 w 5791898"/>
              <a:gd name="connsiteY2" fmla="*/ 509160 h 1284683"/>
              <a:gd name="connsiteX3" fmla="*/ 742054 w 5791898"/>
              <a:gd name="connsiteY3" fmla="*/ 5694 h 1284683"/>
              <a:gd name="connsiteX4" fmla="*/ 5791898 w 5791898"/>
              <a:gd name="connsiteY4" fmla="*/ 0 h 1284683"/>
              <a:gd name="connsiteX5" fmla="*/ 5473323 w 5791898"/>
              <a:gd name="connsiteY5" fmla="*/ 1274301 h 1284683"/>
              <a:gd name="connsiteX6" fmla="*/ 1517487 w 5791898"/>
              <a:gd name="connsiteY6" fmla="*/ 1284683 h 1284683"/>
              <a:gd name="connsiteX0" fmla="*/ 1517487 w 5791898"/>
              <a:gd name="connsiteY0" fmla="*/ 1284683 h 1284683"/>
              <a:gd name="connsiteX1" fmla="*/ 1024276 w 5791898"/>
              <a:gd name="connsiteY1" fmla="*/ 532320 h 1284683"/>
              <a:gd name="connsiteX2" fmla="*/ 0 w 5791898"/>
              <a:gd name="connsiteY2" fmla="*/ 509160 h 1284683"/>
              <a:gd name="connsiteX3" fmla="*/ 742054 w 5791898"/>
              <a:gd name="connsiteY3" fmla="*/ 5694 h 1284683"/>
              <a:gd name="connsiteX4" fmla="*/ 5791898 w 5791898"/>
              <a:gd name="connsiteY4" fmla="*/ 0 h 1284683"/>
              <a:gd name="connsiteX5" fmla="*/ 5473323 w 5791898"/>
              <a:gd name="connsiteY5" fmla="*/ 1274301 h 1284683"/>
              <a:gd name="connsiteX6" fmla="*/ 1517487 w 5791898"/>
              <a:gd name="connsiteY6" fmla="*/ 1284683 h 1284683"/>
              <a:gd name="connsiteX0" fmla="*/ 1517487 w 5797578"/>
              <a:gd name="connsiteY0" fmla="*/ 1278989 h 1278989"/>
              <a:gd name="connsiteX1" fmla="*/ 1024276 w 5797578"/>
              <a:gd name="connsiteY1" fmla="*/ 526626 h 1278989"/>
              <a:gd name="connsiteX2" fmla="*/ 0 w 5797578"/>
              <a:gd name="connsiteY2" fmla="*/ 503466 h 1278989"/>
              <a:gd name="connsiteX3" fmla="*/ 742054 w 5797578"/>
              <a:gd name="connsiteY3" fmla="*/ 0 h 1278989"/>
              <a:gd name="connsiteX4" fmla="*/ 5797578 w 5797578"/>
              <a:gd name="connsiteY4" fmla="*/ 35636 h 1278989"/>
              <a:gd name="connsiteX5" fmla="*/ 5473323 w 5797578"/>
              <a:gd name="connsiteY5" fmla="*/ 1268607 h 1278989"/>
              <a:gd name="connsiteX6" fmla="*/ 1517487 w 5797578"/>
              <a:gd name="connsiteY6" fmla="*/ 1278989 h 1278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578" h="1278989">
                <a:moveTo>
                  <a:pt x="1517487" y="1278989"/>
                </a:moveTo>
                <a:lnTo>
                  <a:pt x="1024276" y="526626"/>
                </a:lnTo>
                <a:lnTo>
                  <a:pt x="0" y="503466"/>
                </a:lnTo>
                <a:lnTo>
                  <a:pt x="742054" y="0"/>
                </a:lnTo>
                <a:lnTo>
                  <a:pt x="5797578" y="35636"/>
                </a:lnTo>
                <a:lnTo>
                  <a:pt x="5473323" y="1268607"/>
                </a:lnTo>
                <a:lnTo>
                  <a:pt x="1517487" y="127898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AD9B3386-FA4C-4FA9-BF24-27DC63A92103}"/>
              </a:ext>
            </a:extLst>
          </p:cNvPr>
          <p:cNvSpPr/>
          <p:nvPr/>
        </p:nvSpPr>
        <p:spPr>
          <a:xfrm rot="8681015">
            <a:off x="8162044" y="2386969"/>
            <a:ext cx="999067" cy="861264"/>
          </a:xfrm>
          <a:prstGeom prst="triangle">
            <a:avLst/>
          </a:prstGeom>
          <a:solidFill>
            <a:schemeClr val="bg1">
              <a:lumMod val="85000"/>
              <a:alpha val="7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" name="直角三角形 1">
            <a:extLst>
              <a:ext uri="{FF2B5EF4-FFF2-40B4-BE49-F238E27FC236}">
                <a16:creationId xmlns:a16="http://schemas.microsoft.com/office/drawing/2014/main" id="{F59C85C9-016C-4F2B-834F-B88CBDFB0F72}"/>
              </a:ext>
            </a:extLst>
          </p:cNvPr>
          <p:cNvSpPr/>
          <p:nvPr/>
        </p:nvSpPr>
        <p:spPr>
          <a:xfrm flipH="1">
            <a:off x="5647765" y="2478001"/>
            <a:ext cx="6544234" cy="4379999"/>
          </a:xfrm>
          <a:prstGeom prst="rtTriangle">
            <a:avLst/>
          </a:prstGeom>
          <a:solidFill>
            <a:srgbClr val="1B30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BDE647E7-1B4A-46B5-88FF-87960DE67A00}"/>
              </a:ext>
            </a:extLst>
          </p:cNvPr>
          <p:cNvSpPr/>
          <p:nvPr/>
        </p:nvSpPr>
        <p:spPr>
          <a:xfrm rot="19800000">
            <a:off x="7958176" y="5532633"/>
            <a:ext cx="830245" cy="715728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50800" dir="30000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BA3467A4-13B3-411E-B5A4-6A97CB15AECA}"/>
              </a:ext>
            </a:extLst>
          </p:cNvPr>
          <p:cNvSpPr/>
          <p:nvPr/>
        </p:nvSpPr>
        <p:spPr>
          <a:xfrm rot="8681015">
            <a:off x="10780358" y="4269743"/>
            <a:ext cx="510208" cy="439834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50800" dir="30000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C45FDBA8-EC2D-4AF3-BDC7-AFFC0010F9F7}"/>
              </a:ext>
            </a:extLst>
          </p:cNvPr>
          <p:cNvSpPr/>
          <p:nvPr/>
        </p:nvSpPr>
        <p:spPr>
          <a:xfrm rot="19586943">
            <a:off x="6833246" y="3110664"/>
            <a:ext cx="4683257" cy="1284683"/>
          </a:xfrm>
          <a:custGeom>
            <a:avLst/>
            <a:gdLst>
              <a:gd name="connsiteX0" fmla="*/ 0 w 4606366"/>
              <a:gd name="connsiteY0" fmla="*/ 1274301 h 1274301"/>
              <a:gd name="connsiteX1" fmla="*/ 318575 w 4606366"/>
              <a:gd name="connsiteY1" fmla="*/ 0 h 1274301"/>
              <a:gd name="connsiteX2" fmla="*/ 4606366 w 4606366"/>
              <a:gd name="connsiteY2" fmla="*/ 0 h 1274301"/>
              <a:gd name="connsiteX3" fmla="*/ 4287791 w 4606366"/>
              <a:gd name="connsiteY3" fmla="*/ 1274301 h 1274301"/>
              <a:gd name="connsiteX4" fmla="*/ 0 w 4606366"/>
              <a:gd name="connsiteY4" fmla="*/ 1274301 h 1274301"/>
              <a:gd name="connsiteX0" fmla="*/ 0 w 4606366"/>
              <a:gd name="connsiteY0" fmla="*/ 1274301 h 1274301"/>
              <a:gd name="connsiteX1" fmla="*/ 131438 w 4606366"/>
              <a:gd name="connsiteY1" fmla="*/ 682608 h 1274301"/>
              <a:gd name="connsiteX2" fmla="*/ 318575 w 4606366"/>
              <a:gd name="connsiteY2" fmla="*/ 0 h 1274301"/>
              <a:gd name="connsiteX3" fmla="*/ 4606366 w 4606366"/>
              <a:gd name="connsiteY3" fmla="*/ 0 h 1274301"/>
              <a:gd name="connsiteX4" fmla="*/ 4287791 w 4606366"/>
              <a:gd name="connsiteY4" fmla="*/ 1274301 h 1274301"/>
              <a:gd name="connsiteX5" fmla="*/ 0 w 4606366"/>
              <a:gd name="connsiteY5" fmla="*/ 1274301 h 1274301"/>
              <a:gd name="connsiteX0" fmla="*/ 345969 w 4474928"/>
              <a:gd name="connsiteY0" fmla="*/ 1284331 h 1284331"/>
              <a:gd name="connsiteX1" fmla="*/ 0 w 4474928"/>
              <a:gd name="connsiteY1" fmla="*/ 682608 h 1284331"/>
              <a:gd name="connsiteX2" fmla="*/ 187137 w 4474928"/>
              <a:gd name="connsiteY2" fmla="*/ 0 h 1284331"/>
              <a:gd name="connsiteX3" fmla="*/ 4474928 w 4474928"/>
              <a:gd name="connsiteY3" fmla="*/ 0 h 1284331"/>
              <a:gd name="connsiteX4" fmla="*/ 4156353 w 4474928"/>
              <a:gd name="connsiteY4" fmla="*/ 1274301 h 1284331"/>
              <a:gd name="connsiteX5" fmla="*/ 345969 w 4474928"/>
              <a:gd name="connsiteY5" fmla="*/ 1284331 h 1284331"/>
              <a:gd name="connsiteX0" fmla="*/ 554298 w 4683257"/>
              <a:gd name="connsiteY0" fmla="*/ 1284331 h 1284331"/>
              <a:gd name="connsiteX1" fmla="*/ 0 w 4683257"/>
              <a:gd name="connsiteY1" fmla="*/ 899429 h 1284331"/>
              <a:gd name="connsiteX2" fmla="*/ 395466 w 4683257"/>
              <a:gd name="connsiteY2" fmla="*/ 0 h 1284331"/>
              <a:gd name="connsiteX3" fmla="*/ 4683257 w 4683257"/>
              <a:gd name="connsiteY3" fmla="*/ 0 h 1284331"/>
              <a:gd name="connsiteX4" fmla="*/ 4364682 w 4683257"/>
              <a:gd name="connsiteY4" fmla="*/ 1274301 h 1284331"/>
              <a:gd name="connsiteX5" fmla="*/ 554298 w 4683257"/>
              <a:gd name="connsiteY5" fmla="*/ 1284331 h 1284331"/>
              <a:gd name="connsiteX0" fmla="*/ 408846 w 4683257"/>
              <a:gd name="connsiteY0" fmla="*/ 1284683 h 1284683"/>
              <a:gd name="connsiteX1" fmla="*/ 0 w 4683257"/>
              <a:gd name="connsiteY1" fmla="*/ 899429 h 1284683"/>
              <a:gd name="connsiteX2" fmla="*/ 395466 w 4683257"/>
              <a:gd name="connsiteY2" fmla="*/ 0 h 1284683"/>
              <a:gd name="connsiteX3" fmla="*/ 4683257 w 4683257"/>
              <a:gd name="connsiteY3" fmla="*/ 0 h 1284683"/>
              <a:gd name="connsiteX4" fmla="*/ 4364682 w 4683257"/>
              <a:gd name="connsiteY4" fmla="*/ 1274301 h 1284683"/>
              <a:gd name="connsiteX5" fmla="*/ 408846 w 4683257"/>
              <a:gd name="connsiteY5" fmla="*/ 1284683 h 1284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83257" h="1284683">
                <a:moveTo>
                  <a:pt x="408846" y="1284683"/>
                </a:moveTo>
                <a:lnTo>
                  <a:pt x="0" y="899429"/>
                </a:lnTo>
                <a:lnTo>
                  <a:pt x="395466" y="0"/>
                </a:lnTo>
                <a:lnTo>
                  <a:pt x="4683257" y="0"/>
                </a:lnTo>
                <a:lnTo>
                  <a:pt x="4364682" y="1274301"/>
                </a:lnTo>
                <a:lnTo>
                  <a:pt x="408846" y="1284683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id="{3901E076-2E93-459E-9855-4640FBE60D4F}"/>
              </a:ext>
            </a:extLst>
          </p:cNvPr>
          <p:cNvSpPr/>
          <p:nvPr/>
        </p:nvSpPr>
        <p:spPr>
          <a:xfrm rot="19800000">
            <a:off x="7039343" y="3815289"/>
            <a:ext cx="4513842" cy="694900"/>
          </a:xfrm>
          <a:custGeom>
            <a:avLst/>
            <a:gdLst>
              <a:gd name="connsiteX0" fmla="*/ 0 w 830245"/>
              <a:gd name="connsiteY0" fmla="*/ 715728 h 715728"/>
              <a:gd name="connsiteX1" fmla="*/ 415123 w 830245"/>
              <a:gd name="connsiteY1" fmla="*/ 0 h 715728"/>
              <a:gd name="connsiteX2" fmla="*/ 830245 w 830245"/>
              <a:gd name="connsiteY2" fmla="*/ 715728 h 715728"/>
              <a:gd name="connsiteX3" fmla="*/ 0 w 830245"/>
              <a:gd name="connsiteY3" fmla="*/ 715728 h 715728"/>
              <a:gd name="connsiteX0" fmla="*/ 0 w 830245"/>
              <a:gd name="connsiteY0" fmla="*/ 715728 h 715728"/>
              <a:gd name="connsiteX1" fmla="*/ 415123 w 830245"/>
              <a:gd name="connsiteY1" fmla="*/ 0 h 715728"/>
              <a:gd name="connsiteX2" fmla="*/ 657633 w 830245"/>
              <a:gd name="connsiteY2" fmla="*/ 377683 h 715728"/>
              <a:gd name="connsiteX3" fmla="*/ 830245 w 830245"/>
              <a:gd name="connsiteY3" fmla="*/ 715728 h 715728"/>
              <a:gd name="connsiteX4" fmla="*/ 0 w 830245"/>
              <a:gd name="connsiteY4" fmla="*/ 715728 h 715728"/>
              <a:gd name="connsiteX0" fmla="*/ 0 w 2580493"/>
              <a:gd name="connsiteY0" fmla="*/ 715728 h 715728"/>
              <a:gd name="connsiteX1" fmla="*/ 415123 w 2580493"/>
              <a:gd name="connsiteY1" fmla="*/ 0 h 715728"/>
              <a:gd name="connsiteX2" fmla="*/ 2580493 w 2580493"/>
              <a:gd name="connsiteY2" fmla="*/ 59334 h 715728"/>
              <a:gd name="connsiteX3" fmla="*/ 830245 w 2580493"/>
              <a:gd name="connsiteY3" fmla="*/ 715728 h 715728"/>
              <a:gd name="connsiteX4" fmla="*/ 0 w 2580493"/>
              <a:gd name="connsiteY4" fmla="*/ 715728 h 715728"/>
              <a:gd name="connsiteX0" fmla="*/ 0 w 3845273"/>
              <a:gd name="connsiteY0" fmla="*/ 715728 h 715728"/>
              <a:gd name="connsiteX1" fmla="*/ 415123 w 3845273"/>
              <a:gd name="connsiteY1" fmla="*/ 0 h 715728"/>
              <a:gd name="connsiteX2" fmla="*/ 2580493 w 3845273"/>
              <a:gd name="connsiteY2" fmla="*/ 59334 h 715728"/>
              <a:gd name="connsiteX3" fmla="*/ 3845273 w 3845273"/>
              <a:gd name="connsiteY3" fmla="*/ 468958 h 715728"/>
              <a:gd name="connsiteX4" fmla="*/ 0 w 3845273"/>
              <a:gd name="connsiteY4" fmla="*/ 715728 h 715728"/>
              <a:gd name="connsiteX0" fmla="*/ 0 w 3845273"/>
              <a:gd name="connsiteY0" fmla="*/ 759143 h 759143"/>
              <a:gd name="connsiteX1" fmla="*/ 415123 w 3845273"/>
              <a:gd name="connsiteY1" fmla="*/ 43415 h 759143"/>
              <a:gd name="connsiteX2" fmla="*/ 3478291 w 3845273"/>
              <a:gd name="connsiteY2" fmla="*/ 0 h 759143"/>
              <a:gd name="connsiteX3" fmla="*/ 3845273 w 3845273"/>
              <a:gd name="connsiteY3" fmla="*/ 512373 h 759143"/>
              <a:gd name="connsiteX4" fmla="*/ 0 w 3845273"/>
              <a:gd name="connsiteY4" fmla="*/ 759143 h 759143"/>
              <a:gd name="connsiteX0" fmla="*/ 0 w 3478291"/>
              <a:gd name="connsiteY0" fmla="*/ 759143 h 759143"/>
              <a:gd name="connsiteX1" fmla="*/ 415123 w 3478291"/>
              <a:gd name="connsiteY1" fmla="*/ 43415 h 759143"/>
              <a:gd name="connsiteX2" fmla="*/ 3478291 w 3478291"/>
              <a:gd name="connsiteY2" fmla="*/ 0 h 759143"/>
              <a:gd name="connsiteX3" fmla="*/ 3214485 w 3478291"/>
              <a:gd name="connsiteY3" fmla="*/ 582952 h 759143"/>
              <a:gd name="connsiteX4" fmla="*/ 0 w 3478291"/>
              <a:gd name="connsiteY4" fmla="*/ 759143 h 759143"/>
              <a:gd name="connsiteX0" fmla="*/ 564192 w 3063168"/>
              <a:gd name="connsiteY0" fmla="*/ 703460 h 703460"/>
              <a:gd name="connsiteX1" fmla="*/ 0 w 3063168"/>
              <a:gd name="connsiteY1" fmla="*/ 43415 h 703460"/>
              <a:gd name="connsiteX2" fmla="*/ 3063168 w 3063168"/>
              <a:gd name="connsiteY2" fmla="*/ 0 h 703460"/>
              <a:gd name="connsiteX3" fmla="*/ 2799362 w 3063168"/>
              <a:gd name="connsiteY3" fmla="*/ 582952 h 703460"/>
              <a:gd name="connsiteX4" fmla="*/ 564192 w 3063168"/>
              <a:gd name="connsiteY4" fmla="*/ 703460 h 703460"/>
              <a:gd name="connsiteX0" fmla="*/ 889430 w 3388406"/>
              <a:gd name="connsiteY0" fmla="*/ 703460 h 703460"/>
              <a:gd name="connsiteX1" fmla="*/ 0 w 3388406"/>
              <a:gd name="connsiteY1" fmla="*/ 41966 h 703460"/>
              <a:gd name="connsiteX2" fmla="*/ 3388406 w 3388406"/>
              <a:gd name="connsiteY2" fmla="*/ 0 h 703460"/>
              <a:gd name="connsiteX3" fmla="*/ 3124600 w 3388406"/>
              <a:gd name="connsiteY3" fmla="*/ 582952 h 703460"/>
              <a:gd name="connsiteX4" fmla="*/ 889430 w 3388406"/>
              <a:gd name="connsiteY4" fmla="*/ 703460 h 703460"/>
              <a:gd name="connsiteX0" fmla="*/ 938296 w 3437272"/>
              <a:gd name="connsiteY0" fmla="*/ 703460 h 703460"/>
              <a:gd name="connsiteX1" fmla="*/ 0 w 3437272"/>
              <a:gd name="connsiteY1" fmla="*/ 153498 h 703460"/>
              <a:gd name="connsiteX2" fmla="*/ 3437272 w 3437272"/>
              <a:gd name="connsiteY2" fmla="*/ 0 h 703460"/>
              <a:gd name="connsiteX3" fmla="*/ 3173466 w 3437272"/>
              <a:gd name="connsiteY3" fmla="*/ 582952 h 703460"/>
              <a:gd name="connsiteX4" fmla="*/ 938296 w 3437272"/>
              <a:gd name="connsiteY4" fmla="*/ 703460 h 703460"/>
              <a:gd name="connsiteX0" fmla="*/ 903360 w 3402336"/>
              <a:gd name="connsiteY0" fmla="*/ 703460 h 703460"/>
              <a:gd name="connsiteX1" fmla="*/ 0 w 3402336"/>
              <a:gd name="connsiteY1" fmla="*/ 173668 h 703460"/>
              <a:gd name="connsiteX2" fmla="*/ 3402336 w 3402336"/>
              <a:gd name="connsiteY2" fmla="*/ 0 h 703460"/>
              <a:gd name="connsiteX3" fmla="*/ 3138530 w 3402336"/>
              <a:gd name="connsiteY3" fmla="*/ 582952 h 703460"/>
              <a:gd name="connsiteX4" fmla="*/ 903360 w 3402336"/>
              <a:gd name="connsiteY4" fmla="*/ 703460 h 703460"/>
              <a:gd name="connsiteX0" fmla="*/ 738040 w 3402336"/>
              <a:gd name="connsiteY0" fmla="*/ 747757 h 747757"/>
              <a:gd name="connsiteX1" fmla="*/ 0 w 3402336"/>
              <a:gd name="connsiteY1" fmla="*/ 173668 h 747757"/>
              <a:gd name="connsiteX2" fmla="*/ 3402336 w 3402336"/>
              <a:gd name="connsiteY2" fmla="*/ 0 h 747757"/>
              <a:gd name="connsiteX3" fmla="*/ 3138530 w 3402336"/>
              <a:gd name="connsiteY3" fmla="*/ 582952 h 747757"/>
              <a:gd name="connsiteX4" fmla="*/ 738040 w 3402336"/>
              <a:gd name="connsiteY4" fmla="*/ 747757 h 747757"/>
              <a:gd name="connsiteX0" fmla="*/ 738040 w 3402336"/>
              <a:gd name="connsiteY0" fmla="*/ 747757 h 747757"/>
              <a:gd name="connsiteX1" fmla="*/ 0 w 3402336"/>
              <a:gd name="connsiteY1" fmla="*/ 173668 h 747757"/>
              <a:gd name="connsiteX2" fmla="*/ 3402336 w 3402336"/>
              <a:gd name="connsiteY2" fmla="*/ 0 h 747757"/>
              <a:gd name="connsiteX3" fmla="*/ 3048487 w 3402336"/>
              <a:gd name="connsiteY3" fmla="*/ 577548 h 747757"/>
              <a:gd name="connsiteX4" fmla="*/ 738040 w 3402336"/>
              <a:gd name="connsiteY4" fmla="*/ 747757 h 747757"/>
              <a:gd name="connsiteX0" fmla="*/ 738040 w 3534041"/>
              <a:gd name="connsiteY0" fmla="*/ 733828 h 733828"/>
              <a:gd name="connsiteX1" fmla="*/ 0 w 3534041"/>
              <a:gd name="connsiteY1" fmla="*/ 159739 h 733828"/>
              <a:gd name="connsiteX2" fmla="*/ 3534041 w 3534041"/>
              <a:gd name="connsiteY2" fmla="*/ 0 h 733828"/>
              <a:gd name="connsiteX3" fmla="*/ 3048487 w 3534041"/>
              <a:gd name="connsiteY3" fmla="*/ 563619 h 733828"/>
              <a:gd name="connsiteX4" fmla="*/ 738040 w 3534041"/>
              <a:gd name="connsiteY4" fmla="*/ 733828 h 733828"/>
              <a:gd name="connsiteX0" fmla="*/ 738040 w 3604397"/>
              <a:gd name="connsiteY0" fmla="*/ 801899 h 801899"/>
              <a:gd name="connsiteX1" fmla="*/ 0 w 3604397"/>
              <a:gd name="connsiteY1" fmla="*/ 227810 h 801899"/>
              <a:gd name="connsiteX2" fmla="*/ 3604397 w 3604397"/>
              <a:gd name="connsiteY2" fmla="*/ 0 h 801899"/>
              <a:gd name="connsiteX3" fmla="*/ 3048487 w 3604397"/>
              <a:gd name="connsiteY3" fmla="*/ 631690 h 801899"/>
              <a:gd name="connsiteX4" fmla="*/ 738040 w 3604397"/>
              <a:gd name="connsiteY4" fmla="*/ 801899 h 801899"/>
              <a:gd name="connsiteX0" fmla="*/ 738040 w 3604397"/>
              <a:gd name="connsiteY0" fmla="*/ 801899 h 801899"/>
              <a:gd name="connsiteX1" fmla="*/ 0 w 3604397"/>
              <a:gd name="connsiteY1" fmla="*/ 227810 h 801899"/>
              <a:gd name="connsiteX2" fmla="*/ 3604397 w 3604397"/>
              <a:gd name="connsiteY2" fmla="*/ 0 h 801899"/>
              <a:gd name="connsiteX3" fmla="*/ 3108516 w 3604397"/>
              <a:gd name="connsiteY3" fmla="*/ 635293 h 801899"/>
              <a:gd name="connsiteX4" fmla="*/ 738040 w 3604397"/>
              <a:gd name="connsiteY4" fmla="*/ 801899 h 801899"/>
              <a:gd name="connsiteX0" fmla="*/ 738040 w 4142939"/>
              <a:gd name="connsiteY0" fmla="*/ 801899 h 801899"/>
              <a:gd name="connsiteX1" fmla="*/ 0 w 4142939"/>
              <a:gd name="connsiteY1" fmla="*/ 227810 h 801899"/>
              <a:gd name="connsiteX2" fmla="*/ 3604397 w 4142939"/>
              <a:gd name="connsiteY2" fmla="*/ 0 h 801899"/>
              <a:gd name="connsiteX3" fmla="*/ 4142939 w 4142939"/>
              <a:gd name="connsiteY3" fmla="*/ 564843 h 801899"/>
              <a:gd name="connsiteX4" fmla="*/ 738040 w 4142939"/>
              <a:gd name="connsiteY4" fmla="*/ 801899 h 801899"/>
              <a:gd name="connsiteX0" fmla="*/ 738040 w 4361967"/>
              <a:gd name="connsiteY0" fmla="*/ 876918 h 876918"/>
              <a:gd name="connsiteX1" fmla="*/ 0 w 4361967"/>
              <a:gd name="connsiteY1" fmla="*/ 302829 h 876918"/>
              <a:gd name="connsiteX2" fmla="*/ 4361967 w 4361967"/>
              <a:gd name="connsiteY2" fmla="*/ 0 h 876918"/>
              <a:gd name="connsiteX3" fmla="*/ 4142939 w 4361967"/>
              <a:gd name="connsiteY3" fmla="*/ 639862 h 876918"/>
              <a:gd name="connsiteX4" fmla="*/ 738040 w 4361967"/>
              <a:gd name="connsiteY4" fmla="*/ 876918 h 876918"/>
              <a:gd name="connsiteX0" fmla="*/ 738040 w 4295215"/>
              <a:gd name="connsiteY0" fmla="*/ 868876 h 868876"/>
              <a:gd name="connsiteX1" fmla="*/ 0 w 4295215"/>
              <a:gd name="connsiteY1" fmla="*/ 294787 h 868876"/>
              <a:gd name="connsiteX2" fmla="*/ 4295215 w 4295215"/>
              <a:gd name="connsiteY2" fmla="*/ 0 h 868876"/>
              <a:gd name="connsiteX3" fmla="*/ 4142939 w 4295215"/>
              <a:gd name="connsiteY3" fmla="*/ 631820 h 868876"/>
              <a:gd name="connsiteX4" fmla="*/ 738040 w 4295215"/>
              <a:gd name="connsiteY4" fmla="*/ 868876 h 868876"/>
              <a:gd name="connsiteX0" fmla="*/ 738040 w 4295215"/>
              <a:gd name="connsiteY0" fmla="*/ 868876 h 868876"/>
              <a:gd name="connsiteX1" fmla="*/ 0 w 4295215"/>
              <a:gd name="connsiteY1" fmla="*/ 294787 h 868876"/>
              <a:gd name="connsiteX2" fmla="*/ 4295215 w 4295215"/>
              <a:gd name="connsiteY2" fmla="*/ 0 h 868876"/>
              <a:gd name="connsiteX3" fmla="*/ 4188203 w 4295215"/>
              <a:gd name="connsiteY3" fmla="*/ 580316 h 868876"/>
              <a:gd name="connsiteX4" fmla="*/ 738040 w 4295215"/>
              <a:gd name="connsiteY4" fmla="*/ 868876 h 868876"/>
              <a:gd name="connsiteX0" fmla="*/ 738040 w 4295215"/>
              <a:gd name="connsiteY0" fmla="*/ 868876 h 868876"/>
              <a:gd name="connsiteX1" fmla="*/ 0 w 4295215"/>
              <a:gd name="connsiteY1" fmla="*/ 294787 h 868876"/>
              <a:gd name="connsiteX2" fmla="*/ 4295215 w 4295215"/>
              <a:gd name="connsiteY2" fmla="*/ 0 h 868876"/>
              <a:gd name="connsiteX3" fmla="*/ 4177876 w 4295215"/>
              <a:gd name="connsiteY3" fmla="*/ 651991 h 868876"/>
              <a:gd name="connsiteX4" fmla="*/ 738040 w 4295215"/>
              <a:gd name="connsiteY4" fmla="*/ 868876 h 868876"/>
              <a:gd name="connsiteX0" fmla="*/ 235834 w 4295215"/>
              <a:gd name="connsiteY0" fmla="*/ 905001 h 905001"/>
              <a:gd name="connsiteX1" fmla="*/ 0 w 4295215"/>
              <a:gd name="connsiteY1" fmla="*/ 294787 h 905001"/>
              <a:gd name="connsiteX2" fmla="*/ 4295215 w 4295215"/>
              <a:gd name="connsiteY2" fmla="*/ 0 h 905001"/>
              <a:gd name="connsiteX3" fmla="*/ 4177876 w 4295215"/>
              <a:gd name="connsiteY3" fmla="*/ 651991 h 905001"/>
              <a:gd name="connsiteX4" fmla="*/ 235834 w 4295215"/>
              <a:gd name="connsiteY4" fmla="*/ 905001 h 905001"/>
              <a:gd name="connsiteX0" fmla="*/ 467072 w 4526453"/>
              <a:gd name="connsiteY0" fmla="*/ 905001 h 905001"/>
              <a:gd name="connsiteX1" fmla="*/ 0 w 4526453"/>
              <a:gd name="connsiteY1" fmla="*/ 533938 h 905001"/>
              <a:gd name="connsiteX2" fmla="*/ 4526453 w 4526453"/>
              <a:gd name="connsiteY2" fmla="*/ 0 h 905001"/>
              <a:gd name="connsiteX3" fmla="*/ 4409114 w 4526453"/>
              <a:gd name="connsiteY3" fmla="*/ 651991 h 905001"/>
              <a:gd name="connsiteX4" fmla="*/ 467072 w 4526453"/>
              <a:gd name="connsiteY4" fmla="*/ 905001 h 905001"/>
              <a:gd name="connsiteX0" fmla="*/ 467072 w 4513842"/>
              <a:gd name="connsiteY0" fmla="*/ 694900 h 694900"/>
              <a:gd name="connsiteX1" fmla="*/ 0 w 4513842"/>
              <a:gd name="connsiteY1" fmla="*/ 323837 h 694900"/>
              <a:gd name="connsiteX2" fmla="*/ 4513842 w 4513842"/>
              <a:gd name="connsiteY2" fmla="*/ 0 h 694900"/>
              <a:gd name="connsiteX3" fmla="*/ 4409114 w 4513842"/>
              <a:gd name="connsiteY3" fmla="*/ 441890 h 694900"/>
              <a:gd name="connsiteX4" fmla="*/ 467072 w 4513842"/>
              <a:gd name="connsiteY4" fmla="*/ 694900 h 69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3842" h="694900">
                <a:moveTo>
                  <a:pt x="467072" y="694900"/>
                </a:moveTo>
                <a:lnTo>
                  <a:pt x="0" y="323837"/>
                </a:lnTo>
                <a:lnTo>
                  <a:pt x="4513842" y="0"/>
                </a:lnTo>
                <a:lnTo>
                  <a:pt x="4409114" y="441890"/>
                </a:lnTo>
                <a:lnTo>
                  <a:pt x="467072" y="694900"/>
                </a:lnTo>
                <a:close/>
              </a:path>
            </a:pathLst>
          </a:custGeom>
          <a:solidFill>
            <a:srgbClr val="1F497D">
              <a:alpha val="66000"/>
            </a:srgbClr>
          </a:solidFill>
          <a:ln>
            <a:noFill/>
          </a:ln>
          <a:effectLst>
            <a:outerShdw blurRad="50800" dir="30000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95200DFD-E7CB-4FFB-84A5-C9DED7ABADC5}"/>
              </a:ext>
            </a:extLst>
          </p:cNvPr>
          <p:cNvSpPr/>
          <p:nvPr/>
        </p:nvSpPr>
        <p:spPr>
          <a:xfrm rot="8681015">
            <a:off x="8987371" y="3968302"/>
            <a:ext cx="510208" cy="439834"/>
          </a:xfrm>
          <a:prstGeom prst="triangl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1" name="菱形 10">
            <a:extLst>
              <a:ext uri="{FF2B5EF4-FFF2-40B4-BE49-F238E27FC236}">
                <a16:creationId xmlns:a16="http://schemas.microsoft.com/office/drawing/2014/main" id="{4F733D8B-5F13-4E13-9028-475B1653505B}"/>
              </a:ext>
            </a:extLst>
          </p:cNvPr>
          <p:cNvSpPr/>
          <p:nvPr/>
        </p:nvSpPr>
        <p:spPr>
          <a:xfrm>
            <a:off x="8873922" y="1085460"/>
            <a:ext cx="3296384" cy="2010385"/>
          </a:xfrm>
          <a:custGeom>
            <a:avLst/>
            <a:gdLst>
              <a:gd name="connsiteX0" fmla="*/ 0 w 3242596"/>
              <a:gd name="connsiteY0" fmla="*/ 1032087 h 2064173"/>
              <a:gd name="connsiteX1" fmla="*/ 1621298 w 3242596"/>
              <a:gd name="connsiteY1" fmla="*/ 0 h 2064173"/>
              <a:gd name="connsiteX2" fmla="*/ 3242596 w 3242596"/>
              <a:gd name="connsiteY2" fmla="*/ 1032087 h 2064173"/>
              <a:gd name="connsiteX3" fmla="*/ 1621298 w 3242596"/>
              <a:gd name="connsiteY3" fmla="*/ 2064173 h 2064173"/>
              <a:gd name="connsiteX4" fmla="*/ 0 w 3242596"/>
              <a:gd name="connsiteY4" fmla="*/ 1032087 h 2064173"/>
              <a:gd name="connsiteX0" fmla="*/ 0 w 3296384"/>
              <a:gd name="connsiteY0" fmla="*/ 1032087 h 2064173"/>
              <a:gd name="connsiteX1" fmla="*/ 1621298 w 3296384"/>
              <a:gd name="connsiteY1" fmla="*/ 0 h 2064173"/>
              <a:gd name="connsiteX2" fmla="*/ 3296384 w 3296384"/>
              <a:gd name="connsiteY2" fmla="*/ 1045534 h 2064173"/>
              <a:gd name="connsiteX3" fmla="*/ 1621298 w 3296384"/>
              <a:gd name="connsiteY3" fmla="*/ 2064173 h 2064173"/>
              <a:gd name="connsiteX4" fmla="*/ 0 w 3296384"/>
              <a:gd name="connsiteY4" fmla="*/ 1032087 h 2064173"/>
              <a:gd name="connsiteX0" fmla="*/ 0 w 3296384"/>
              <a:gd name="connsiteY0" fmla="*/ 1032087 h 2010385"/>
              <a:gd name="connsiteX1" fmla="*/ 1621298 w 3296384"/>
              <a:gd name="connsiteY1" fmla="*/ 0 h 2010385"/>
              <a:gd name="connsiteX2" fmla="*/ 3296384 w 3296384"/>
              <a:gd name="connsiteY2" fmla="*/ 1045534 h 2010385"/>
              <a:gd name="connsiteX3" fmla="*/ 1621298 w 3296384"/>
              <a:gd name="connsiteY3" fmla="*/ 2010385 h 2010385"/>
              <a:gd name="connsiteX4" fmla="*/ 0 w 3296384"/>
              <a:gd name="connsiteY4" fmla="*/ 1032087 h 2010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6384" h="2010385">
                <a:moveTo>
                  <a:pt x="0" y="1032087"/>
                </a:moveTo>
                <a:lnTo>
                  <a:pt x="1621298" y="0"/>
                </a:lnTo>
                <a:lnTo>
                  <a:pt x="3296384" y="1045534"/>
                </a:lnTo>
                <a:lnTo>
                  <a:pt x="1621298" y="2010385"/>
                </a:lnTo>
                <a:lnTo>
                  <a:pt x="0" y="10320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38100" dir="8100000" sx="103000" sy="103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B0920B32-F82D-4416-A8C8-350F42C8960B}"/>
              </a:ext>
            </a:extLst>
          </p:cNvPr>
          <p:cNvSpPr/>
          <p:nvPr/>
        </p:nvSpPr>
        <p:spPr>
          <a:xfrm>
            <a:off x="8837594" y="1674110"/>
            <a:ext cx="2554711" cy="1416848"/>
          </a:xfrm>
          <a:custGeom>
            <a:avLst/>
            <a:gdLst>
              <a:gd name="connsiteX0" fmla="*/ 0 w 1723446"/>
              <a:gd name="connsiteY0" fmla="*/ 1295824 h 1295824"/>
              <a:gd name="connsiteX1" fmla="*/ 323956 w 1723446"/>
              <a:gd name="connsiteY1" fmla="*/ 0 h 1295824"/>
              <a:gd name="connsiteX2" fmla="*/ 1723446 w 1723446"/>
              <a:gd name="connsiteY2" fmla="*/ 0 h 1295824"/>
              <a:gd name="connsiteX3" fmla="*/ 1399490 w 1723446"/>
              <a:gd name="connsiteY3" fmla="*/ 1295824 h 1295824"/>
              <a:gd name="connsiteX4" fmla="*/ 0 w 1723446"/>
              <a:gd name="connsiteY4" fmla="*/ 1295824 h 1295824"/>
              <a:gd name="connsiteX0" fmla="*/ 79456 w 1802902"/>
              <a:gd name="connsiteY0" fmla="*/ 1295824 h 1295824"/>
              <a:gd name="connsiteX1" fmla="*/ 0 w 1802902"/>
              <a:gd name="connsiteY1" fmla="*/ 201706 h 1295824"/>
              <a:gd name="connsiteX2" fmla="*/ 1802902 w 1802902"/>
              <a:gd name="connsiteY2" fmla="*/ 0 h 1295824"/>
              <a:gd name="connsiteX3" fmla="*/ 1478946 w 1802902"/>
              <a:gd name="connsiteY3" fmla="*/ 1295824 h 1295824"/>
              <a:gd name="connsiteX4" fmla="*/ 79456 w 1802902"/>
              <a:gd name="connsiteY4" fmla="*/ 1295824 h 1295824"/>
              <a:gd name="connsiteX0" fmla="*/ 79456 w 1478946"/>
              <a:gd name="connsiteY0" fmla="*/ 1524424 h 1524424"/>
              <a:gd name="connsiteX1" fmla="*/ 0 w 1478946"/>
              <a:gd name="connsiteY1" fmla="*/ 430306 h 1524424"/>
              <a:gd name="connsiteX2" fmla="*/ 740585 w 1478946"/>
              <a:gd name="connsiteY2" fmla="*/ 0 h 1524424"/>
              <a:gd name="connsiteX3" fmla="*/ 1478946 w 1478946"/>
              <a:gd name="connsiteY3" fmla="*/ 1524424 h 1524424"/>
              <a:gd name="connsiteX4" fmla="*/ 79456 w 1478946"/>
              <a:gd name="connsiteY4" fmla="*/ 1524424 h 1524424"/>
              <a:gd name="connsiteX0" fmla="*/ 79456 w 2554711"/>
              <a:gd name="connsiteY0" fmla="*/ 1524424 h 1524424"/>
              <a:gd name="connsiteX1" fmla="*/ 0 w 2554711"/>
              <a:gd name="connsiteY1" fmla="*/ 430306 h 1524424"/>
              <a:gd name="connsiteX2" fmla="*/ 740585 w 2554711"/>
              <a:gd name="connsiteY2" fmla="*/ 0 h 1524424"/>
              <a:gd name="connsiteX3" fmla="*/ 2554711 w 2554711"/>
              <a:gd name="connsiteY3" fmla="*/ 905859 h 1524424"/>
              <a:gd name="connsiteX4" fmla="*/ 79456 w 2554711"/>
              <a:gd name="connsiteY4" fmla="*/ 1524424 h 1524424"/>
              <a:gd name="connsiteX0" fmla="*/ 1625868 w 2554711"/>
              <a:gd name="connsiteY0" fmla="*/ 1349612 h 1349612"/>
              <a:gd name="connsiteX1" fmla="*/ 0 w 2554711"/>
              <a:gd name="connsiteY1" fmla="*/ 430306 h 1349612"/>
              <a:gd name="connsiteX2" fmla="*/ 740585 w 2554711"/>
              <a:gd name="connsiteY2" fmla="*/ 0 h 1349612"/>
              <a:gd name="connsiteX3" fmla="*/ 2554711 w 2554711"/>
              <a:gd name="connsiteY3" fmla="*/ 905859 h 1349612"/>
              <a:gd name="connsiteX4" fmla="*/ 1625868 w 2554711"/>
              <a:gd name="connsiteY4" fmla="*/ 1349612 h 1349612"/>
              <a:gd name="connsiteX0" fmla="*/ 1666209 w 2554711"/>
              <a:gd name="connsiteY0" fmla="*/ 1376506 h 1376506"/>
              <a:gd name="connsiteX1" fmla="*/ 0 w 2554711"/>
              <a:gd name="connsiteY1" fmla="*/ 430306 h 1376506"/>
              <a:gd name="connsiteX2" fmla="*/ 740585 w 2554711"/>
              <a:gd name="connsiteY2" fmla="*/ 0 h 1376506"/>
              <a:gd name="connsiteX3" fmla="*/ 2554711 w 2554711"/>
              <a:gd name="connsiteY3" fmla="*/ 905859 h 1376506"/>
              <a:gd name="connsiteX4" fmla="*/ 1666209 w 2554711"/>
              <a:gd name="connsiteY4" fmla="*/ 1376506 h 1376506"/>
              <a:gd name="connsiteX0" fmla="*/ 1666209 w 2554711"/>
              <a:gd name="connsiteY0" fmla="*/ 1416848 h 1416848"/>
              <a:gd name="connsiteX1" fmla="*/ 0 w 2554711"/>
              <a:gd name="connsiteY1" fmla="*/ 470648 h 1416848"/>
              <a:gd name="connsiteX2" fmla="*/ 713691 w 2554711"/>
              <a:gd name="connsiteY2" fmla="*/ 0 h 1416848"/>
              <a:gd name="connsiteX3" fmla="*/ 2554711 w 2554711"/>
              <a:gd name="connsiteY3" fmla="*/ 946201 h 1416848"/>
              <a:gd name="connsiteX4" fmla="*/ 1666209 w 2554711"/>
              <a:gd name="connsiteY4" fmla="*/ 1416848 h 1416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4711" h="1416848">
                <a:moveTo>
                  <a:pt x="1666209" y="1416848"/>
                </a:moveTo>
                <a:lnTo>
                  <a:pt x="0" y="470648"/>
                </a:lnTo>
                <a:lnTo>
                  <a:pt x="713691" y="0"/>
                </a:lnTo>
                <a:lnTo>
                  <a:pt x="2554711" y="946201"/>
                </a:lnTo>
                <a:lnTo>
                  <a:pt x="1666209" y="1416848"/>
                </a:lnTo>
                <a:close/>
              </a:path>
            </a:pathLst>
          </a:cu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3" name="等腰三角形 12">
            <a:extLst>
              <a:ext uri="{FF2B5EF4-FFF2-40B4-BE49-F238E27FC236}">
                <a16:creationId xmlns:a16="http://schemas.microsoft.com/office/drawing/2014/main" id="{819DBC94-A447-4A01-95AB-26E94090C252}"/>
              </a:ext>
            </a:extLst>
          </p:cNvPr>
          <p:cNvSpPr/>
          <p:nvPr/>
        </p:nvSpPr>
        <p:spPr>
          <a:xfrm rot="19800000">
            <a:off x="11079596" y="1649001"/>
            <a:ext cx="986856" cy="766613"/>
          </a:xfrm>
          <a:custGeom>
            <a:avLst/>
            <a:gdLst>
              <a:gd name="connsiteX0" fmla="*/ 0 w 986856"/>
              <a:gd name="connsiteY0" fmla="*/ 721831 h 721831"/>
              <a:gd name="connsiteX1" fmla="*/ 493428 w 986856"/>
              <a:gd name="connsiteY1" fmla="*/ 0 h 721831"/>
              <a:gd name="connsiteX2" fmla="*/ 986856 w 986856"/>
              <a:gd name="connsiteY2" fmla="*/ 721831 h 721831"/>
              <a:gd name="connsiteX3" fmla="*/ 0 w 986856"/>
              <a:gd name="connsiteY3" fmla="*/ 721831 h 721831"/>
              <a:gd name="connsiteX0" fmla="*/ 0 w 986856"/>
              <a:gd name="connsiteY0" fmla="*/ 766613 h 766613"/>
              <a:gd name="connsiteX1" fmla="*/ 550336 w 986856"/>
              <a:gd name="connsiteY1" fmla="*/ 0 h 766613"/>
              <a:gd name="connsiteX2" fmla="*/ 986856 w 986856"/>
              <a:gd name="connsiteY2" fmla="*/ 766613 h 766613"/>
              <a:gd name="connsiteX3" fmla="*/ 0 w 986856"/>
              <a:gd name="connsiteY3" fmla="*/ 766613 h 76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6856" h="766613">
                <a:moveTo>
                  <a:pt x="0" y="766613"/>
                </a:moveTo>
                <a:lnTo>
                  <a:pt x="550336" y="0"/>
                </a:lnTo>
                <a:lnTo>
                  <a:pt x="986856" y="766613"/>
                </a:lnTo>
                <a:lnTo>
                  <a:pt x="0" y="766613"/>
                </a:lnTo>
                <a:close/>
              </a:path>
            </a:pathLst>
          </a:custGeom>
          <a:solidFill>
            <a:srgbClr val="4F81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60CCF88A-E20D-423C-A95C-6F08458CD6E9}"/>
              </a:ext>
            </a:extLst>
          </p:cNvPr>
          <p:cNvSpPr/>
          <p:nvPr/>
        </p:nvSpPr>
        <p:spPr>
          <a:xfrm rot="16200000">
            <a:off x="10320263" y="2265799"/>
            <a:ext cx="2010385" cy="1733090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id="{BAF3B842-B4C7-4F9F-AF87-EDEDF156DE78}"/>
              </a:ext>
            </a:extLst>
          </p:cNvPr>
          <p:cNvSpPr/>
          <p:nvPr/>
        </p:nvSpPr>
        <p:spPr>
          <a:xfrm rot="8681015">
            <a:off x="10487287" y="2927081"/>
            <a:ext cx="510208" cy="439834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r="30000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ED862680-1B48-4A93-8A4E-7E880C122340}"/>
              </a:ext>
            </a:extLst>
          </p:cNvPr>
          <p:cNvSpPr/>
          <p:nvPr/>
        </p:nvSpPr>
        <p:spPr>
          <a:xfrm rot="16200000">
            <a:off x="10462329" y="884712"/>
            <a:ext cx="510208" cy="439834"/>
          </a:xfrm>
          <a:prstGeom prst="triangle">
            <a:avLst/>
          </a:prstGeom>
          <a:solidFill>
            <a:srgbClr val="1B30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1F9E7358-2547-485B-A28F-05D499FF370E}"/>
              </a:ext>
            </a:extLst>
          </p:cNvPr>
          <p:cNvSpPr/>
          <p:nvPr/>
        </p:nvSpPr>
        <p:spPr>
          <a:xfrm rot="5400000">
            <a:off x="11046828" y="933562"/>
            <a:ext cx="405691" cy="349733"/>
          </a:xfrm>
          <a:prstGeom prst="triangl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86FE0027-2E19-4AC9-8C3C-9BE1580E7413}"/>
              </a:ext>
            </a:extLst>
          </p:cNvPr>
          <p:cNvSpPr/>
          <p:nvPr/>
        </p:nvSpPr>
        <p:spPr>
          <a:xfrm rot="19800000">
            <a:off x="9264057" y="727614"/>
            <a:ext cx="1104855" cy="756405"/>
          </a:xfrm>
          <a:custGeom>
            <a:avLst/>
            <a:gdLst>
              <a:gd name="connsiteX0" fmla="*/ 0 w 1137991"/>
              <a:gd name="connsiteY0" fmla="*/ 981026 h 981026"/>
              <a:gd name="connsiteX1" fmla="*/ 568996 w 1137991"/>
              <a:gd name="connsiteY1" fmla="*/ 0 h 981026"/>
              <a:gd name="connsiteX2" fmla="*/ 1137991 w 1137991"/>
              <a:gd name="connsiteY2" fmla="*/ 981026 h 981026"/>
              <a:gd name="connsiteX3" fmla="*/ 0 w 1137991"/>
              <a:gd name="connsiteY3" fmla="*/ 981026 h 981026"/>
              <a:gd name="connsiteX0" fmla="*/ 0 w 1104855"/>
              <a:gd name="connsiteY0" fmla="*/ 1031212 h 1031212"/>
              <a:gd name="connsiteX1" fmla="*/ 535860 w 1104855"/>
              <a:gd name="connsiteY1" fmla="*/ 0 h 1031212"/>
              <a:gd name="connsiteX2" fmla="*/ 1104855 w 1104855"/>
              <a:gd name="connsiteY2" fmla="*/ 981026 h 1031212"/>
              <a:gd name="connsiteX3" fmla="*/ 0 w 1104855"/>
              <a:gd name="connsiteY3" fmla="*/ 1031212 h 1031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4855" h="1031212">
                <a:moveTo>
                  <a:pt x="0" y="1031212"/>
                </a:moveTo>
                <a:lnTo>
                  <a:pt x="535860" y="0"/>
                </a:lnTo>
                <a:lnTo>
                  <a:pt x="1104855" y="981026"/>
                </a:lnTo>
                <a:lnTo>
                  <a:pt x="0" y="1031212"/>
                </a:lnTo>
                <a:close/>
              </a:path>
            </a:pathLst>
          </a:custGeom>
          <a:solidFill>
            <a:srgbClr val="1B30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0" name="梯形 19">
            <a:extLst>
              <a:ext uri="{FF2B5EF4-FFF2-40B4-BE49-F238E27FC236}">
                <a16:creationId xmlns:a16="http://schemas.microsoft.com/office/drawing/2014/main" id="{73B72ABD-3608-4208-886F-AFA5176CDAC0}"/>
              </a:ext>
            </a:extLst>
          </p:cNvPr>
          <p:cNvSpPr/>
          <p:nvPr/>
        </p:nvSpPr>
        <p:spPr>
          <a:xfrm rot="8948101">
            <a:off x="7888749" y="1271195"/>
            <a:ext cx="2069478" cy="757077"/>
          </a:xfrm>
          <a:custGeom>
            <a:avLst/>
            <a:gdLst>
              <a:gd name="connsiteX0" fmla="*/ 0 w 1126315"/>
              <a:gd name="connsiteY0" fmla="*/ 552153 h 552153"/>
              <a:gd name="connsiteX1" fmla="*/ 138038 w 1126315"/>
              <a:gd name="connsiteY1" fmla="*/ 0 h 552153"/>
              <a:gd name="connsiteX2" fmla="*/ 988277 w 1126315"/>
              <a:gd name="connsiteY2" fmla="*/ 0 h 552153"/>
              <a:gd name="connsiteX3" fmla="*/ 1126315 w 1126315"/>
              <a:gd name="connsiteY3" fmla="*/ 552153 h 552153"/>
              <a:gd name="connsiteX4" fmla="*/ 0 w 1126315"/>
              <a:gd name="connsiteY4" fmla="*/ 552153 h 552153"/>
              <a:gd name="connsiteX0" fmla="*/ 0 w 1582162"/>
              <a:gd name="connsiteY0" fmla="*/ 1000333 h 1000333"/>
              <a:gd name="connsiteX1" fmla="*/ 593885 w 1582162"/>
              <a:gd name="connsiteY1" fmla="*/ 0 h 1000333"/>
              <a:gd name="connsiteX2" fmla="*/ 1444124 w 1582162"/>
              <a:gd name="connsiteY2" fmla="*/ 0 h 1000333"/>
              <a:gd name="connsiteX3" fmla="*/ 1582162 w 1582162"/>
              <a:gd name="connsiteY3" fmla="*/ 552153 h 1000333"/>
              <a:gd name="connsiteX4" fmla="*/ 0 w 1582162"/>
              <a:gd name="connsiteY4" fmla="*/ 1000333 h 1000333"/>
              <a:gd name="connsiteX0" fmla="*/ 0 w 1582162"/>
              <a:gd name="connsiteY0" fmla="*/ 1009487 h 1009487"/>
              <a:gd name="connsiteX1" fmla="*/ 552357 w 1582162"/>
              <a:gd name="connsiteY1" fmla="*/ 0 h 1009487"/>
              <a:gd name="connsiteX2" fmla="*/ 1444124 w 1582162"/>
              <a:gd name="connsiteY2" fmla="*/ 9154 h 1009487"/>
              <a:gd name="connsiteX3" fmla="*/ 1582162 w 1582162"/>
              <a:gd name="connsiteY3" fmla="*/ 561307 h 1009487"/>
              <a:gd name="connsiteX4" fmla="*/ 0 w 1582162"/>
              <a:gd name="connsiteY4" fmla="*/ 1009487 h 1009487"/>
              <a:gd name="connsiteX0" fmla="*/ 0 w 1582162"/>
              <a:gd name="connsiteY0" fmla="*/ 1000333 h 1000333"/>
              <a:gd name="connsiteX1" fmla="*/ 515475 w 1582162"/>
              <a:gd name="connsiteY1" fmla="*/ 134 h 1000333"/>
              <a:gd name="connsiteX2" fmla="*/ 1444124 w 1582162"/>
              <a:gd name="connsiteY2" fmla="*/ 0 h 1000333"/>
              <a:gd name="connsiteX3" fmla="*/ 1582162 w 1582162"/>
              <a:gd name="connsiteY3" fmla="*/ 552153 h 1000333"/>
              <a:gd name="connsiteX4" fmla="*/ 0 w 1582162"/>
              <a:gd name="connsiteY4" fmla="*/ 1000333 h 1000333"/>
              <a:gd name="connsiteX0" fmla="*/ 0 w 1582162"/>
              <a:gd name="connsiteY0" fmla="*/ 1055658 h 1055658"/>
              <a:gd name="connsiteX1" fmla="*/ 515475 w 1582162"/>
              <a:gd name="connsiteY1" fmla="*/ 55459 h 1055658"/>
              <a:gd name="connsiteX2" fmla="*/ 1430191 w 1582162"/>
              <a:gd name="connsiteY2" fmla="*/ 0 h 1055658"/>
              <a:gd name="connsiteX3" fmla="*/ 1582162 w 1582162"/>
              <a:gd name="connsiteY3" fmla="*/ 607478 h 1055658"/>
              <a:gd name="connsiteX4" fmla="*/ 0 w 1582162"/>
              <a:gd name="connsiteY4" fmla="*/ 1055658 h 1055658"/>
              <a:gd name="connsiteX0" fmla="*/ 0 w 2069478"/>
              <a:gd name="connsiteY0" fmla="*/ 1055658 h 1055658"/>
              <a:gd name="connsiteX1" fmla="*/ 515475 w 2069478"/>
              <a:gd name="connsiteY1" fmla="*/ 55459 h 1055658"/>
              <a:gd name="connsiteX2" fmla="*/ 1430191 w 2069478"/>
              <a:gd name="connsiteY2" fmla="*/ 0 h 1055658"/>
              <a:gd name="connsiteX3" fmla="*/ 2069478 w 2069478"/>
              <a:gd name="connsiteY3" fmla="*/ 1024051 h 1055658"/>
              <a:gd name="connsiteX4" fmla="*/ 0 w 2069478"/>
              <a:gd name="connsiteY4" fmla="*/ 1055658 h 105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9478" h="1055658">
                <a:moveTo>
                  <a:pt x="0" y="1055658"/>
                </a:moveTo>
                <a:lnTo>
                  <a:pt x="515475" y="55459"/>
                </a:lnTo>
                <a:lnTo>
                  <a:pt x="1430191" y="0"/>
                </a:lnTo>
                <a:lnTo>
                  <a:pt x="2069478" y="1024051"/>
                </a:lnTo>
                <a:lnTo>
                  <a:pt x="0" y="1055658"/>
                </a:lnTo>
                <a:close/>
              </a:path>
            </a:pathLst>
          </a:custGeom>
          <a:solidFill>
            <a:srgbClr val="DFDF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972480C-0761-46CF-B93A-159A6DBE2C01}"/>
              </a:ext>
            </a:extLst>
          </p:cNvPr>
          <p:cNvSpPr/>
          <p:nvPr/>
        </p:nvSpPr>
        <p:spPr>
          <a:xfrm>
            <a:off x="755183" y="1148285"/>
            <a:ext cx="2496462" cy="838054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000" b="1" dirty="0">
                <a:solidFill>
                  <a:prstClr val="white"/>
                </a:solidFill>
                <a:latin typeface="Century Gothic"/>
                <a:ea typeface="微软雅黑"/>
              </a:rPr>
              <a:t>THANKS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ED07D7A-0DF2-4C50-A6A0-4E18292738C1}"/>
              </a:ext>
            </a:extLst>
          </p:cNvPr>
          <p:cNvSpPr txBox="1"/>
          <p:nvPr/>
        </p:nvSpPr>
        <p:spPr>
          <a:xfrm>
            <a:off x="659480" y="2240294"/>
            <a:ext cx="57263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67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>
                <a:solidFill>
                  <a:prstClr val="black">
                    <a:lumMod val="85000"/>
                    <a:lumOff val="15000"/>
                  </a:prstClr>
                </a:solidFill>
                <a:latin typeface="Century Gothic"/>
                <a:ea typeface="微软雅黑"/>
              </a:rPr>
              <a:t>感谢观看与指导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F68E3FA-D666-4976-98EF-18199B541309}"/>
              </a:ext>
            </a:extLst>
          </p:cNvPr>
          <p:cNvSpPr txBox="1"/>
          <p:nvPr/>
        </p:nvSpPr>
        <p:spPr>
          <a:xfrm>
            <a:off x="755183" y="3251332"/>
            <a:ext cx="6010899" cy="886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  <a:alpha val="89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Microsoft YaHei" panose="020B0503020204020204" pitchFamily="34" charset="-122"/>
                <a:cs typeface="+mn-cs"/>
                <a:sym typeface="Century Gothic" panose="020B0502020202020204" pitchFamily="34" charset="0"/>
              </a:rPr>
              <a:t>Four short words sum up what has lifted most successful individuals above the crowd a little 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  <a:alpha val="89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Microsoft YaHei" panose="020B0503020204020204" pitchFamily="34" charset="-122"/>
                <a:cs typeface="+mn-cs"/>
                <a:sym typeface="Century Gothic" panose="020B0502020202020204" pitchFamily="34" charset="0"/>
              </a:rPr>
              <a:t>bit m short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  <a:alpha val="89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Microsoft YaHei" panose="020B0503020204020204" pitchFamily="34" charset="-122"/>
              <a:cs typeface="+mn-cs"/>
              <a:sym typeface="Century Gothic" panose="020B0502020202020204" pitchFamily="34" charset="0"/>
            </a:endParaRPr>
          </a:p>
        </p:txBody>
      </p:sp>
      <p:sp>
        <p:nvSpPr>
          <p:cNvPr id="24" name="TextBox 20">
            <a:extLst>
              <a:ext uri="{FF2B5EF4-FFF2-40B4-BE49-F238E27FC236}">
                <a16:creationId xmlns:a16="http://schemas.microsoft.com/office/drawing/2014/main" id="{A62F5D59-0633-41A8-868E-265D6C904A59}"/>
              </a:ext>
            </a:extLst>
          </p:cNvPr>
          <p:cNvSpPr txBox="1"/>
          <p:nvPr/>
        </p:nvSpPr>
        <p:spPr>
          <a:xfrm>
            <a:off x="702439" y="4433522"/>
            <a:ext cx="941283" cy="320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67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81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工作总结</a:t>
            </a:r>
          </a:p>
        </p:txBody>
      </p:sp>
      <p:sp>
        <p:nvSpPr>
          <p:cNvPr id="25" name="TextBox 21">
            <a:extLst>
              <a:ext uri="{FF2B5EF4-FFF2-40B4-BE49-F238E27FC236}">
                <a16:creationId xmlns:a16="http://schemas.microsoft.com/office/drawing/2014/main" id="{9BF4EBB1-A440-46DD-B7FA-737D6B02EBAE}"/>
              </a:ext>
            </a:extLst>
          </p:cNvPr>
          <p:cNvSpPr txBox="1"/>
          <p:nvPr/>
        </p:nvSpPr>
        <p:spPr>
          <a:xfrm>
            <a:off x="1884891" y="4433522"/>
            <a:ext cx="941283" cy="320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67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81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商务报告</a:t>
            </a:r>
          </a:p>
        </p:txBody>
      </p:sp>
      <p:sp>
        <p:nvSpPr>
          <p:cNvPr id="26" name="TextBox 22">
            <a:extLst>
              <a:ext uri="{FF2B5EF4-FFF2-40B4-BE49-F238E27FC236}">
                <a16:creationId xmlns:a16="http://schemas.microsoft.com/office/drawing/2014/main" id="{74B02929-52A4-45FD-BDFA-B4C44FCB6CF7}"/>
              </a:ext>
            </a:extLst>
          </p:cNvPr>
          <p:cNvSpPr txBox="1"/>
          <p:nvPr/>
        </p:nvSpPr>
        <p:spPr>
          <a:xfrm>
            <a:off x="3067343" y="4433522"/>
            <a:ext cx="941283" cy="320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67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81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新年计划</a:t>
            </a:r>
          </a:p>
        </p:txBody>
      </p:sp>
      <p:sp>
        <p:nvSpPr>
          <p:cNvPr id="27" name="TextBox 23">
            <a:extLst>
              <a:ext uri="{FF2B5EF4-FFF2-40B4-BE49-F238E27FC236}">
                <a16:creationId xmlns:a16="http://schemas.microsoft.com/office/drawing/2014/main" id="{459F4D21-3881-4A47-AAD4-EAE915C27621}"/>
              </a:ext>
            </a:extLst>
          </p:cNvPr>
          <p:cNvSpPr txBox="1"/>
          <p:nvPr/>
        </p:nvSpPr>
        <p:spPr>
          <a:xfrm>
            <a:off x="4150247" y="4433522"/>
            <a:ext cx="941283" cy="320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67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81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商务展示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C38FA0D4-6308-4470-B49E-B9E254B7CA98}"/>
              </a:ext>
            </a:extLst>
          </p:cNvPr>
          <p:cNvCxnSpPr>
            <a:cxnSpLocks/>
          </p:cNvCxnSpPr>
          <p:nvPr/>
        </p:nvCxnSpPr>
        <p:spPr>
          <a:xfrm>
            <a:off x="1736551" y="4460156"/>
            <a:ext cx="0" cy="24947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B38B061C-3EAC-4D5E-A271-35770AF7CDEA}"/>
              </a:ext>
            </a:extLst>
          </p:cNvPr>
          <p:cNvCxnSpPr>
            <a:cxnSpLocks/>
          </p:cNvCxnSpPr>
          <p:nvPr/>
        </p:nvCxnSpPr>
        <p:spPr>
          <a:xfrm>
            <a:off x="2946226" y="4460155"/>
            <a:ext cx="0" cy="25821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418C27DE-101B-4C50-8589-A7CC90561CBA}"/>
              </a:ext>
            </a:extLst>
          </p:cNvPr>
          <p:cNvCxnSpPr>
            <a:cxnSpLocks/>
          </p:cNvCxnSpPr>
          <p:nvPr/>
        </p:nvCxnSpPr>
        <p:spPr>
          <a:xfrm>
            <a:off x="4093097" y="4460155"/>
            <a:ext cx="0" cy="24947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id="{CA763163-4DB2-4F4E-BD56-EC556B794308}"/>
              </a:ext>
            </a:extLst>
          </p:cNvPr>
          <p:cNvSpPr txBox="1"/>
          <p:nvPr/>
        </p:nvSpPr>
        <p:spPr>
          <a:xfrm>
            <a:off x="767457" y="5232459"/>
            <a:ext cx="1921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67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汇报人：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02660B5E-0016-44A0-ABCE-EC15B25A7981}"/>
              </a:ext>
            </a:extLst>
          </p:cNvPr>
          <p:cNvSpPr/>
          <p:nvPr/>
        </p:nvSpPr>
        <p:spPr>
          <a:xfrm>
            <a:off x="767459" y="5188350"/>
            <a:ext cx="1960397" cy="413441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23208E1-C633-468C-8602-BD0EC0615979}"/>
              </a:ext>
            </a:extLst>
          </p:cNvPr>
          <p:cNvSpPr txBox="1"/>
          <p:nvPr/>
        </p:nvSpPr>
        <p:spPr>
          <a:xfrm>
            <a:off x="3178408" y="5232459"/>
            <a:ext cx="2143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67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汇报时间：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X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月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X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日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D514B779-2568-4FA7-8B2F-B88E96564C71}"/>
              </a:ext>
            </a:extLst>
          </p:cNvPr>
          <p:cNvSpPr/>
          <p:nvPr/>
        </p:nvSpPr>
        <p:spPr>
          <a:xfrm>
            <a:off x="3170312" y="5198040"/>
            <a:ext cx="2151743" cy="403751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154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53062" y="3312826"/>
            <a:ext cx="5262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77933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B376C07-1E91-4F5B-8512-6563D984E76B}"/>
              </a:ext>
            </a:extLst>
          </p:cNvPr>
          <p:cNvSpPr/>
          <p:nvPr/>
        </p:nvSpPr>
        <p:spPr>
          <a:xfrm>
            <a:off x="0" y="2117912"/>
            <a:ext cx="658906" cy="2622176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A99563-3A1E-4CA2-BD47-57CEB8E770F6}"/>
              </a:ext>
            </a:extLst>
          </p:cNvPr>
          <p:cNvSpPr txBox="1"/>
          <p:nvPr/>
        </p:nvSpPr>
        <p:spPr>
          <a:xfrm>
            <a:off x="69784" y="2517413"/>
            <a:ext cx="492443" cy="19565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2000" b="1"/>
              <a:t>BUSINESS</a:t>
            </a:r>
            <a:endParaRPr lang="zh-CN" altLang="en-US" sz="2000" b="1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F2AD4A0-E4F8-41EA-9D4C-B6B2F8E1F1AC}"/>
              </a:ext>
            </a:extLst>
          </p:cNvPr>
          <p:cNvSpPr txBox="1"/>
          <p:nvPr/>
        </p:nvSpPr>
        <p:spPr>
          <a:xfrm>
            <a:off x="1472452" y="1976716"/>
            <a:ext cx="4342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4F81BD"/>
                </a:solidFill>
              </a:rPr>
              <a:t>PART  ONE</a:t>
            </a:r>
            <a:endParaRPr lang="zh-CN" altLang="en-US" sz="4800" b="1">
              <a:solidFill>
                <a:srgbClr val="4F81BD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D1E1AE-0CAF-4EAE-8E48-F15CAFB33880}"/>
              </a:ext>
            </a:extLst>
          </p:cNvPr>
          <p:cNvSpPr txBox="1"/>
          <p:nvPr/>
        </p:nvSpPr>
        <p:spPr>
          <a:xfrm>
            <a:off x="1472451" y="2899432"/>
            <a:ext cx="43429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年度工作概述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B6EBB73-B8A6-4508-884C-9089EE4219C1}"/>
              </a:ext>
            </a:extLst>
          </p:cNvPr>
          <p:cNvSpPr txBox="1"/>
          <p:nvPr/>
        </p:nvSpPr>
        <p:spPr>
          <a:xfrm>
            <a:off x="1472451" y="3853969"/>
            <a:ext cx="6010899" cy="886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Microsoft YaHei" panose="020B0503020204020204" pitchFamily="34" charset="-122"/>
                <a:sym typeface="Century Gothic" panose="020B0502020202020204" pitchFamily="34" charset="0"/>
              </a:rPr>
              <a:t>Four short words sum up what has lifted most successful individuals above the crowd a little 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Microsoft YaHei" panose="020B0503020204020204" pitchFamily="34" charset="-122"/>
                <a:sym typeface="Century Gothic" panose="020B0502020202020204" pitchFamily="34" charset="0"/>
              </a:rPr>
              <a:t>bit m</a:t>
            </a:r>
            <a:r>
              <a:rPr lang="en-US" altLang="zh-CN" sz="1400">
                <a:solidFill>
                  <a:schemeClr val="bg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Microsoft YaHei" panose="020B0503020204020204" pitchFamily="34" charset="-122"/>
                <a:sym typeface="Century Gothic" panose="020B0502020202020204" pitchFamily="34" charset="0"/>
              </a:rPr>
              <a:t> short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Microsoft YaHei" panose="020B0503020204020204" pitchFamily="34" charset="-122"/>
              <a:sym typeface="Century Gothic" panose="020B0502020202020204" pitchFamily="34" charset="0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656D800-0995-4ED6-90FF-0DA53070AD5F}"/>
              </a:ext>
            </a:extLst>
          </p:cNvPr>
          <p:cNvCxnSpPr/>
          <p:nvPr/>
        </p:nvCxnSpPr>
        <p:spPr>
          <a:xfrm>
            <a:off x="1667436" y="3853969"/>
            <a:ext cx="914400" cy="0"/>
          </a:xfrm>
          <a:prstGeom prst="line">
            <a:avLst/>
          </a:prstGeom>
          <a:ln w="41275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平行四边形 6">
            <a:extLst>
              <a:ext uri="{FF2B5EF4-FFF2-40B4-BE49-F238E27FC236}">
                <a16:creationId xmlns:a16="http://schemas.microsoft.com/office/drawing/2014/main" id="{270C5034-9F5C-4224-9956-7CBDD7EC7041}"/>
              </a:ext>
            </a:extLst>
          </p:cNvPr>
          <p:cNvSpPr/>
          <p:nvPr/>
        </p:nvSpPr>
        <p:spPr>
          <a:xfrm rot="19586943">
            <a:off x="6535437" y="2121759"/>
            <a:ext cx="3911158" cy="1770937"/>
          </a:xfrm>
          <a:custGeom>
            <a:avLst/>
            <a:gdLst>
              <a:gd name="connsiteX0" fmla="*/ 0 w 4606366"/>
              <a:gd name="connsiteY0" fmla="*/ 1274301 h 1274301"/>
              <a:gd name="connsiteX1" fmla="*/ 318575 w 4606366"/>
              <a:gd name="connsiteY1" fmla="*/ 0 h 1274301"/>
              <a:gd name="connsiteX2" fmla="*/ 4606366 w 4606366"/>
              <a:gd name="connsiteY2" fmla="*/ 0 h 1274301"/>
              <a:gd name="connsiteX3" fmla="*/ 4287791 w 4606366"/>
              <a:gd name="connsiteY3" fmla="*/ 1274301 h 1274301"/>
              <a:gd name="connsiteX4" fmla="*/ 0 w 4606366"/>
              <a:gd name="connsiteY4" fmla="*/ 1274301 h 1274301"/>
              <a:gd name="connsiteX0" fmla="*/ 0 w 4606366"/>
              <a:gd name="connsiteY0" fmla="*/ 1274301 h 1274301"/>
              <a:gd name="connsiteX1" fmla="*/ 131438 w 4606366"/>
              <a:gd name="connsiteY1" fmla="*/ 682608 h 1274301"/>
              <a:gd name="connsiteX2" fmla="*/ 318575 w 4606366"/>
              <a:gd name="connsiteY2" fmla="*/ 0 h 1274301"/>
              <a:gd name="connsiteX3" fmla="*/ 4606366 w 4606366"/>
              <a:gd name="connsiteY3" fmla="*/ 0 h 1274301"/>
              <a:gd name="connsiteX4" fmla="*/ 4287791 w 4606366"/>
              <a:gd name="connsiteY4" fmla="*/ 1274301 h 1274301"/>
              <a:gd name="connsiteX5" fmla="*/ 0 w 4606366"/>
              <a:gd name="connsiteY5" fmla="*/ 1274301 h 1274301"/>
              <a:gd name="connsiteX0" fmla="*/ 345969 w 4474928"/>
              <a:gd name="connsiteY0" fmla="*/ 1284331 h 1284331"/>
              <a:gd name="connsiteX1" fmla="*/ 0 w 4474928"/>
              <a:gd name="connsiteY1" fmla="*/ 682608 h 1284331"/>
              <a:gd name="connsiteX2" fmla="*/ 187137 w 4474928"/>
              <a:gd name="connsiteY2" fmla="*/ 0 h 1284331"/>
              <a:gd name="connsiteX3" fmla="*/ 4474928 w 4474928"/>
              <a:gd name="connsiteY3" fmla="*/ 0 h 1284331"/>
              <a:gd name="connsiteX4" fmla="*/ 4156353 w 4474928"/>
              <a:gd name="connsiteY4" fmla="*/ 1274301 h 1284331"/>
              <a:gd name="connsiteX5" fmla="*/ 345969 w 4474928"/>
              <a:gd name="connsiteY5" fmla="*/ 1284331 h 1284331"/>
              <a:gd name="connsiteX0" fmla="*/ 554298 w 4683257"/>
              <a:gd name="connsiteY0" fmla="*/ 1284331 h 1284331"/>
              <a:gd name="connsiteX1" fmla="*/ 0 w 4683257"/>
              <a:gd name="connsiteY1" fmla="*/ 899429 h 1284331"/>
              <a:gd name="connsiteX2" fmla="*/ 395466 w 4683257"/>
              <a:gd name="connsiteY2" fmla="*/ 0 h 1284331"/>
              <a:gd name="connsiteX3" fmla="*/ 4683257 w 4683257"/>
              <a:gd name="connsiteY3" fmla="*/ 0 h 1284331"/>
              <a:gd name="connsiteX4" fmla="*/ 4364682 w 4683257"/>
              <a:gd name="connsiteY4" fmla="*/ 1274301 h 1284331"/>
              <a:gd name="connsiteX5" fmla="*/ 554298 w 4683257"/>
              <a:gd name="connsiteY5" fmla="*/ 1284331 h 1284331"/>
              <a:gd name="connsiteX0" fmla="*/ 408846 w 4683257"/>
              <a:gd name="connsiteY0" fmla="*/ 1284683 h 1284683"/>
              <a:gd name="connsiteX1" fmla="*/ 0 w 4683257"/>
              <a:gd name="connsiteY1" fmla="*/ 899429 h 1284683"/>
              <a:gd name="connsiteX2" fmla="*/ 395466 w 4683257"/>
              <a:gd name="connsiteY2" fmla="*/ 0 h 1284683"/>
              <a:gd name="connsiteX3" fmla="*/ 4683257 w 4683257"/>
              <a:gd name="connsiteY3" fmla="*/ 0 h 1284683"/>
              <a:gd name="connsiteX4" fmla="*/ 4364682 w 4683257"/>
              <a:gd name="connsiteY4" fmla="*/ 1274301 h 1284683"/>
              <a:gd name="connsiteX5" fmla="*/ 408846 w 4683257"/>
              <a:gd name="connsiteY5" fmla="*/ 1284683 h 1284683"/>
              <a:gd name="connsiteX0" fmla="*/ 1459511 w 5733922"/>
              <a:gd name="connsiteY0" fmla="*/ 1287609 h 1287609"/>
              <a:gd name="connsiteX1" fmla="*/ 1050665 w 5733922"/>
              <a:gd name="connsiteY1" fmla="*/ 902355 h 1287609"/>
              <a:gd name="connsiteX2" fmla="*/ 0 w 5733922"/>
              <a:gd name="connsiteY2" fmla="*/ 0 h 1287609"/>
              <a:gd name="connsiteX3" fmla="*/ 5733922 w 5733922"/>
              <a:gd name="connsiteY3" fmla="*/ 2926 h 1287609"/>
              <a:gd name="connsiteX4" fmla="*/ 5415347 w 5733922"/>
              <a:gd name="connsiteY4" fmla="*/ 1277227 h 1287609"/>
              <a:gd name="connsiteX5" fmla="*/ 1459511 w 5733922"/>
              <a:gd name="connsiteY5" fmla="*/ 1287609 h 1287609"/>
              <a:gd name="connsiteX0" fmla="*/ 1459511 w 5733922"/>
              <a:gd name="connsiteY0" fmla="*/ 1287609 h 1287609"/>
              <a:gd name="connsiteX1" fmla="*/ 1531017 w 5733922"/>
              <a:gd name="connsiteY1" fmla="*/ 544015 h 1287609"/>
              <a:gd name="connsiteX2" fmla="*/ 0 w 5733922"/>
              <a:gd name="connsiteY2" fmla="*/ 0 h 1287609"/>
              <a:gd name="connsiteX3" fmla="*/ 5733922 w 5733922"/>
              <a:gd name="connsiteY3" fmla="*/ 2926 h 1287609"/>
              <a:gd name="connsiteX4" fmla="*/ 5415347 w 5733922"/>
              <a:gd name="connsiteY4" fmla="*/ 1277227 h 1287609"/>
              <a:gd name="connsiteX5" fmla="*/ 1459511 w 5733922"/>
              <a:gd name="connsiteY5" fmla="*/ 1287609 h 1287609"/>
              <a:gd name="connsiteX0" fmla="*/ 1459511 w 5733922"/>
              <a:gd name="connsiteY0" fmla="*/ 1287609 h 1287609"/>
              <a:gd name="connsiteX1" fmla="*/ 1531017 w 5733922"/>
              <a:gd name="connsiteY1" fmla="*/ 544015 h 1287609"/>
              <a:gd name="connsiteX2" fmla="*/ 854662 w 5733922"/>
              <a:gd name="connsiteY2" fmla="*/ 311936 h 1287609"/>
              <a:gd name="connsiteX3" fmla="*/ 0 w 5733922"/>
              <a:gd name="connsiteY3" fmla="*/ 0 h 1287609"/>
              <a:gd name="connsiteX4" fmla="*/ 5733922 w 5733922"/>
              <a:gd name="connsiteY4" fmla="*/ 2926 h 1287609"/>
              <a:gd name="connsiteX5" fmla="*/ 5415347 w 5733922"/>
              <a:gd name="connsiteY5" fmla="*/ 1277227 h 1287609"/>
              <a:gd name="connsiteX6" fmla="*/ 1459511 w 5733922"/>
              <a:gd name="connsiteY6" fmla="*/ 1287609 h 1287609"/>
              <a:gd name="connsiteX0" fmla="*/ 1459511 w 5733922"/>
              <a:gd name="connsiteY0" fmla="*/ 1287609 h 1287609"/>
              <a:gd name="connsiteX1" fmla="*/ 1531017 w 5733922"/>
              <a:gd name="connsiteY1" fmla="*/ 544015 h 1287609"/>
              <a:gd name="connsiteX2" fmla="*/ 492945 w 5733922"/>
              <a:gd name="connsiteY2" fmla="*/ 516134 h 1287609"/>
              <a:gd name="connsiteX3" fmla="*/ 0 w 5733922"/>
              <a:gd name="connsiteY3" fmla="*/ 0 h 1287609"/>
              <a:gd name="connsiteX4" fmla="*/ 5733922 w 5733922"/>
              <a:gd name="connsiteY4" fmla="*/ 2926 h 1287609"/>
              <a:gd name="connsiteX5" fmla="*/ 5415347 w 5733922"/>
              <a:gd name="connsiteY5" fmla="*/ 1277227 h 1287609"/>
              <a:gd name="connsiteX6" fmla="*/ 1459511 w 5733922"/>
              <a:gd name="connsiteY6" fmla="*/ 1287609 h 1287609"/>
              <a:gd name="connsiteX0" fmla="*/ 966566 w 5240977"/>
              <a:gd name="connsiteY0" fmla="*/ 1284683 h 1284683"/>
              <a:gd name="connsiteX1" fmla="*/ 1038072 w 5240977"/>
              <a:gd name="connsiteY1" fmla="*/ 541089 h 1284683"/>
              <a:gd name="connsiteX2" fmla="*/ 0 w 5240977"/>
              <a:gd name="connsiteY2" fmla="*/ 513208 h 1284683"/>
              <a:gd name="connsiteX3" fmla="*/ 191133 w 5240977"/>
              <a:gd name="connsiteY3" fmla="*/ 5694 h 1284683"/>
              <a:gd name="connsiteX4" fmla="*/ 5240977 w 5240977"/>
              <a:gd name="connsiteY4" fmla="*/ 0 h 1284683"/>
              <a:gd name="connsiteX5" fmla="*/ 4922402 w 5240977"/>
              <a:gd name="connsiteY5" fmla="*/ 1274301 h 1284683"/>
              <a:gd name="connsiteX6" fmla="*/ 966566 w 5240977"/>
              <a:gd name="connsiteY6" fmla="*/ 1284683 h 1284683"/>
              <a:gd name="connsiteX0" fmla="*/ 1517487 w 5791898"/>
              <a:gd name="connsiteY0" fmla="*/ 1284683 h 1284683"/>
              <a:gd name="connsiteX1" fmla="*/ 1588993 w 5791898"/>
              <a:gd name="connsiteY1" fmla="*/ 541089 h 1284683"/>
              <a:gd name="connsiteX2" fmla="*/ 0 w 5791898"/>
              <a:gd name="connsiteY2" fmla="*/ 509160 h 1284683"/>
              <a:gd name="connsiteX3" fmla="*/ 742054 w 5791898"/>
              <a:gd name="connsiteY3" fmla="*/ 5694 h 1284683"/>
              <a:gd name="connsiteX4" fmla="*/ 5791898 w 5791898"/>
              <a:gd name="connsiteY4" fmla="*/ 0 h 1284683"/>
              <a:gd name="connsiteX5" fmla="*/ 5473323 w 5791898"/>
              <a:gd name="connsiteY5" fmla="*/ 1274301 h 1284683"/>
              <a:gd name="connsiteX6" fmla="*/ 1517487 w 5791898"/>
              <a:gd name="connsiteY6" fmla="*/ 1284683 h 1284683"/>
              <a:gd name="connsiteX0" fmla="*/ 1517487 w 5791898"/>
              <a:gd name="connsiteY0" fmla="*/ 1284683 h 1284683"/>
              <a:gd name="connsiteX1" fmla="*/ 1024276 w 5791898"/>
              <a:gd name="connsiteY1" fmla="*/ 532320 h 1284683"/>
              <a:gd name="connsiteX2" fmla="*/ 0 w 5791898"/>
              <a:gd name="connsiteY2" fmla="*/ 509160 h 1284683"/>
              <a:gd name="connsiteX3" fmla="*/ 742054 w 5791898"/>
              <a:gd name="connsiteY3" fmla="*/ 5694 h 1284683"/>
              <a:gd name="connsiteX4" fmla="*/ 5791898 w 5791898"/>
              <a:gd name="connsiteY4" fmla="*/ 0 h 1284683"/>
              <a:gd name="connsiteX5" fmla="*/ 5473323 w 5791898"/>
              <a:gd name="connsiteY5" fmla="*/ 1274301 h 1284683"/>
              <a:gd name="connsiteX6" fmla="*/ 1517487 w 5791898"/>
              <a:gd name="connsiteY6" fmla="*/ 1284683 h 1284683"/>
              <a:gd name="connsiteX0" fmla="*/ 1517487 w 5797578"/>
              <a:gd name="connsiteY0" fmla="*/ 1278989 h 1278989"/>
              <a:gd name="connsiteX1" fmla="*/ 1024276 w 5797578"/>
              <a:gd name="connsiteY1" fmla="*/ 526626 h 1278989"/>
              <a:gd name="connsiteX2" fmla="*/ 0 w 5797578"/>
              <a:gd name="connsiteY2" fmla="*/ 503466 h 1278989"/>
              <a:gd name="connsiteX3" fmla="*/ 742054 w 5797578"/>
              <a:gd name="connsiteY3" fmla="*/ 0 h 1278989"/>
              <a:gd name="connsiteX4" fmla="*/ 5797578 w 5797578"/>
              <a:gd name="connsiteY4" fmla="*/ 35636 h 1278989"/>
              <a:gd name="connsiteX5" fmla="*/ 5473323 w 5797578"/>
              <a:gd name="connsiteY5" fmla="*/ 1268607 h 1278989"/>
              <a:gd name="connsiteX6" fmla="*/ 1517487 w 5797578"/>
              <a:gd name="connsiteY6" fmla="*/ 1278989 h 1278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578" h="1278989">
                <a:moveTo>
                  <a:pt x="1517487" y="1278989"/>
                </a:moveTo>
                <a:lnTo>
                  <a:pt x="1024276" y="526626"/>
                </a:lnTo>
                <a:lnTo>
                  <a:pt x="0" y="503466"/>
                </a:lnTo>
                <a:lnTo>
                  <a:pt x="742054" y="0"/>
                </a:lnTo>
                <a:lnTo>
                  <a:pt x="5797578" y="35636"/>
                </a:lnTo>
                <a:lnTo>
                  <a:pt x="5473323" y="1268607"/>
                </a:lnTo>
                <a:lnTo>
                  <a:pt x="1517487" y="1278989"/>
                </a:lnTo>
                <a:close/>
              </a:path>
            </a:pathLst>
          </a:custGeom>
          <a:solidFill>
            <a:srgbClr val="DFDFD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id="{B5F2DAC6-4185-46F8-8A9B-2A83540D373E}"/>
              </a:ext>
            </a:extLst>
          </p:cNvPr>
          <p:cNvSpPr/>
          <p:nvPr/>
        </p:nvSpPr>
        <p:spPr>
          <a:xfrm rot="8681015">
            <a:off x="8162044" y="2884806"/>
            <a:ext cx="999067" cy="861264"/>
          </a:xfrm>
          <a:prstGeom prst="triangle">
            <a:avLst/>
          </a:prstGeom>
          <a:solidFill>
            <a:schemeClr val="tx1">
              <a:lumMod val="85000"/>
              <a:alpha val="7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FE38BBB1-2302-4F14-AC33-B1E7A291985C}"/>
              </a:ext>
            </a:extLst>
          </p:cNvPr>
          <p:cNvSpPr/>
          <p:nvPr/>
        </p:nvSpPr>
        <p:spPr>
          <a:xfrm rot="8681015">
            <a:off x="8198958" y="4177212"/>
            <a:ext cx="510208" cy="439834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50800" dir="30000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id="{DE5A528B-E2F9-467B-9D28-EC81813EBE52}"/>
              </a:ext>
            </a:extLst>
          </p:cNvPr>
          <p:cNvSpPr/>
          <p:nvPr/>
        </p:nvSpPr>
        <p:spPr>
          <a:xfrm rot="8681015">
            <a:off x="10119695" y="4386967"/>
            <a:ext cx="510208" cy="439834"/>
          </a:xfrm>
          <a:prstGeom prst="triangle">
            <a:avLst/>
          </a:prstGeom>
          <a:solidFill>
            <a:srgbClr val="DEDE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菱形 10">
            <a:extLst>
              <a:ext uri="{FF2B5EF4-FFF2-40B4-BE49-F238E27FC236}">
                <a16:creationId xmlns:a16="http://schemas.microsoft.com/office/drawing/2014/main" id="{DCB9D13E-EDB7-4C41-99ED-FF38A48B6C85}"/>
              </a:ext>
            </a:extLst>
          </p:cNvPr>
          <p:cNvSpPr/>
          <p:nvPr/>
        </p:nvSpPr>
        <p:spPr>
          <a:xfrm>
            <a:off x="8873922" y="1583297"/>
            <a:ext cx="3296384" cy="2010385"/>
          </a:xfrm>
          <a:custGeom>
            <a:avLst/>
            <a:gdLst>
              <a:gd name="connsiteX0" fmla="*/ 0 w 3242596"/>
              <a:gd name="connsiteY0" fmla="*/ 1032087 h 2064173"/>
              <a:gd name="connsiteX1" fmla="*/ 1621298 w 3242596"/>
              <a:gd name="connsiteY1" fmla="*/ 0 h 2064173"/>
              <a:gd name="connsiteX2" fmla="*/ 3242596 w 3242596"/>
              <a:gd name="connsiteY2" fmla="*/ 1032087 h 2064173"/>
              <a:gd name="connsiteX3" fmla="*/ 1621298 w 3242596"/>
              <a:gd name="connsiteY3" fmla="*/ 2064173 h 2064173"/>
              <a:gd name="connsiteX4" fmla="*/ 0 w 3242596"/>
              <a:gd name="connsiteY4" fmla="*/ 1032087 h 2064173"/>
              <a:gd name="connsiteX0" fmla="*/ 0 w 3296384"/>
              <a:gd name="connsiteY0" fmla="*/ 1032087 h 2064173"/>
              <a:gd name="connsiteX1" fmla="*/ 1621298 w 3296384"/>
              <a:gd name="connsiteY1" fmla="*/ 0 h 2064173"/>
              <a:gd name="connsiteX2" fmla="*/ 3296384 w 3296384"/>
              <a:gd name="connsiteY2" fmla="*/ 1045534 h 2064173"/>
              <a:gd name="connsiteX3" fmla="*/ 1621298 w 3296384"/>
              <a:gd name="connsiteY3" fmla="*/ 2064173 h 2064173"/>
              <a:gd name="connsiteX4" fmla="*/ 0 w 3296384"/>
              <a:gd name="connsiteY4" fmla="*/ 1032087 h 2064173"/>
              <a:gd name="connsiteX0" fmla="*/ 0 w 3296384"/>
              <a:gd name="connsiteY0" fmla="*/ 1032087 h 2010385"/>
              <a:gd name="connsiteX1" fmla="*/ 1621298 w 3296384"/>
              <a:gd name="connsiteY1" fmla="*/ 0 h 2010385"/>
              <a:gd name="connsiteX2" fmla="*/ 3296384 w 3296384"/>
              <a:gd name="connsiteY2" fmla="*/ 1045534 h 2010385"/>
              <a:gd name="connsiteX3" fmla="*/ 1621298 w 3296384"/>
              <a:gd name="connsiteY3" fmla="*/ 2010385 h 2010385"/>
              <a:gd name="connsiteX4" fmla="*/ 0 w 3296384"/>
              <a:gd name="connsiteY4" fmla="*/ 1032087 h 2010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6384" h="2010385">
                <a:moveTo>
                  <a:pt x="0" y="1032087"/>
                </a:moveTo>
                <a:lnTo>
                  <a:pt x="1621298" y="0"/>
                </a:lnTo>
                <a:lnTo>
                  <a:pt x="3296384" y="1045534"/>
                </a:lnTo>
                <a:lnTo>
                  <a:pt x="1621298" y="2010385"/>
                </a:lnTo>
                <a:lnTo>
                  <a:pt x="0" y="103208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38100" dist="38100" dir="8100000" sx="103000" sy="103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11">
            <a:extLst>
              <a:ext uri="{FF2B5EF4-FFF2-40B4-BE49-F238E27FC236}">
                <a16:creationId xmlns:a16="http://schemas.microsoft.com/office/drawing/2014/main" id="{CB6183F3-CADA-4556-89A2-61ADA80A3740}"/>
              </a:ext>
            </a:extLst>
          </p:cNvPr>
          <p:cNvSpPr/>
          <p:nvPr/>
        </p:nvSpPr>
        <p:spPr>
          <a:xfrm>
            <a:off x="8837594" y="2171947"/>
            <a:ext cx="2554711" cy="1416848"/>
          </a:xfrm>
          <a:custGeom>
            <a:avLst/>
            <a:gdLst>
              <a:gd name="connsiteX0" fmla="*/ 0 w 1723446"/>
              <a:gd name="connsiteY0" fmla="*/ 1295824 h 1295824"/>
              <a:gd name="connsiteX1" fmla="*/ 323956 w 1723446"/>
              <a:gd name="connsiteY1" fmla="*/ 0 h 1295824"/>
              <a:gd name="connsiteX2" fmla="*/ 1723446 w 1723446"/>
              <a:gd name="connsiteY2" fmla="*/ 0 h 1295824"/>
              <a:gd name="connsiteX3" fmla="*/ 1399490 w 1723446"/>
              <a:gd name="connsiteY3" fmla="*/ 1295824 h 1295824"/>
              <a:gd name="connsiteX4" fmla="*/ 0 w 1723446"/>
              <a:gd name="connsiteY4" fmla="*/ 1295824 h 1295824"/>
              <a:gd name="connsiteX0" fmla="*/ 79456 w 1802902"/>
              <a:gd name="connsiteY0" fmla="*/ 1295824 h 1295824"/>
              <a:gd name="connsiteX1" fmla="*/ 0 w 1802902"/>
              <a:gd name="connsiteY1" fmla="*/ 201706 h 1295824"/>
              <a:gd name="connsiteX2" fmla="*/ 1802902 w 1802902"/>
              <a:gd name="connsiteY2" fmla="*/ 0 h 1295824"/>
              <a:gd name="connsiteX3" fmla="*/ 1478946 w 1802902"/>
              <a:gd name="connsiteY3" fmla="*/ 1295824 h 1295824"/>
              <a:gd name="connsiteX4" fmla="*/ 79456 w 1802902"/>
              <a:gd name="connsiteY4" fmla="*/ 1295824 h 1295824"/>
              <a:gd name="connsiteX0" fmla="*/ 79456 w 1478946"/>
              <a:gd name="connsiteY0" fmla="*/ 1524424 h 1524424"/>
              <a:gd name="connsiteX1" fmla="*/ 0 w 1478946"/>
              <a:gd name="connsiteY1" fmla="*/ 430306 h 1524424"/>
              <a:gd name="connsiteX2" fmla="*/ 740585 w 1478946"/>
              <a:gd name="connsiteY2" fmla="*/ 0 h 1524424"/>
              <a:gd name="connsiteX3" fmla="*/ 1478946 w 1478946"/>
              <a:gd name="connsiteY3" fmla="*/ 1524424 h 1524424"/>
              <a:gd name="connsiteX4" fmla="*/ 79456 w 1478946"/>
              <a:gd name="connsiteY4" fmla="*/ 1524424 h 1524424"/>
              <a:gd name="connsiteX0" fmla="*/ 79456 w 2554711"/>
              <a:gd name="connsiteY0" fmla="*/ 1524424 h 1524424"/>
              <a:gd name="connsiteX1" fmla="*/ 0 w 2554711"/>
              <a:gd name="connsiteY1" fmla="*/ 430306 h 1524424"/>
              <a:gd name="connsiteX2" fmla="*/ 740585 w 2554711"/>
              <a:gd name="connsiteY2" fmla="*/ 0 h 1524424"/>
              <a:gd name="connsiteX3" fmla="*/ 2554711 w 2554711"/>
              <a:gd name="connsiteY3" fmla="*/ 905859 h 1524424"/>
              <a:gd name="connsiteX4" fmla="*/ 79456 w 2554711"/>
              <a:gd name="connsiteY4" fmla="*/ 1524424 h 1524424"/>
              <a:gd name="connsiteX0" fmla="*/ 1625868 w 2554711"/>
              <a:gd name="connsiteY0" fmla="*/ 1349612 h 1349612"/>
              <a:gd name="connsiteX1" fmla="*/ 0 w 2554711"/>
              <a:gd name="connsiteY1" fmla="*/ 430306 h 1349612"/>
              <a:gd name="connsiteX2" fmla="*/ 740585 w 2554711"/>
              <a:gd name="connsiteY2" fmla="*/ 0 h 1349612"/>
              <a:gd name="connsiteX3" fmla="*/ 2554711 w 2554711"/>
              <a:gd name="connsiteY3" fmla="*/ 905859 h 1349612"/>
              <a:gd name="connsiteX4" fmla="*/ 1625868 w 2554711"/>
              <a:gd name="connsiteY4" fmla="*/ 1349612 h 1349612"/>
              <a:gd name="connsiteX0" fmla="*/ 1666209 w 2554711"/>
              <a:gd name="connsiteY0" fmla="*/ 1376506 h 1376506"/>
              <a:gd name="connsiteX1" fmla="*/ 0 w 2554711"/>
              <a:gd name="connsiteY1" fmla="*/ 430306 h 1376506"/>
              <a:gd name="connsiteX2" fmla="*/ 740585 w 2554711"/>
              <a:gd name="connsiteY2" fmla="*/ 0 h 1376506"/>
              <a:gd name="connsiteX3" fmla="*/ 2554711 w 2554711"/>
              <a:gd name="connsiteY3" fmla="*/ 905859 h 1376506"/>
              <a:gd name="connsiteX4" fmla="*/ 1666209 w 2554711"/>
              <a:gd name="connsiteY4" fmla="*/ 1376506 h 1376506"/>
              <a:gd name="connsiteX0" fmla="*/ 1666209 w 2554711"/>
              <a:gd name="connsiteY0" fmla="*/ 1416848 h 1416848"/>
              <a:gd name="connsiteX1" fmla="*/ 0 w 2554711"/>
              <a:gd name="connsiteY1" fmla="*/ 470648 h 1416848"/>
              <a:gd name="connsiteX2" fmla="*/ 713691 w 2554711"/>
              <a:gd name="connsiteY2" fmla="*/ 0 h 1416848"/>
              <a:gd name="connsiteX3" fmla="*/ 2554711 w 2554711"/>
              <a:gd name="connsiteY3" fmla="*/ 946201 h 1416848"/>
              <a:gd name="connsiteX4" fmla="*/ 1666209 w 2554711"/>
              <a:gd name="connsiteY4" fmla="*/ 1416848 h 1416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4711" h="1416848">
                <a:moveTo>
                  <a:pt x="1666209" y="1416848"/>
                </a:moveTo>
                <a:lnTo>
                  <a:pt x="0" y="470648"/>
                </a:lnTo>
                <a:lnTo>
                  <a:pt x="713691" y="0"/>
                </a:lnTo>
                <a:lnTo>
                  <a:pt x="2554711" y="946201"/>
                </a:lnTo>
                <a:lnTo>
                  <a:pt x="1666209" y="1416848"/>
                </a:lnTo>
                <a:close/>
              </a:path>
            </a:pathLst>
          </a:custGeom>
          <a:solidFill>
            <a:srgbClr val="4F81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12">
            <a:extLst>
              <a:ext uri="{FF2B5EF4-FFF2-40B4-BE49-F238E27FC236}">
                <a16:creationId xmlns:a16="http://schemas.microsoft.com/office/drawing/2014/main" id="{62444EC4-2BBB-4E63-8E74-0C9C0448E125}"/>
              </a:ext>
            </a:extLst>
          </p:cNvPr>
          <p:cNvSpPr/>
          <p:nvPr/>
        </p:nvSpPr>
        <p:spPr>
          <a:xfrm rot="19800000">
            <a:off x="11079596" y="2146838"/>
            <a:ext cx="986856" cy="766613"/>
          </a:xfrm>
          <a:custGeom>
            <a:avLst/>
            <a:gdLst>
              <a:gd name="connsiteX0" fmla="*/ 0 w 986856"/>
              <a:gd name="connsiteY0" fmla="*/ 721831 h 721831"/>
              <a:gd name="connsiteX1" fmla="*/ 493428 w 986856"/>
              <a:gd name="connsiteY1" fmla="*/ 0 h 721831"/>
              <a:gd name="connsiteX2" fmla="*/ 986856 w 986856"/>
              <a:gd name="connsiteY2" fmla="*/ 721831 h 721831"/>
              <a:gd name="connsiteX3" fmla="*/ 0 w 986856"/>
              <a:gd name="connsiteY3" fmla="*/ 721831 h 721831"/>
              <a:gd name="connsiteX0" fmla="*/ 0 w 986856"/>
              <a:gd name="connsiteY0" fmla="*/ 766613 h 766613"/>
              <a:gd name="connsiteX1" fmla="*/ 550336 w 986856"/>
              <a:gd name="connsiteY1" fmla="*/ 0 h 766613"/>
              <a:gd name="connsiteX2" fmla="*/ 986856 w 986856"/>
              <a:gd name="connsiteY2" fmla="*/ 766613 h 766613"/>
              <a:gd name="connsiteX3" fmla="*/ 0 w 986856"/>
              <a:gd name="connsiteY3" fmla="*/ 766613 h 76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6856" h="766613">
                <a:moveTo>
                  <a:pt x="0" y="766613"/>
                </a:moveTo>
                <a:lnTo>
                  <a:pt x="550336" y="0"/>
                </a:lnTo>
                <a:lnTo>
                  <a:pt x="986856" y="766613"/>
                </a:lnTo>
                <a:lnTo>
                  <a:pt x="0" y="766613"/>
                </a:lnTo>
                <a:close/>
              </a:path>
            </a:pathLst>
          </a:custGeom>
          <a:solidFill>
            <a:srgbClr val="4F81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0AF69400-9920-4ADD-B641-A02F8F128422}"/>
              </a:ext>
            </a:extLst>
          </p:cNvPr>
          <p:cNvSpPr/>
          <p:nvPr/>
        </p:nvSpPr>
        <p:spPr>
          <a:xfrm rot="16200000">
            <a:off x="10320263" y="2763636"/>
            <a:ext cx="2010385" cy="1733090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>
            <a:extLst>
              <a:ext uri="{FF2B5EF4-FFF2-40B4-BE49-F238E27FC236}">
                <a16:creationId xmlns:a16="http://schemas.microsoft.com/office/drawing/2014/main" id="{25F45BDD-4F80-4C6B-A786-DC866505C635}"/>
              </a:ext>
            </a:extLst>
          </p:cNvPr>
          <p:cNvSpPr/>
          <p:nvPr/>
        </p:nvSpPr>
        <p:spPr>
          <a:xfrm rot="8681015">
            <a:off x="10487418" y="3494999"/>
            <a:ext cx="510208" cy="439834"/>
          </a:xfrm>
          <a:prstGeom prst="triangle">
            <a:avLst/>
          </a:prstGeom>
          <a:solidFill>
            <a:srgbClr val="1B30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>
            <a:extLst>
              <a:ext uri="{FF2B5EF4-FFF2-40B4-BE49-F238E27FC236}">
                <a16:creationId xmlns:a16="http://schemas.microsoft.com/office/drawing/2014/main" id="{0B47B2B6-B83E-4D7D-9A3B-B3034B21F1A9}"/>
              </a:ext>
            </a:extLst>
          </p:cNvPr>
          <p:cNvSpPr/>
          <p:nvPr/>
        </p:nvSpPr>
        <p:spPr>
          <a:xfrm rot="16200000">
            <a:off x="10462329" y="1382549"/>
            <a:ext cx="510208" cy="439834"/>
          </a:xfrm>
          <a:prstGeom prst="triangle">
            <a:avLst/>
          </a:prstGeom>
          <a:solidFill>
            <a:srgbClr val="1B30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>
            <a:extLst>
              <a:ext uri="{FF2B5EF4-FFF2-40B4-BE49-F238E27FC236}">
                <a16:creationId xmlns:a16="http://schemas.microsoft.com/office/drawing/2014/main" id="{8F0D8BC2-4D1E-463A-921C-4AC788F96D5C}"/>
              </a:ext>
            </a:extLst>
          </p:cNvPr>
          <p:cNvSpPr/>
          <p:nvPr/>
        </p:nvSpPr>
        <p:spPr>
          <a:xfrm rot="5400000">
            <a:off x="11046828" y="1431399"/>
            <a:ext cx="405691" cy="349733"/>
          </a:xfrm>
          <a:prstGeom prst="triangl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18">
            <a:extLst>
              <a:ext uri="{FF2B5EF4-FFF2-40B4-BE49-F238E27FC236}">
                <a16:creationId xmlns:a16="http://schemas.microsoft.com/office/drawing/2014/main" id="{D6A82B66-7C19-497D-B21C-234D69E002B0}"/>
              </a:ext>
            </a:extLst>
          </p:cNvPr>
          <p:cNvSpPr/>
          <p:nvPr/>
        </p:nvSpPr>
        <p:spPr>
          <a:xfrm rot="19800000">
            <a:off x="9264057" y="1225451"/>
            <a:ext cx="1104855" cy="756405"/>
          </a:xfrm>
          <a:custGeom>
            <a:avLst/>
            <a:gdLst>
              <a:gd name="connsiteX0" fmla="*/ 0 w 1137991"/>
              <a:gd name="connsiteY0" fmla="*/ 981026 h 981026"/>
              <a:gd name="connsiteX1" fmla="*/ 568996 w 1137991"/>
              <a:gd name="connsiteY1" fmla="*/ 0 h 981026"/>
              <a:gd name="connsiteX2" fmla="*/ 1137991 w 1137991"/>
              <a:gd name="connsiteY2" fmla="*/ 981026 h 981026"/>
              <a:gd name="connsiteX3" fmla="*/ 0 w 1137991"/>
              <a:gd name="connsiteY3" fmla="*/ 981026 h 981026"/>
              <a:gd name="connsiteX0" fmla="*/ 0 w 1104855"/>
              <a:gd name="connsiteY0" fmla="*/ 1031212 h 1031212"/>
              <a:gd name="connsiteX1" fmla="*/ 535860 w 1104855"/>
              <a:gd name="connsiteY1" fmla="*/ 0 h 1031212"/>
              <a:gd name="connsiteX2" fmla="*/ 1104855 w 1104855"/>
              <a:gd name="connsiteY2" fmla="*/ 981026 h 1031212"/>
              <a:gd name="connsiteX3" fmla="*/ 0 w 1104855"/>
              <a:gd name="connsiteY3" fmla="*/ 1031212 h 1031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4855" h="1031212">
                <a:moveTo>
                  <a:pt x="0" y="1031212"/>
                </a:moveTo>
                <a:lnTo>
                  <a:pt x="535860" y="0"/>
                </a:lnTo>
                <a:lnTo>
                  <a:pt x="1104855" y="981026"/>
                </a:lnTo>
                <a:lnTo>
                  <a:pt x="0" y="1031212"/>
                </a:lnTo>
                <a:close/>
              </a:path>
            </a:pathLst>
          </a:custGeom>
          <a:solidFill>
            <a:srgbClr val="1B30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梯形 19">
            <a:extLst>
              <a:ext uri="{FF2B5EF4-FFF2-40B4-BE49-F238E27FC236}">
                <a16:creationId xmlns:a16="http://schemas.microsoft.com/office/drawing/2014/main" id="{9EDC0015-55B0-44A8-B045-4D1713E003B8}"/>
              </a:ext>
            </a:extLst>
          </p:cNvPr>
          <p:cNvSpPr/>
          <p:nvPr/>
        </p:nvSpPr>
        <p:spPr>
          <a:xfrm rot="8948101">
            <a:off x="7888749" y="1769032"/>
            <a:ext cx="2069478" cy="757077"/>
          </a:xfrm>
          <a:custGeom>
            <a:avLst/>
            <a:gdLst>
              <a:gd name="connsiteX0" fmla="*/ 0 w 1126315"/>
              <a:gd name="connsiteY0" fmla="*/ 552153 h 552153"/>
              <a:gd name="connsiteX1" fmla="*/ 138038 w 1126315"/>
              <a:gd name="connsiteY1" fmla="*/ 0 h 552153"/>
              <a:gd name="connsiteX2" fmla="*/ 988277 w 1126315"/>
              <a:gd name="connsiteY2" fmla="*/ 0 h 552153"/>
              <a:gd name="connsiteX3" fmla="*/ 1126315 w 1126315"/>
              <a:gd name="connsiteY3" fmla="*/ 552153 h 552153"/>
              <a:gd name="connsiteX4" fmla="*/ 0 w 1126315"/>
              <a:gd name="connsiteY4" fmla="*/ 552153 h 552153"/>
              <a:gd name="connsiteX0" fmla="*/ 0 w 1582162"/>
              <a:gd name="connsiteY0" fmla="*/ 1000333 h 1000333"/>
              <a:gd name="connsiteX1" fmla="*/ 593885 w 1582162"/>
              <a:gd name="connsiteY1" fmla="*/ 0 h 1000333"/>
              <a:gd name="connsiteX2" fmla="*/ 1444124 w 1582162"/>
              <a:gd name="connsiteY2" fmla="*/ 0 h 1000333"/>
              <a:gd name="connsiteX3" fmla="*/ 1582162 w 1582162"/>
              <a:gd name="connsiteY3" fmla="*/ 552153 h 1000333"/>
              <a:gd name="connsiteX4" fmla="*/ 0 w 1582162"/>
              <a:gd name="connsiteY4" fmla="*/ 1000333 h 1000333"/>
              <a:gd name="connsiteX0" fmla="*/ 0 w 1582162"/>
              <a:gd name="connsiteY0" fmla="*/ 1009487 h 1009487"/>
              <a:gd name="connsiteX1" fmla="*/ 552357 w 1582162"/>
              <a:gd name="connsiteY1" fmla="*/ 0 h 1009487"/>
              <a:gd name="connsiteX2" fmla="*/ 1444124 w 1582162"/>
              <a:gd name="connsiteY2" fmla="*/ 9154 h 1009487"/>
              <a:gd name="connsiteX3" fmla="*/ 1582162 w 1582162"/>
              <a:gd name="connsiteY3" fmla="*/ 561307 h 1009487"/>
              <a:gd name="connsiteX4" fmla="*/ 0 w 1582162"/>
              <a:gd name="connsiteY4" fmla="*/ 1009487 h 1009487"/>
              <a:gd name="connsiteX0" fmla="*/ 0 w 1582162"/>
              <a:gd name="connsiteY0" fmla="*/ 1000333 h 1000333"/>
              <a:gd name="connsiteX1" fmla="*/ 515475 w 1582162"/>
              <a:gd name="connsiteY1" fmla="*/ 134 h 1000333"/>
              <a:gd name="connsiteX2" fmla="*/ 1444124 w 1582162"/>
              <a:gd name="connsiteY2" fmla="*/ 0 h 1000333"/>
              <a:gd name="connsiteX3" fmla="*/ 1582162 w 1582162"/>
              <a:gd name="connsiteY3" fmla="*/ 552153 h 1000333"/>
              <a:gd name="connsiteX4" fmla="*/ 0 w 1582162"/>
              <a:gd name="connsiteY4" fmla="*/ 1000333 h 1000333"/>
              <a:gd name="connsiteX0" fmla="*/ 0 w 1582162"/>
              <a:gd name="connsiteY0" fmla="*/ 1055658 h 1055658"/>
              <a:gd name="connsiteX1" fmla="*/ 515475 w 1582162"/>
              <a:gd name="connsiteY1" fmla="*/ 55459 h 1055658"/>
              <a:gd name="connsiteX2" fmla="*/ 1430191 w 1582162"/>
              <a:gd name="connsiteY2" fmla="*/ 0 h 1055658"/>
              <a:gd name="connsiteX3" fmla="*/ 1582162 w 1582162"/>
              <a:gd name="connsiteY3" fmla="*/ 607478 h 1055658"/>
              <a:gd name="connsiteX4" fmla="*/ 0 w 1582162"/>
              <a:gd name="connsiteY4" fmla="*/ 1055658 h 1055658"/>
              <a:gd name="connsiteX0" fmla="*/ 0 w 2069478"/>
              <a:gd name="connsiteY0" fmla="*/ 1055658 h 1055658"/>
              <a:gd name="connsiteX1" fmla="*/ 515475 w 2069478"/>
              <a:gd name="connsiteY1" fmla="*/ 55459 h 1055658"/>
              <a:gd name="connsiteX2" fmla="*/ 1430191 w 2069478"/>
              <a:gd name="connsiteY2" fmla="*/ 0 h 1055658"/>
              <a:gd name="connsiteX3" fmla="*/ 2069478 w 2069478"/>
              <a:gd name="connsiteY3" fmla="*/ 1024051 h 1055658"/>
              <a:gd name="connsiteX4" fmla="*/ 0 w 2069478"/>
              <a:gd name="connsiteY4" fmla="*/ 1055658 h 105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9478" h="1055658">
                <a:moveTo>
                  <a:pt x="0" y="1055658"/>
                </a:moveTo>
                <a:lnTo>
                  <a:pt x="515475" y="55459"/>
                </a:lnTo>
                <a:lnTo>
                  <a:pt x="1430191" y="0"/>
                </a:lnTo>
                <a:lnTo>
                  <a:pt x="2069478" y="1024051"/>
                </a:lnTo>
                <a:lnTo>
                  <a:pt x="0" y="1055658"/>
                </a:lnTo>
                <a:close/>
              </a:path>
            </a:pathLst>
          </a:custGeom>
          <a:solidFill>
            <a:srgbClr val="DFDF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>
            <a:extLst>
              <a:ext uri="{FF2B5EF4-FFF2-40B4-BE49-F238E27FC236}">
                <a16:creationId xmlns:a16="http://schemas.microsoft.com/office/drawing/2014/main" id="{00E828AD-451F-46B7-90B4-75F8EF1DD979}"/>
              </a:ext>
            </a:extLst>
          </p:cNvPr>
          <p:cNvSpPr/>
          <p:nvPr/>
        </p:nvSpPr>
        <p:spPr>
          <a:xfrm rot="8707643">
            <a:off x="9186532" y="3504363"/>
            <a:ext cx="999067" cy="861264"/>
          </a:xfrm>
          <a:prstGeom prst="triangle">
            <a:avLst/>
          </a:prstGeom>
          <a:solidFill>
            <a:srgbClr val="4F81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>
            <a:extLst>
              <a:ext uri="{FF2B5EF4-FFF2-40B4-BE49-F238E27FC236}">
                <a16:creationId xmlns:a16="http://schemas.microsoft.com/office/drawing/2014/main" id="{86A05D21-E35E-4049-BAD5-A3AD7BD16B8C}"/>
              </a:ext>
            </a:extLst>
          </p:cNvPr>
          <p:cNvSpPr/>
          <p:nvPr/>
        </p:nvSpPr>
        <p:spPr>
          <a:xfrm rot="9000000">
            <a:off x="7597457" y="3363315"/>
            <a:ext cx="634552" cy="547027"/>
          </a:xfrm>
          <a:prstGeom prst="triangle">
            <a:avLst/>
          </a:prstGeom>
          <a:solidFill>
            <a:srgbClr val="4F81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12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:a16="http://schemas.microsoft.com/office/drawing/2014/main" id="{2C7A4649-DA48-48ED-A6C8-1789E036F2EE}"/>
              </a:ext>
            </a:extLst>
          </p:cNvPr>
          <p:cNvSpPr/>
          <p:nvPr/>
        </p:nvSpPr>
        <p:spPr bwMode="auto">
          <a:xfrm rot="16200000">
            <a:off x="-1905818" y="1890342"/>
            <a:ext cx="6856950" cy="304531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Microsoft YaHei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21EBBD8-97ED-4EA3-99D8-47B279E4E420}"/>
              </a:ext>
            </a:extLst>
          </p:cNvPr>
          <p:cNvSpPr/>
          <p:nvPr/>
        </p:nvSpPr>
        <p:spPr>
          <a:xfrm>
            <a:off x="3045314" y="1050"/>
            <a:ext cx="9146686" cy="68569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57" tIns="48378" rIns="96757" bIns="483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67527"/>
            <a:endParaRPr lang="zh-CN" altLang="en-US" sz="1905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0AA492D-281E-479C-820D-AF6617B2C211}"/>
              </a:ext>
            </a:extLst>
          </p:cNvPr>
          <p:cNvSpPr/>
          <p:nvPr/>
        </p:nvSpPr>
        <p:spPr>
          <a:xfrm>
            <a:off x="2162175" y="1362075"/>
            <a:ext cx="8924925" cy="4486275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38">
            <a:extLst>
              <a:ext uri="{FF2B5EF4-FFF2-40B4-BE49-F238E27FC236}">
                <a16:creationId xmlns:a16="http://schemas.microsoft.com/office/drawing/2014/main" id="{8BFF38E8-BD77-4F1B-BD40-E00B60F4532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502411" y="1632411"/>
            <a:ext cx="479852" cy="407861"/>
          </a:xfrm>
          <a:custGeom>
            <a:avLst/>
            <a:gdLst>
              <a:gd name="T0" fmla="*/ 14 w 73"/>
              <a:gd name="T1" fmla="*/ 0 h 62"/>
              <a:gd name="T2" fmla="*/ 58 w 73"/>
              <a:gd name="T3" fmla="*/ 0 h 62"/>
              <a:gd name="T4" fmla="*/ 73 w 73"/>
              <a:gd name="T5" fmla="*/ 14 h 62"/>
              <a:gd name="T6" fmla="*/ 73 w 73"/>
              <a:gd name="T7" fmla="*/ 35 h 62"/>
              <a:gd name="T8" fmla="*/ 58 w 73"/>
              <a:gd name="T9" fmla="*/ 49 h 62"/>
              <a:gd name="T10" fmla="*/ 56 w 73"/>
              <a:gd name="T11" fmla="*/ 49 h 62"/>
              <a:gd name="T12" fmla="*/ 57 w 73"/>
              <a:gd name="T13" fmla="*/ 62 h 62"/>
              <a:gd name="T14" fmla="*/ 46 w 73"/>
              <a:gd name="T15" fmla="*/ 49 h 62"/>
              <a:gd name="T16" fmla="*/ 14 w 73"/>
              <a:gd name="T17" fmla="*/ 49 h 62"/>
              <a:gd name="T18" fmla="*/ 0 w 73"/>
              <a:gd name="T19" fmla="*/ 35 h 62"/>
              <a:gd name="T20" fmla="*/ 0 w 73"/>
              <a:gd name="T21" fmla="*/ 14 h 62"/>
              <a:gd name="T22" fmla="*/ 14 w 73"/>
              <a:gd name="T23" fmla="*/ 0 h 62"/>
              <a:gd name="T24" fmla="*/ 17 w 73"/>
              <a:gd name="T25" fmla="*/ 19 h 62"/>
              <a:gd name="T26" fmla="*/ 12 w 73"/>
              <a:gd name="T27" fmla="*/ 24 h 62"/>
              <a:gd name="T28" fmla="*/ 17 w 73"/>
              <a:gd name="T29" fmla="*/ 29 h 62"/>
              <a:gd name="T30" fmla="*/ 22 w 73"/>
              <a:gd name="T31" fmla="*/ 24 h 62"/>
              <a:gd name="T32" fmla="*/ 17 w 73"/>
              <a:gd name="T33" fmla="*/ 19 h 62"/>
              <a:gd name="T34" fmla="*/ 55 w 73"/>
              <a:gd name="T35" fmla="*/ 19 h 62"/>
              <a:gd name="T36" fmla="*/ 50 w 73"/>
              <a:gd name="T37" fmla="*/ 24 h 62"/>
              <a:gd name="T38" fmla="*/ 55 w 73"/>
              <a:gd name="T39" fmla="*/ 29 h 62"/>
              <a:gd name="T40" fmla="*/ 60 w 73"/>
              <a:gd name="T41" fmla="*/ 24 h 62"/>
              <a:gd name="T42" fmla="*/ 55 w 73"/>
              <a:gd name="T43" fmla="*/ 19 h 62"/>
              <a:gd name="T44" fmla="*/ 36 w 73"/>
              <a:gd name="T45" fmla="*/ 19 h 62"/>
              <a:gd name="T46" fmla="*/ 31 w 73"/>
              <a:gd name="T47" fmla="*/ 24 h 62"/>
              <a:gd name="T48" fmla="*/ 36 w 73"/>
              <a:gd name="T49" fmla="*/ 29 h 62"/>
              <a:gd name="T50" fmla="*/ 41 w 73"/>
              <a:gd name="T51" fmla="*/ 24 h 62"/>
              <a:gd name="T52" fmla="*/ 36 w 73"/>
              <a:gd name="T53" fmla="*/ 1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3" h="62">
                <a:moveTo>
                  <a:pt x="14" y="0"/>
                </a:moveTo>
                <a:cubicBezTo>
                  <a:pt x="58" y="0"/>
                  <a:pt x="58" y="0"/>
                  <a:pt x="58" y="0"/>
                </a:cubicBezTo>
                <a:cubicBezTo>
                  <a:pt x="66" y="0"/>
                  <a:pt x="73" y="6"/>
                  <a:pt x="73" y="14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42"/>
                  <a:pt x="66" y="49"/>
                  <a:pt x="58" y="49"/>
                </a:cubicBezTo>
                <a:cubicBezTo>
                  <a:pt x="56" y="49"/>
                  <a:pt x="56" y="49"/>
                  <a:pt x="56" y="49"/>
                </a:cubicBezTo>
                <a:cubicBezTo>
                  <a:pt x="57" y="62"/>
                  <a:pt x="57" y="62"/>
                  <a:pt x="57" y="62"/>
                </a:cubicBezTo>
                <a:cubicBezTo>
                  <a:pt x="46" y="49"/>
                  <a:pt x="46" y="49"/>
                  <a:pt x="46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6" y="49"/>
                  <a:pt x="0" y="42"/>
                  <a:pt x="0" y="35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  <a:moveTo>
                  <a:pt x="17" y="19"/>
                </a:moveTo>
                <a:cubicBezTo>
                  <a:pt x="15" y="19"/>
                  <a:pt x="12" y="21"/>
                  <a:pt x="12" y="24"/>
                </a:cubicBezTo>
                <a:cubicBezTo>
                  <a:pt x="12" y="27"/>
                  <a:pt x="15" y="29"/>
                  <a:pt x="17" y="29"/>
                </a:cubicBezTo>
                <a:cubicBezTo>
                  <a:pt x="20" y="29"/>
                  <a:pt x="22" y="27"/>
                  <a:pt x="22" y="24"/>
                </a:cubicBezTo>
                <a:cubicBezTo>
                  <a:pt x="22" y="21"/>
                  <a:pt x="20" y="19"/>
                  <a:pt x="17" y="19"/>
                </a:cubicBezTo>
                <a:close/>
                <a:moveTo>
                  <a:pt x="55" y="19"/>
                </a:moveTo>
                <a:cubicBezTo>
                  <a:pt x="52" y="19"/>
                  <a:pt x="50" y="21"/>
                  <a:pt x="50" y="24"/>
                </a:cubicBezTo>
                <a:cubicBezTo>
                  <a:pt x="50" y="27"/>
                  <a:pt x="52" y="29"/>
                  <a:pt x="55" y="29"/>
                </a:cubicBezTo>
                <a:cubicBezTo>
                  <a:pt x="58" y="29"/>
                  <a:pt x="60" y="27"/>
                  <a:pt x="60" y="24"/>
                </a:cubicBezTo>
                <a:cubicBezTo>
                  <a:pt x="60" y="21"/>
                  <a:pt x="58" y="19"/>
                  <a:pt x="55" y="19"/>
                </a:cubicBezTo>
                <a:close/>
                <a:moveTo>
                  <a:pt x="36" y="19"/>
                </a:moveTo>
                <a:cubicBezTo>
                  <a:pt x="33" y="19"/>
                  <a:pt x="31" y="21"/>
                  <a:pt x="31" y="24"/>
                </a:cubicBezTo>
                <a:cubicBezTo>
                  <a:pt x="31" y="27"/>
                  <a:pt x="33" y="29"/>
                  <a:pt x="36" y="29"/>
                </a:cubicBezTo>
                <a:cubicBezTo>
                  <a:pt x="38" y="29"/>
                  <a:pt x="41" y="27"/>
                  <a:pt x="41" y="24"/>
                </a:cubicBezTo>
                <a:cubicBezTo>
                  <a:pt x="41" y="21"/>
                  <a:pt x="38" y="19"/>
                  <a:pt x="36" y="19"/>
                </a:cubicBezTo>
                <a:close/>
              </a:path>
            </a:pathLst>
          </a:custGeom>
          <a:noFill/>
          <a:ln>
            <a:solidFill>
              <a:srgbClr val="1F497D"/>
            </a:solidFill>
          </a:ln>
        </p:spPr>
        <p:txBody>
          <a:bodyPr vert="horz" wrap="square" lIns="121882" tIns="60941" rIns="121882" bIns="60941" numCol="1" anchor="t" anchorCtr="0" compatLnSpc="1"/>
          <a:lstStyle/>
          <a:p>
            <a:pPr marL="0" marR="0" lvl="0" indent="0" algn="l" defTabSz="609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Microsoft YaHei" panose="020B0503020204020204" pitchFamily="34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8944791-ECDC-4D8E-A6CA-D632D2256DE3}"/>
              </a:ext>
            </a:extLst>
          </p:cNvPr>
          <p:cNvSpPr txBox="1"/>
          <p:nvPr/>
        </p:nvSpPr>
        <p:spPr>
          <a:xfrm>
            <a:off x="3876305" y="2051695"/>
            <a:ext cx="17320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32" name="Rectangle 7">
            <a:extLst>
              <a:ext uri="{FF2B5EF4-FFF2-40B4-BE49-F238E27FC236}">
                <a16:creationId xmlns:a16="http://schemas.microsoft.com/office/drawing/2014/main" id="{995D66E0-280C-4470-A537-9230F11E9AD6}"/>
              </a:ext>
            </a:extLst>
          </p:cNvPr>
          <p:cNvSpPr>
            <a:spLocks/>
          </p:cNvSpPr>
          <p:nvPr/>
        </p:nvSpPr>
        <p:spPr bwMode="auto">
          <a:xfrm>
            <a:off x="3663005" y="2445201"/>
            <a:ext cx="2187707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0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</a:t>
            </a: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9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0A1F763-DEB8-496D-9598-BC973218D45E}"/>
              </a:ext>
            </a:extLst>
          </p:cNvPr>
          <p:cNvSpPr txBox="1"/>
          <p:nvPr/>
        </p:nvSpPr>
        <p:spPr>
          <a:xfrm>
            <a:off x="7712416" y="2051695"/>
            <a:ext cx="17320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36" name="Rectangle 7">
            <a:extLst>
              <a:ext uri="{FF2B5EF4-FFF2-40B4-BE49-F238E27FC236}">
                <a16:creationId xmlns:a16="http://schemas.microsoft.com/office/drawing/2014/main" id="{15C305D7-3824-4FFC-AD83-B0627A6D840B}"/>
              </a:ext>
            </a:extLst>
          </p:cNvPr>
          <p:cNvSpPr>
            <a:spLocks/>
          </p:cNvSpPr>
          <p:nvPr/>
        </p:nvSpPr>
        <p:spPr bwMode="auto">
          <a:xfrm>
            <a:off x="7499116" y="2445201"/>
            <a:ext cx="2187707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0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</a:t>
            </a: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9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564A0AF-CC07-486D-89CE-4EF373F23CA1}"/>
              </a:ext>
            </a:extLst>
          </p:cNvPr>
          <p:cNvSpPr txBox="1"/>
          <p:nvPr/>
        </p:nvSpPr>
        <p:spPr>
          <a:xfrm>
            <a:off x="3876305" y="4265076"/>
            <a:ext cx="17320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38" name="Rectangle 7">
            <a:extLst>
              <a:ext uri="{FF2B5EF4-FFF2-40B4-BE49-F238E27FC236}">
                <a16:creationId xmlns:a16="http://schemas.microsoft.com/office/drawing/2014/main" id="{A4D47B2B-0599-4F03-8E16-41C3A6E691C9}"/>
              </a:ext>
            </a:extLst>
          </p:cNvPr>
          <p:cNvSpPr>
            <a:spLocks/>
          </p:cNvSpPr>
          <p:nvPr/>
        </p:nvSpPr>
        <p:spPr bwMode="auto">
          <a:xfrm>
            <a:off x="3663005" y="4658582"/>
            <a:ext cx="2187707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0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</a:t>
            </a: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9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C75B411-855B-45BA-B1FD-CF45187426F9}"/>
              </a:ext>
            </a:extLst>
          </p:cNvPr>
          <p:cNvSpPr txBox="1"/>
          <p:nvPr/>
        </p:nvSpPr>
        <p:spPr>
          <a:xfrm>
            <a:off x="7712416" y="4265076"/>
            <a:ext cx="17320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40" name="Rectangle 7">
            <a:extLst>
              <a:ext uri="{FF2B5EF4-FFF2-40B4-BE49-F238E27FC236}">
                <a16:creationId xmlns:a16="http://schemas.microsoft.com/office/drawing/2014/main" id="{9F1BEC99-B631-497C-91EB-96259110CBF6}"/>
              </a:ext>
            </a:extLst>
          </p:cNvPr>
          <p:cNvSpPr>
            <a:spLocks/>
          </p:cNvSpPr>
          <p:nvPr/>
        </p:nvSpPr>
        <p:spPr bwMode="auto">
          <a:xfrm>
            <a:off x="7499116" y="4658582"/>
            <a:ext cx="2187707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0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</a:t>
            </a: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9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1" name="Freeform 338">
            <a:extLst>
              <a:ext uri="{FF2B5EF4-FFF2-40B4-BE49-F238E27FC236}">
                <a16:creationId xmlns:a16="http://schemas.microsoft.com/office/drawing/2014/main" id="{950FAD85-C525-4E5E-89C3-03A9A22CF22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338522" y="1643834"/>
            <a:ext cx="479852" cy="407861"/>
          </a:xfrm>
          <a:custGeom>
            <a:avLst/>
            <a:gdLst>
              <a:gd name="T0" fmla="*/ 14 w 73"/>
              <a:gd name="T1" fmla="*/ 0 h 62"/>
              <a:gd name="T2" fmla="*/ 58 w 73"/>
              <a:gd name="T3" fmla="*/ 0 h 62"/>
              <a:gd name="T4" fmla="*/ 73 w 73"/>
              <a:gd name="T5" fmla="*/ 14 h 62"/>
              <a:gd name="T6" fmla="*/ 73 w 73"/>
              <a:gd name="T7" fmla="*/ 35 h 62"/>
              <a:gd name="T8" fmla="*/ 58 w 73"/>
              <a:gd name="T9" fmla="*/ 49 h 62"/>
              <a:gd name="T10" fmla="*/ 56 w 73"/>
              <a:gd name="T11" fmla="*/ 49 h 62"/>
              <a:gd name="T12" fmla="*/ 57 w 73"/>
              <a:gd name="T13" fmla="*/ 62 h 62"/>
              <a:gd name="T14" fmla="*/ 46 w 73"/>
              <a:gd name="T15" fmla="*/ 49 h 62"/>
              <a:gd name="T16" fmla="*/ 14 w 73"/>
              <a:gd name="T17" fmla="*/ 49 h 62"/>
              <a:gd name="T18" fmla="*/ 0 w 73"/>
              <a:gd name="T19" fmla="*/ 35 h 62"/>
              <a:gd name="T20" fmla="*/ 0 w 73"/>
              <a:gd name="T21" fmla="*/ 14 h 62"/>
              <a:gd name="T22" fmla="*/ 14 w 73"/>
              <a:gd name="T23" fmla="*/ 0 h 62"/>
              <a:gd name="T24" fmla="*/ 17 w 73"/>
              <a:gd name="T25" fmla="*/ 19 h 62"/>
              <a:gd name="T26" fmla="*/ 12 w 73"/>
              <a:gd name="T27" fmla="*/ 24 h 62"/>
              <a:gd name="T28" fmla="*/ 17 w 73"/>
              <a:gd name="T29" fmla="*/ 29 h 62"/>
              <a:gd name="T30" fmla="*/ 22 w 73"/>
              <a:gd name="T31" fmla="*/ 24 h 62"/>
              <a:gd name="T32" fmla="*/ 17 w 73"/>
              <a:gd name="T33" fmla="*/ 19 h 62"/>
              <a:gd name="T34" fmla="*/ 55 w 73"/>
              <a:gd name="T35" fmla="*/ 19 h 62"/>
              <a:gd name="T36" fmla="*/ 50 w 73"/>
              <a:gd name="T37" fmla="*/ 24 h 62"/>
              <a:gd name="T38" fmla="*/ 55 w 73"/>
              <a:gd name="T39" fmla="*/ 29 h 62"/>
              <a:gd name="T40" fmla="*/ 60 w 73"/>
              <a:gd name="T41" fmla="*/ 24 h 62"/>
              <a:gd name="T42" fmla="*/ 55 w 73"/>
              <a:gd name="T43" fmla="*/ 19 h 62"/>
              <a:gd name="T44" fmla="*/ 36 w 73"/>
              <a:gd name="T45" fmla="*/ 19 h 62"/>
              <a:gd name="T46" fmla="*/ 31 w 73"/>
              <a:gd name="T47" fmla="*/ 24 h 62"/>
              <a:gd name="T48" fmla="*/ 36 w 73"/>
              <a:gd name="T49" fmla="*/ 29 h 62"/>
              <a:gd name="T50" fmla="*/ 41 w 73"/>
              <a:gd name="T51" fmla="*/ 24 h 62"/>
              <a:gd name="T52" fmla="*/ 36 w 73"/>
              <a:gd name="T53" fmla="*/ 1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3" h="62">
                <a:moveTo>
                  <a:pt x="14" y="0"/>
                </a:moveTo>
                <a:cubicBezTo>
                  <a:pt x="58" y="0"/>
                  <a:pt x="58" y="0"/>
                  <a:pt x="58" y="0"/>
                </a:cubicBezTo>
                <a:cubicBezTo>
                  <a:pt x="66" y="0"/>
                  <a:pt x="73" y="6"/>
                  <a:pt x="73" y="14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42"/>
                  <a:pt x="66" y="49"/>
                  <a:pt x="58" y="49"/>
                </a:cubicBezTo>
                <a:cubicBezTo>
                  <a:pt x="56" y="49"/>
                  <a:pt x="56" y="49"/>
                  <a:pt x="56" y="49"/>
                </a:cubicBezTo>
                <a:cubicBezTo>
                  <a:pt x="57" y="62"/>
                  <a:pt x="57" y="62"/>
                  <a:pt x="57" y="62"/>
                </a:cubicBezTo>
                <a:cubicBezTo>
                  <a:pt x="46" y="49"/>
                  <a:pt x="46" y="49"/>
                  <a:pt x="46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6" y="49"/>
                  <a:pt x="0" y="42"/>
                  <a:pt x="0" y="35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  <a:moveTo>
                  <a:pt x="17" y="19"/>
                </a:moveTo>
                <a:cubicBezTo>
                  <a:pt x="15" y="19"/>
                  <a:pt x="12" y="21"/>
                  <a:pt x="12" y="24"/>
                </a:cubicBezTo>
                <a:cubicBezTo>
                  <a:pt x="12" y="27"/>
                  <a:pt x="15" y="29"/>
                  <a:pt x="17" y="29"/>
                </a:cubicBezTo>
                <a:cubicBezTo>
                  <a:pt x="20" y="29"/>
                  <a:pt x="22" y="27"/>
                  <a:pt x="22" y="24"/>
                </a:cubicBezTo>
                <a:cubicBezTo>
                  <a:pt x="22" y="21"/>
                  <a:pt x="20" y="19"/>
                  <a:pt x="17" y="19"/>
                </a:cubicBezTo>
                <a:close/>
                <a:moveTo>
                  <a:pt x="55" y="19"/>
                </a:moveTo>
                <a:cubicBezTo>
                  <a:pt x="52" y="19"/>
                  <a:pt x="50" y="21"/>
                  <a:pt x="50" y="24"/>
                </a:cubicBezTo>
                <a:cubicBezTo>
                  <a:pt x="50" y="27"/>
                  <a:pt x="52" y="29"/>
                  <a:pt x="55" y="29"/>
                </a:cubicBezTo>
                <a:cubicBezTo>
                  <a:pt x="58" y="29"/>
                  <a:pt x="60" y="27"/>
                  <a:pt x="60" y="24"/>
                </a:cubicBezTo>
                <a:cubicBezTo>
                  <a:pt x="60" y="21"/>
                  <a:pt x="58" y="19"/>
                  <a:pt x="55" y="19"/>
                </a:cubicBezTo>
                <a:close/>
                <a:moveTo>
                  <a:pt x="36" y="19"/>
                </a:moveTo>
                <a:cubicBezTo>
                  <a:pt x="33" y="19"/>
                  <a:pt x="31" y="21"/>
                  <a:pt x="31" y="24"/>
                </a:cubicBezTo>
                <a:cubicBezTo>
                  <a:pt x="31" y="27"/>
                  <a:pt x="33" y="29"/>
                  <a:pt x="36" y="29"/>
                </a:cubicBezTo>
                <a:cubicBezTo>
                  <a:pt x="38" y="29"/>
                  <a:pt x="41" y="27"/>
                  <a:pt x="41" y="24"/>
                </a:cubicBezTo>
                <a:cubicBezTo>
                  <a:pt x="41" y="21"/>
                  <a:pt x="38" y="19"/>
                  <a:pt x="36" y="19"/>
                </a:cubicBezTo>
                <a:close/>
              </a:path>
            </a:pathLst>
          </a:custGeom>
          <a:noFill/>
          <a:ln>
            <a:solidFill>
              <a:srgbClr val="1F497D"/>
            </a:solidFill>
          </a:ln>
        </p:spPr>
        <p:txBody>
          <a:bodyPr vert="horz" wrap="square" lIns="121882" tIns="60941" rIns="121882" bIns="60941" numCol="1" anchor="t" anchorCtr="0" compatLnSpc="1"/>
          <a:lstStyle/>
          <a:p>
            <a:pPr marL="0" marR="0" lvl="0" indent="0" algn="l" defTabSz="609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Microsoft YaHei" panose="020B0503020204020204" pitchFamily="34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42" name="Freeform 338">
            <a:extLst>
              <a:ext uri="{FF2B5EF4-FFF2-40B4-BE49-F238E27FC236}">
                <a16:creationId xmlns:a16="http://schemas.microsoft.com/office/drawing/2014/main" id="{5FE1F1DD-1464-4190-B65E-DB7C60EEDD5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502411" y="3742563"/>
            <a:ext cx="479852" cy="407861"/>
          </a:xfrm>
          <a:custGeom>
            <a:avLst/>
            <a:gdLst>
              <a:gd name="T0" fmla="*/ 14 w 73"/>
              <a:gd name="T1" fmla="*/ 0 h 62"/>
              <a:gd name="T2" fmla="*/ 58 w 73"/>
              <a:gd name="T3" fmla="*/ 0 h 62"/>
              <a:gd name="T4" fmla="*/ 73 w 73"/>
              <a:gd name="T5" fmla="*/ 14 h 62"/>
              <a:gd name="T6" fmla="*/ 73 w 73"/>
              <a:gd name="T7" fmla="*/ 35 h 62"/>
              <a:gd name="T8" fmla="*/ 58 w 73"/>
              <a:gd name="T9" fmla="*/ 49 h 62"/>
              <a:gd name="T10" fmla="*/ 56 w 73"/>
              <a:gd name="T11" fmla="*/ 49 h 62"/>
              <a:gd name="T12" fmla="*/ 57 w 73"/>
              <a:gd name="T13" fmla="*/ 62 h 62"/>
              <a:gd name="T14" fmla="*/ 46 w 73"/>
              <a:gd name="T15" fmla="*/ 49 h 62"/>
              <a:gd name="T16" fmla="*/ 14 w 73"/>
              <a:gd name="T17" fmla="*/ 49 h 62"/>
              <a:gd name="T18" fmla="*/ 0 w 73"/>
              <a:gd name="T19" fmla="*/ 35 h 62"/>
              <a:gd name="T20" fmla="*/ 0 w 73"/>
              <a:gd name="T21" fmla="*/ 14 h 62"/>
              <a:gd name="T22" fmla="*/ 14 w 73"/>
              <a:gd name="T23" fmla="*/ 0 h 62"/>
              <a:gd name="T24" fmla="*/ 17 w 73"/>
              <a:gd name="T25" fmla="*/ 19 h 62"/>
              <a:gd name="T26" fmla="*/ 12 w 73"/>
              <a:gd name="T27" fmla="*/ 24 h 62"/>
              <a:gd name="T28" fmla="*/ 17 w 73"/>
              <a:gd name="T29" fmla="*/ 29 h 62"/>
              <a:gd name="T30" fmla="*/ 22 w 73"/>
              <a:gd name="T31" fmla="*/ 24 h 62"/>
              <a:gd name="T32" fmla="*/ 17 w 73"/>
              <a:gd name="T33" fmla="*/ 19 h 62"/>
              <a:gd name="T34" fmla="*/ 55 w 73"/>
              <a:gd name="T35" fmla="*/ 19 h 62"/>
              <a:gd name="T36" fmla="*/ 50 w 73"/>
              <a:gd name="T37" fmla="*/ 24 h 62"/>
              <a:gd name="T38" fmla="*/ 55 w 73"/>
              <a:gd name="T39" fmla="*/ 29 h 62"/>
              <a:gd name="T40" fmla="*/ 60 w 73"/>
              <a:gd name="T41" fmla="*/ 24 h 62"/>
              <a:gd name="T42" fmla="*/ 55 w 73"/>
              <a:gd name="T43" fmla="*/ 19 h 62"/>
              <a:gd name="T44" fmla="*/ 36 w 73"/>
              <a:gd name="T45" fmla="*/ 19 h 62"/>
              <a:gd name="T46" fmla="*/ 31 w 73"/>
              <a:gd name="T47" fmla="*/ 24 h 62"/>
              <a:gd name="T48" fmla="*/ 36 w 73"/>
              <a:gd name="T49" fmla="*/ 29 h 62"/>
              <a:gd name="T50" fmla="*/ 41 w 73"/>
              <a:gd name="T51" fmla="*/ 24 h 62"/>
              <a:gd name="T52" fmla="*/ 36 w 73"/>
              <a:gd name="T53" fmla="*/ 1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3" h="62">
                <a:moveTo>
                  <a:pt x="14" y="0"/>
                </a:moveTo>
                <a:cubicBezTo>
                  <a:pt x="58" y="0"/>
                  <a:pt x="58" y="0"/>
                  <a:pt x="58" y="0"/>
                </a:cubicBezTo>
                <a:cubicBezTo>
                  <a:pt x="66" y="0"/>
                  <a:pt x="73" y="6"/>
                  <a:pt x="73" y="14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42"/>
                  <a:pt x="66" y="49"/>
                  <a:pt x="58" y="49"/>
                </a:cubicBezTo>
                <a:cubicBezTo>
                  <a:pt x="56" y="49"/>
                  <a:pt x="56" y="49"/>
                  <a:pt x="56" y="49"/>
                </a:cubicBezTo>
                <a:cubicBezTo>
                  <a:pt x="57" y="62"/>
                  <a:pt x="57" y="62"/>
                  <a:pt x="57" y="62"/>
                </a:cubicBezTo>
                <a:cubicBezTo>
                  <a:pt x="46" y="49"/>
                  <a:pt x="46" y="49"/>
                  <a:pt x="46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6" y="49"/>
                  <a:pt x="0" y="42"/>
                  <a:pt x="0" y="35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  <a:moveTo>
                  <a:pt x="17" y="19"/>
                </a:moveTo>
                <a:cubicBezTo>
                  <a:pt x="15" y="19"/>
                  <a:pt x="12" y="21"/>
                  <a:pt x="12" y="24"/>
                </a:cubicBezTo>
                <a:cubicBezTo>
                  <a:pt x="12" y="27"/>
                  <a:pt x="15" y="29"/>
                  <a:pt x="17" y="29"/>
                </a:cubicBezTo>
                <a:cubicBezTo>
                  <a:pt x="20" y="29"/>
                  <a:pt x="22" y="27"/>
                  <a:pt x="22" y="24"/>
                </a:cubicBezTo>
                <a:cubicBezTo>
                  <a:pt x="22" y="21"/>
                  <a:pt x="20" y="19"/>
                  <a:pt x="17" y="19"/>
                </a:cubicBezTo>
                <a:close/>
                <a:moveTo>
                  <a:pt x="55" y="19"/>
                </a:moveTo>
                <a:cubicBezTo>
                  <a:pt x="52" y="19"/>
                  <a:pt x="50" y="21"/>
                  <a:pt x="50" y="24"/>
                </a:cubicBezTo>
                <a:cubicBezTo>
                  <a:pt x="50" y="27"/>
                  <a:pt x="52" y="29"/>
                  <a:pt x="55" y="29"/>
                </a:cubicBezTo>
                <a:cubicBezTo>
                  <a:pt x="58" y="29"/>
                  <a:pt x="60" y="27"/>
                  <a:pt x="60" y="24"/>
                </a:cubicBezTo>
                <a:cubicBezTo>
                  <a:pt x="60" y="21"/>
                  <a:pt x="58" y="19"/>
                  <a:pt x="55" y="19"/>
                </a:cubicBezTo>
                <a:close/>
                <a:moveTo>
                  <a:pt x="36" y="19"/>
                </a:moveTo>
                <a:cubicBezTo>
                  <a:pt x="33" y="19"/>
                  <a:pt x="31" y="21"/>
                  <a:pt x="31" y="24"/>
                </a:cubicBezTo>
                <a:cubicBezTo>
                  <a:pt x="31" y="27"/>
                  <a:pt x="33" y="29"/>
                  <a:pt x="36" y="29"/>
                </a:cubicBezTo>
                <a:cubicBezTo>
                  <a:pt x="38" y="29"/>
                  <a:pt x="41" y="27"/>
                  <a:pt x="41" y="24"/>
                </a:cubicBezTo>
                <a:cubicBezTo>
                  <a:pt x="41" y="21"/>
                  <a:pt x="38" y="19"/>
                  <a:pt x="36" y="19"/>
                </a:cubicBezTo>
                <a:close/>
              </a:path>
            </a:pathLst>
          </a:custGeom>
          <a:noFill/>
          <a:ln>
            <a:solidFill>
              <a:srgbClr val="1F497D"/>
            </a:solidFill>
          </a:ln>
        </p:spPr>
        <p:txBody>
          <a:bodyPr vert="horz" wrap="square" lIns="121882" tIns="60941" rIns="121882" bIns="60941" numCol="1" anchor="t" anchorCtr="0" compatLnSpc="1"/>
          <a:lstStyle/>
          <a:p>
            <a:pPr marL="0" marR="0" lvl="0" indent="0" algn="l" defTabSz="609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Microsoft YaHei" panose="020B0503020204020204" pitchFamily="34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43" name="Freeform 338">
            <a:extLst>
              <a:ext uri="{FF2B5EF4-FFF2-40B4-BE49-F238E27FC236}">
                <a16:creationId xmlns:a16="http://schemas.microsoft.com/office/drawing/2014/main" id="{327AD091-9BA4-42E7-913C-F8EC879495D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338522" y="3753986"/>
            <a:ext cx="479852" cy="407861"/>
          </a:xfrm>
          <a:custGeom>
            <a:avLst/>
            <a:gdLst>
              <a:gd name="T0" fmla="*/ 14 w 73"/>
              <a:gd name="T1" fmla="*/ 0 h 62"/>
              <a:gd name="T2" fmla="*/ 58 w 73"/>
              <a:gd name="T3" fmla="*/ 0 h 62"/>
              <a:gd name="T4" fmla="*/ 73 w 73"/>
              <a:gd name="T5" fmla="*/ 14 h 62"/>
              <a:gd name="T6" fmla="*/ 73 w 73"/>
              <a:gd name="T7" fmla="*/ 35 h 62"/>
              <a:gd name="T8" fmla="*/ 58 w 73"/>
              <a:gd name="T9" fmla="*/ 49 h 62"/>
              <a:gd name="T10" fmla="*/ 56 w 73"/>
              <a:gd name="T11" fmla="*/ 49 h 62"/>
              <a:gd name="T12" fmla="*/ 57 w 73"/>
              <a:gd name="T13" fmla="*/ 62 h 62"/>
              <a:gd name="T14" fmla="*/ 46 w 73"/>
              <a:gd name="T15" fmla="*/ 49 h 62"/>
              <a:gd name="T16" fmla="*/ 14 w 73"/>
              <a:gd name="T17" fmla="*/ 49 h 62"/>
              <a:gd name="T18" fmla="*/ 0 w 73"/>
              <a:gd name="T19" fmla="*/ 35 h 62"/>
              <a:gd name="T20" fmla="*/ 0 w 73"/>
              <a:gd name="T21" fmla="*/ 14 h 62"/>
              <a:gd name="T22" fmla="*/ 14 w 73"/>
              <a:gd name="T23" fmla="*/ 0 h 62"/>
              <a:gd name="T24" fmla="*/ 17 w 73"/>
              <a:gd name="T25" fmla="*/ 19 h 62"/>
              <a:gd name="T26" fmla="*/ 12 w 73"/>
              <a:gd name="T27" fmla="*/ 24 h 62"/>
              <a:gd name="T28" fmla="*/ 17 w 73"/>
              <a:gd name="T29" fmla="*/ 29 h 62"/>
              <a:gd name="T30" fmla="*/ 22 w 73"/>
              <a:gd name="T31" fmla="*/ 24 h 62"/>
              <a:gd name="T32" fmla="*/ 17 w 73"/>
              <a:gd name="T33" fmla="*/ 19 h 62"/>
              <a:gd name="T34" fmla="*/ 55 w 73"/>
              <a:gd name="T35" fmla="*/ 19 h 62"/>
              <a:gd name="T36" fmla="*/ 50 w 73"/>
              <a:gd name="T37" fmla="*/ 24 h 62"/>
              <a:gd name="T38" fmla="*/ 55 w 73"/>
              <a:gd name="T39" fmla="*/ 29 h 62"/>
              <a:gd name="T40" fmla="*/ 60 w 73"/>
              <a:gd name="T41" fmla="*/ 24 h 62"/>
              <a:gd name="T42" fmla="*/ 55 w 73"/>
              <a:gd name="T43" fmla="*/ 19 h 62"/>
              <a:gd name="T44" fmla="*/ 36 w 73"/>
              <a:gd name="T45" fmla="*/ 19 h 62"/>
              <a:gd name="T46" fmla="*/ 31 w 73"/>
              <a:gd name="T47" fmla="*/ 24 h 62"/>
              <a:gd name="T48" fmla="*/ 36 w 73"/>
              <a:gd name="T49" fmla="*/ 29 h 62"/>
              <a:gd name="T50" fmla="*/ 41 w 73"/>
              <a:gd name="T51" fmla="*/ 24 h 62"/>
              <a:gd name="T52" fmla="*/ 36 w 73"/>
              <a:gd name="T53" fmla="*/ 1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3" h="62">
                <a:moveTo>
                  <a:pt x="14" y="0"/>
                </a:moveTo>
                <a:cubicBezTo>
                  <a:pt x="58" y="0"/>
                  <a:pt x="58" y="0"/>
                  <a:pt x="58" y="0"/>
                </a:cubicBezTo>
                <a:cubicBezTo>
                  <a:pt x="66" y="0"/>
                  <a:pt x="73" y="6"/>
                  <a:pt x="73" y="14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42"/>
                  <a:pt x="66" y="49"/>
                  <a:pt x="58" y="49"/>
                </a:cubicBezTo>
                <a:cubicBezTo>
                  <a:pt x="56" y="49"/>
                  <a:pt x="56" y="49"/>
                  <a:pt x="56" y="49"/>
                </a:cubicBezTo>
                <a:cubicBezTo>
                  <a:pt x="57" y="62"/>
                  <a:pt x="57" y="62"/>
                  <a:pt x="57" y="62"/>
                </a:cubicBezTo>
                <a:cubicBezTo>
                  <a:pt x="46" y="49"/>
                  <a:pt x="46" y="49"/>
                  <a:pt x="46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6" y="49"/>
                  <a:pt x="0" y="42"/>
                  <a:pt x="0" y="35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  <a:moveTo>
                  <a:pt x="17" y="19"/>
                </a:moveTo>
                <a:cubicBezTo>
                  <a:pt x="15" y="19"/>
                  <a:pt x="12" y="21"/>
                  <a:pt x="12" y="24"/>
                </a:cubicBezTo>
                <a:cubicBezTo>
                  <a:pt x="12" y="27"/>
                  <a:pt x="15" y="29"/>
                  <a:pt x="17" y="29"/>
                </a:cubicBezTo>
                <a:cubicBezTo>
                  <a:pt x="20" y="29"/>
                  <a:pt x="22" y="27"/>
                  <a:pt x="22" y="24"/>
                </a:cubicBezTo>
                <a:cubicBezTo>
                  <a:pt x="22" y="21"/>
                  <a:pt x="20" y="19"/>
                  <a:pt x="17" y="19"/>
                </a:cubicBezTo>
                <a:close/>
                <a:moveTo>
                  <a:pt x="55" y="19"/>
                </a:moveTo>
                <a:cubicBezTo>
                  <a:pt x="52" y="19"/>
                  <a:pt x="50" y="21"/>
                  <a:pt x="50" y="24"/>
                </a:cubicBezTo>
                <a:cubicBezTo>
                  <a:pt x="50" y="27"/>
                  <a:pt x="52" y="29"/>
                  <a:pt x="55" y="29"/>
                </a:cubicBezTo>
                <a:cubicBezTo>
                  <a:pt x="58" y="29"/>
                  <a:pt x="60" y="27"/>
                  <a:pt x="60" y="24"/>
                </a:cubicBezTo>
                <a:cubicBezTo>
                  <a:pt x="60" y="21"/>
                  <a:pt x="58" y="19"/>
                  <a:pt x="55" y="19"/>
                </a:cubicBezTo>
                <a:close/>
                <a:moveTo>
                  <a:pt x="36" y="19"/>
                </a:moveTo>
                <a:cubicBezTo>
                  <a:pt x="33" y="19"/>
                  <a:pt x="31" y="21"/>
                  <a:pt x="31" y="24"/>
                </a:cubicBezTo>
                <a:cubicBezTo>
                  <a:pt x="31" y="27"/>
                  <a:pt x="33" y="29"/>
                  <a:pt x="36" y="29"/>
                </a:cubicBezTo>
                <a:cubicBezTo>
                  <a:pt x="38" y="29"/>
                  <a:pt x="41" y="27"/>
                  <a:pt x="41" y="24"/>
                </a:cubicBezTo>
                <a:cubicBezTo>
                  <a:pt x="41" y="21"/>
                  <a:pt x="38" y="19"/>
                  <a:pt x="36" y="19"/>
                </a:cubicBezTo>
                <a:close/>
              </a:path>
            </a:pathLst>
          </a:custGeom>
          <a:noFill/>
          <a:ln>
            <a:solidFill>
              <a:srgbClr val="1F497D"/>
            </a:solidFill>
          </a:ln>
        </p:spPr>
        <p:txBody>
          <a:bodyPr vert="horz" wrap="square" lIns="121882" tIns="60941" rIns="121882" bIns="60941" numCol="1" anchor="t" anchorCtr="0" compatLnSpc="1"/>
          <a:lstStyle/>
          <a:p>
            <a:pPr marL="0" marR="0" lvl="0" indent="0" algn="l" defTabSz="609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Microsoft YaHei" panose="020B0503020204020204" pitchFamily="34" charset="-122"/>
              <a:cs typeface="+mn-ea"/>
              <a:sym typeface="Century Gothic" panose="020B0502020202020204" pitchFamily="34" charset="0"/>
            </a:endParaRPr>
          </a:p>
        </p:txBody>
      </p:sp>
      <p:sp>
        <p:nvSpPr>
          <p:cNvPr id="17" name="Rectangle 45">
            <a:extLst>
              <a:ext uri="{FF2B5EF4-FFF2-40B4-BE49-F238E27FC236}">
                <a16:creationId xmlns:a16="http://schemas.microsoft.com/office/drawing/2014/main" id="{B5C3D82C-5FC3-4C9B-836A-3DD61ACB6937}"/>
              </a:ext>
            </a:extLst>
          </p:cNvPr>
          <p:cNvSpPr>
            <a:spLocks/>
          </p:cNvSpPr>
          <p:nvPr/>
        </p:nvSpPr>
        <p:spPr bwMode="auto">
          <a:xfrm>
            <a:off x="-2674685" y="133350"/>
            <a:ext cx="8029498" cy="62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defTabSz="967527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2800" dirty="0"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2724A91-E31F-46DC-BB34-5B52028DE1D7}"/>
              </a:ext>
            </a:extLst>
          </p:cNvPr>
          <p:cNvSpPr/>
          <p:nvPr/>
        </p:nvSpPr>
        <p:spPr>
          <a:xfrm>
            <a:off x="0" y="133350"/>
            <a:ext cx="171450" cy="514350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65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21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21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4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2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6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8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0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fill="hold" grpId="4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2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9" dur="100" fill="hold"/>
                                        <p:tgtEl>
                                          <p:spTgt spid="42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42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3" dur="100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fill="hold" grpId="4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55" dur="100" fill="hold"/>
                                        <p:tgtEl>
                                          <p:spTgt spid="4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2" dur="100" fill="hold"/>
                                        <p:tgtEl>
                                          <p:spTgt spid="43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64" dur="100" fill="hold"/>
                                        <p:tgtEl>
                                          <p:spTgt spid="43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66" dur="100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4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68" dur="100" fill="hold"/>
                                        <p:tgtEl>
                                          <p:spTgt spid="4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21" grpId="0" animBg="1"/>
      <p:bldP spid="21" grpId="1" animBg="1"/>
      <p:bldP spid="21" grpId="2" animBg="1"/>
      <p:bldP spid="21" grpId="3" animBg="1"/>
      <p:bldP spid="21" grpId="4" animBg="1"/>
      <p:bldP spid="32" grpId="0"/>
      <p:bldP spid="36" grpId="0"/>
      <p:bldP spid="38" grpId="0"/>
      <p:bldP spid="40" grpId="0"/>
      <p:bldP spid="41" grpId="0" animBg="1"/>
      <p:bldP spid="41" grpId="1" animBg="1"/>
      <p:bldP spid="41" grpId="2" animBg="1"/>
      <p:bldP spid="41" grpId="3" animBg="1"/>
      <p:bldP spid="41" grpId="4" animBg="1"/>
      <p:bldP spid="42" grpId="0" animBg="1"/>
      <p:bldP spid="42" grpId="1" animBg="1"/>
      <p:bldP spid="42" grpId="2" animBg="1"/>
      <p:bldP spid="42" grpId="3" animBg="1"/>
      <p:bldP spid="42" grpId="4" animBg="1"/>
      <p:bldP spid="43" grpId="0" animBg="1"/>
      <p:bldP spid="43" grpId="1" animBg="1"/>
      <p:bldP spid="43" grpId="2" animBg="1"/>
      <p:bldP spid="43" grpId="3" animBg="1"/>
      <p:bldP spid="43" grpId="4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 6"/>
          <p:cNvSpPr>
            <a:spLocks/>
          </p:cNvSpPr>
          <p:nvPr/>
        </p:nvSpPr>
        <p:spPr bwMode="auto">
          <a:xfrm>
            <a:off x="6137379" y="5411187"/>
            <a:ext cx="4285" cy="2117"/>
          </a:xfrm>
          <a:custGeom>
            <a:avLst/>
            <a:gdLst>
              <a:gd name="T0" fmla="*/ 2 w 4"/>
              <a:gd name="T1" fmla="*/ 0 h 4"/>
              <a:gd name="T2" fmla="*/ 4 w 4"/>
              <a:gd name="T3" fmla="*/ 4 h 4"/>
              <a:gd name="T4" fmla="*/ 0 w 4"/>
              <a:gd name="T5" fmla="*/ 4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0911" tIns="65456" rIns="130911" bIns="65456" numCol="1" anchor="t" anchorCtr="0" compatLnSpc="1">
            <a:prstTxWarp prst="textNoShape">
              <a:avLst/>
            </a:prstTxWarp>
          </a:bodyPr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</a:pPr>
            <a:endParaRPr lang="en-US" sz="2963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68" name="Freeform 46"/>
          <p:cNvSpPr>
            <a:spLocks/>
          </p:cNvSpPr>
          <p:nvPr/>
        </p:nvSpPr>
        <p:spPr bwMode="auto">
          <a:xfrm flipH="1">
            <a:off x="7554983" y="2186615"/>
            <a:ext cx="3547639" cy="159482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</a:pPr>
            <a:endParaRPr lang="en-US" sz="2963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69" name="Freeform 46"/>
          <p:cNvSpPr>
            <a:spLocks/>
          </p:cNvSpPr>
          <p:nvPr/>
        </p:nvSpPr>
        <p:spPr bwMode="auto">
          <a:xfrm flipH="1">
            <a:off x="7871062" y="3631529"/>
            <a:ext cx="3231561" cy="159482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</a:pPr>
            <a:endParaRPr lang="en-US" sz="2963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0" name="Freeform 46"/>
          <p:cNvSpPr>
            <a:spLocks/>
          </p:cNvSpPr>
          <p:nvPr/>
        </p:nvSpPr>
        <p:spPr bwMode="auto">
          <a:xfrm flipH="1">
            <a:off x="7007469" y="4695038"/>
            <a:ext cx="4095155" cy="159482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</a:pPr>
            <a:endParaRPr lang="en-US" sz="2963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1" name="Freeform 46"/>
          <p:cNvSpPr>
            <a:spLocks/>
          </p:cNvSpPr>
          <p:nvPr/>
        </p:nvSpPr>
        <p:spPr bwMode="auto">
          <a:xfrm>
            <a:off x="1311533" y="2671369"/>
            <a:ext cx="3643026" cy="159482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</a:pPr>
            <a:endParaRPr lang="en-US" sz="2963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2" name="Rectangle 37"/>
          <p:cNvSpPr>
            <a:spLocks/>
          </p:cNvSpPr>
          <p:nvPr/>
        </p:nvSpPr>
        <p:spPr bwMode="auto">
          <a:xfrm>
            <a:off x="1991941" y="2883680"/>
            <a:ext cx="2430030" cy="70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967527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4D4D4D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73" name="Freeform 46"/>
          <p:cNvSpPr>
            <a:spLocks/>
          </p:cNvSpPr>
          <p:nvPr/>
        </p:nvSpPr>
        <p:spPr bwMode="auto">
          <a:xfrm>
            <a:off x="1311533" y="3711270"/>
            <a:ext cx="4471255" cy="159482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</a:pPr>
            <a:endParaRPr lang="en-US" sz="2963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4" name="Rectangle 37"/>
          <p:cNvSpPr>
            <a:spLocks/>
          </p:cNvSpPr>
          <p:nvPr/>
        </p:nvSpPr>
        <p:spPr bwMode="auto">
          <a:xfrm>
            <a:off x="1991941" y="3923579"/>
            <a:ext cx="2430030" cy="657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967527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4D4D4D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75" name="Freeform 46"/>
          <p:cNvSpPr>
            <a:spLocks/>
          </p:cNvSpPr>
          <p:nvPr/>
        </p:nvSpPr>
        <p:spPr bwMode="auto">
          <a:xfrm flipV="1">
            <a:off x="1311531" y="5477426"/>
            <a:ext cx="3888048" cy="159482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</a:pPr>
            <a:endParaRPr lang="en-US" sz="2963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6" name="Rectangle 37"/>
          <p:cNvSpPr>
            <a:spLocks/>
          </p:cNvSpPr>
          <p:nvPr/>
        </p:nvSpPr>
        <p:spPr bwMode="auto">
          <a:xfrm>
            <a:off x="1991941" y="4838467"/>
            <a:ext cx="2430030" cy="638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967527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4D4D4D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77" name="Group 5"/>
          <p:cNvGrpSpPr/>
          <p:nvPr/>
        </p:nvGrpSpPr>
        <p:grpSpPr>
          <a:xfrm>
            <a:off x="1456955" y="2937804"/>
            <a:ext cx="403258" cy="352053"/>
            <a:chOff x="1079332" y="2203296"/>
            <a:chExt cx="298739" cy="264080"/>
          </a:xfrm>
        </p:grpSpPr>
        <p:sp>
          <p:nvSpPr>
            <p:cNvPr id="78" name="Oval 2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1F497D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757" tIns="48378" rIns="96757" bIns="4837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30906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8042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16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grpSp>
        <p:nvGrpSpPr>
          <p:cNvPr id="80" name="Group 235"/>
          <p:cNvGrpSpPr/>
          <p:nvPr/>
        </p:nvGrpSpPr>
        <p:grpSpPr>
          <a:xfrm>
            <a:off x="1456955" y="3946926"/>
            <a:ext cx="403258" cy="352053"/>
            <a:chOff x="1079332" y="2203296"/>
            <a:chExt cx="298739" cy="264080"/>
          </a:xfrm>
        </p:grpSpPr>
        <p:sp>
          <p:nvSpPr>
            <p:cNvPr id="81" name="Oval 236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1F497D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757" tIns="48378" rIns="96757" bIns="4837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30906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8042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16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83" name="Group 238"/>
          <p:cNvGrpSpPr/>
          <p:nvPr/>
        </p:nvGrpSpPr>
        <p:grpSpPr>
          <a:xfrm>
            <a:off x="1456955" y="4858647"/>
            <a:ext cx="403258" cy="352053"/>
            <a:chOff x="1079332" y="2203296"/>
            <a:chExt cx="298739" cy="264080"/>
          </a:xfrm>
        </p:grpSpPr>
        <p:sp>
          <p:nvSpPr>
            <p:cNvPr id="84" name="Oval 239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1F497D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757" tIns="48378" rIns="96757" bIns="4837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30906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8042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5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16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sp>
        <p:nvSpPr>
          <p:cNvPr id="86" name="Rectangle 37"/>
          <p:cNvSpPr>
            <a:spLocks/>
          </p:cNvSpPr>
          <p:nvPr/>
        </p:nvSpPr>
        <p:spPr bwMode="auto">
          <a:xfrm>
            <a:off x="8340877" y="2342062"/>
            <a:ext cx="2108095" cy="58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defTabSz="967527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4D4D4D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7" name="Rectangle 37"/>
          <p:cNvSpPr>
            <a:spLocks/>
          </p:cNvSpPr>
          <p:nvPr/>
        </p:nvSpPr>
        <p:spPr bwMode="auto">
          <a:xfrm>
            <a:off x="8340877" y="3821996"/>
            <a:ext cx="2108095" cy="657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defTabSz="967527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4D4D4D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8" name="Rectangle 37"/>
          <p:cNvSpPr>
            <a:spLocks/>
          </p:cNvSpPr>
          <p:nvPr/>
        </p:nvSpPr>
        <p:spPr bwMode="auto">
          <a:xfrm>
            <a:off x="8340877" y="4927348"/>
            <a:ext cx="2108095" cy="638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defTabSz="967527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4D4D4D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89" name="Group 244"/>
          <p:cNvGrpSpPr/>
          <p:nvPr/>
        </p:nvGrpSpPr>
        <p:grpSpPr>
          <a:xfrm>
            <a:off x="10535821" y="2396186"/>
            <a:ext cx="403258" cy="352053"/>
            <a:chOff x="1079332" y="2203296"/>
            <a:chExt cx="298739" cy="264080"/>
          </a:xfrm>
        </p:grpSpPr>
        <p:sp>
          <p:nvSpPr>
            <p:cNvPr id="90" name="Oval 245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1F497D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757" tIns="48378" rIns="96757" bIns="4837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30906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8042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1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16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4</a:t>
              </a:r>
            </a:p>
          </p:txBody>
        </p:sp>
      </p:grpSp>
      <p:grpSp>
        <p:nvGrpSpPr>
          <p:cNvPr id="92" name="Group 247"/>
          <p:cNvGrpSpPr/>
          <p:nvPr/>
        </p:nvGrpSpPr>
        <p:grpSpPr>
          <a:xfrm>
            <a:off x="10535821" y="3845342"/>
            <a:ext cx="403258" cy="352053"/>
            <a:chOff x="1079332" y="2203296"/>
            <a:chExt cx="298739" cy="264080"/>
          </a:xfrm>
        </p:grpSpPr>
        <p:sp>
          <p:nvSpPr>
            <p:cNvPr id="93" name="Oval 248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1F497D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757" tIns="48378" rIns="96757" bIns="4837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30906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8042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4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16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5</a:t>
              </a:r>
            </a:p>
          </p:txBody>
        </p:sp>
      </p:grpSp>
      <p:grpSp>
        <p:nvGrpSpPr>
          <p:cNvPr id="95" name="Group 250"/>
          <p:cNvGrpSpPr/>
          <p:nvPr/>
        </p:nvGrpSpPr>
        <p:grpSpPr>
          <a:xfrm>
            <a:off x="10535821" y="4947529"/>
            <a:ext cx="403258" cy="352053"/>
            <a:chOff x="1079332" y="2203296"/>
            <a:chExt cx="298739" cy="264080"/>
          </a:xfrm>
        </p:grpSpPr>
        <p:sp>
          <p:nvSpPr>
            <p:cNvPr id="96" name="Oval 251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1F497D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757" tIns="48378" rIns="96757" bIns="4837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30906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8042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7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16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6</a:t>
              </a:r>
            </a:p>
          </p:txBody>
        </p:sp>
      </p:grpSp>
      <p:grpSp>
        <p:nvGrpSpPr>
          <p:cNvPr id="98" name="Group 6"/>
          <p:cNvGrpSpPr/>
          <p:nvPr/>
        </p:nvGrpSpPr>
        <p:grpSpPr>
          <a:xfrm>
            <a:off x="5839694" y="2984191"/>
            <a:ext cx="1111281" cy="947533"/>
            <a:chOff x="4326126" y="2238091"/>
            <a:chExt cx="823252" cy="710758"/>
          </a:xfrm>
        </p:grpSpPr>
        <p:grpSp>
          <p:nvGrpSpPr>
            <p:cNvPr id="99" name="Group 214"/>
            <p:cNvGrpSpPr/>
            <p:nvPr/>
          </p:nvGrpSpPr>
          <p:grpSpPr>
            <a:xfrm>
              <a:off x="4326126" y="2238091"/>
              <a:ext cx="823252" cy="710758"/>
              <a:chOff x="3755667" y="1931353"/>
              <a:chExt cx="680374" cy="587404"/>
            </a:xfrm>
          </p:grpSpPr>
          <p:sp>
            <p:nvSpPr>
              <p:cNvPr id="101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1F49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6752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63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02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6752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63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00" name="Freeform 6"/>
            <p:cNvSpPr>
              <a:spLocks noEditPoints="1"/>
            </p:cNvSpPr>
            <p:nvPr/>
          </p:nvSpPr>
          <p:spPr bwMode="auto">
            <a:xfrm>
              <a:off x="4564534" y="2452577"/>
              <a:ext cx="325676" cy="291624"/>
            </a:xfrm>
            <a:custGeom>
              <a:avLst/>
              <a:gdLst>
                <a:gd name="T0" fmla="*/ 18 w 158"/>
                <a:gd name="T1" fmla="*/ 22 h 141"/>
                <a:gd name="T2" fmla="*/ 18 w 158"/>
                <a:gd name="T3" fmla="*/ 138 h 141"/>
                <a:gd name="T4" fmla="*/ 15 w 158"/>
                <a:gd name="T5" fmla="*/ 141 h 141"/>
                <a:gd name="T6" fmla="*/ 9 w 158"/>
                <a:gd name="T7" fmla="*/ 141 h 141"/>
                <a:gd name="T8" fmla="*/ 6 w 158"/>
                <a:gd name="T9" fmla="*/ 138 h 141"/>
                <a:gd name="T10" fmla="*/ 6 w 158"/>
                <a:gd name="T11" fmla="*/ 22 h 141"/>
                <a:gd name="T12" fmla="*/ 0 w 158"/>
                <a:gd name="T13" fmla="*/ 12 h 141"/>
                <a:gd name="T14" fmla="*/ 12 w 158"/>
                <a:gd name="T15" fmla="*/ 0 h 141"/>
                <a:gd name="T16" fmla="*/ 24 w 158"/>
                <a:gd name="T17" fmla="*/ 12 h 141"/>
                <a:gd name="T18" fmla="*/ 18 w 158"/>
                <a:gd name="T19" fmla="*/ 22 h 141"/>
                <a:gd name="T20" fmla="*/ 158 w 158"/>
                <a:gd name="T21" fmla="*/ 88 h 141"/>
                <a:gd name="T22" fmla="*/ 155 w 158"/>
                <a:gd name="T23" fmla="*/ 93 h 141"/>
                <a:gd name="T24" fmla="*/ 154 w 158"/>
                <a:gd name="T25" fmla="*/ 94 h 141"/>
                <a:gd name="T26" fmla="*/ 120 w 158"/>
                <a:gd name="T27" fmla="*/ 105 h 141"/>
                <a:gd name="T28" fmla="*/ 105 w 158"/>
                <a:gd name="T29" fmla="*/ 101 h 141"/>
                <a:gd name="T30" fmla="*/ 103 w 158"/>
                <a:gd name="T31" fmla="*/ 100 h 141"/>
                <a:gd name="T32" fmla="*/ 75 w 158"/>
                <a:gd name="T33" fmla="*/ 92 h 141"/>
                <a:gd name="T34" fmla="*/ 32 w 158"/>
                <a:gd name="T35" fmla="*/ 105 h 141"/>
                <a:gd name="T36" fmla="*/ 29 w 158"/>
                <a:gd name="T37" fmla="*/ 106 h 141"/>
                <a:gd name="T38" fmla="*/ 27 w 158"/>
                <a:gd name="T39" fmla="*/ 105 h 141"/>
                <a:gd name="T40" fmla="*/ 24 w 158"/>
                <a:gd name="T41" fmla="*/ 100 h 141"/>
                <a:gd name="T42" fmla="*/ 24 w 158"/>
                <a:gd name="T43" fmla="*/ 32 h 141"/>
                <a:gd name="T44" fmla="*/ 26 w 158"/>
                <a:gd name="T45" fmla="*/ 27 h 141"/>
                <a:gd name="T46" fmla="*/ 72 w 158"/>
                <a:gd name="T47" fmla="*/ 12 h 141"/>
                <a:gd name="T48" fmla="*/ 110 w 158"/>
                <a:gd name="T49" fmla="*/ 23 h 141"/>
                <a:gd name="T50" fmla="*/ 119 w 158"/>
                <a:gd name="T51" fmla="*/ 25 h 141"/>
                <a:gd name="T52" fmla="*/ 147 w 158"/>
                <a:gd name="T53" fmla="*/ 14 h 141"/>
                <a:gd name="T54" fmla="*/ 150 w 158"/>
                <a:gd name="T55" fmla="*/ 13 h 141"/>
                <a:gd name="T56" fmla="*/ 156 w 158"/>
                <a:gd name="T57" fmla="*/ 13 h 141"/>
                <a:gd name="T58" fmla="*/ 158 w 158"/>
                <a:gd name="T59" fmla="*/ 18 h 141"/>
                <a:gd name="T60" fmla="*/ 158 w 158"/>
                <a:gd name="T61" fmla="*/ 88 h 141"/>
                <a:gd name="T62" fmla="*/ 70 w 158"/>
                <a:gd name="T63" fmla="*/ 24 h 141"/>
                <a:gd name="T64" fmla="*/ 35 w 158"/>
                <a:gd name="T65" fmla="*/ 36 h 141"/>
                <a:gd name="T66" fmla="*/ 35 w 158"/>
                <a:gd name="T67" fmla="*/ 53 h 141"/>
                <a:gd name="T68" fmla="*/ 70 w 158"/>
                <a:gd name="T69" fmla="*/ 42 h 141"/>
                <a:gd name="T70" fmla="*/ 70 w 158"/>
                <a:gd name="T71" fmla="*/ 24 h 141"/>
                <a:gd name="T72" fmla="*/ 70 w 158"/>
                <a:gd name="T73" fmla="*/ 63 h 141"/>
                <a:gd name="T74" fmla="*/ 35 w 158"/>
                <a:gd name="T75" fmla="*/ 73 h 141"/>
                <a:gd name="T76" fmla="*/ 35 w 158"/>
                <a:gd name="T77" fmla="*/ 90 h 141"/>
                <a:gd name="T78" fmla="*/ 70 w 158"/>
                <a:gd name="T79" fmla="*/ 80 h 141"/>
                <a:gd name="T80" fmla="*/ 70 w 158"/>
                <a:gd name="T81" fmla="*/ 63 h 141"/>
                <a:gd name="T82" fmla="*/ 147 w 158"/>
                <a:gd name="T83" fmla="*/ 68 h 141"/>
                <a:gd name="T84" fmla="*/ 111 w 158"/>
                <a:gd name="T85" fmla="*/ 74 h 141"/>
                <a:gd name="T86" fmla="*/ 111 w 158"/>
                <a:gd name="T87" fmla="*/ 54 h 141"/>
                <a:gd name="T88" fmla="*/ 108 w 158"/>
                <a:gd name="T89" fmla="*/ 52 h 141"/>
                <a:gd name="T90" fmla="*/ 75 w 158"/>
                <a:gd name="T91" fmla="*/ 42 h 141"/>
                <a:gd name="T92" fmla="*/ 70 w 158"/>
                <a:gd name="T93" fmla="*/ 42 h 141"/>
                <a:gd name="T94" fmla="*/ 70 w 158"/>
                <a:gd name="T95" fmla="*/ 63 h 141"/>
                <a:gd name="T96" fmla="*/ 72 w 158"/>
                <a:gd name="T97" fmla="*/ 63 h 141"/>
                <a:gd name="T98" fmla="*/ 108 w 158"/>
                <a:gd name="T99" fmla="*/ 73 h 141"/>
                <a:gd name="T100" fmla="*/ 111 w 158"/>
                <a:gd name="T101" fmla="*/ 74 h 141"/>
                <a:gd name="T102" fmla="*/ 111 w 158"/>
                <a:gd name="T103" fmla="*/ 91 h 141"/>
                <a:gd name="T104" fmla="*/ 120 w 158"/>
                <a:gd name="T105" fmla="*/ 93 h 141"/>
                <a:gd name="T106" fmla="*/ 147 w 158"/>
                <a:gd name="T107" fmla="*/ 84 h 141"/>
                <a:gd name="T108" fmla="*/ 147 w 158"/>
                <a:gd name="T109" fmla="*/ 68 h 141"/>
                <a:gd name="T110" fmla="*/ 147 w 158"/>
                <a:gd name="T111" fmla="*/ 28 h 141"/>
                <a:gd name="T112" fmla="*/ 119 w 158"/>
                <a:gd name="T113" fmla="*/ 36 h 141"/>
                <a:gd name="T114" fmla="*/ 111 w 158"/>
                <a:gd name="T115" fmla="*/ 36 h 141"/>
                <a:gd name="T116" fmla="*/ 111 w 158"/>
                <a:gd name="T117" fmla="*/ 54 h 141"/>
                <a:gd name="T118" fmla="*/ 147 w 158"/>
                <a:gd name="T119" fmla="*/ 45 h 141"/>
                <a:gd name="T120" fmla="*/ 147 w 158"/>
                <a:gd name="T121" fmla="*/ 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41">
                  <a:moveTo>
                    <a:pt x="18" y="22"/>
                  </a:moveTo>
                  <a:cubicBezTo>
                    <a:pt x="18" y="138"/>
                    <a:pt x="18" y="138"/>
                    <a:pt x="18" y="138"/>
                  </a:cubicBezTo>
                  <a:cubicBezTo>
                    <a:pt x="18" y="140"/>
                    <a:pt x="16" y="141"/>
                    <a:pt x="15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7" y="141"/>
                    <a:pt x="6" y="140"/>
                    <a:pt x="6" y="13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0"/>
                    <a:pt x="0" y="16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6"/>
                    <a:pt x="21" y="20"/>
                    <a:pt x="18" y="22"/>
                  </a:cubicBezTo>
                  <a:close/>
                  <a:moveTo>
                    <a:pt x="158" y="88"/>
                  </a:moveTo>
                  <a:cubicBezTo>
                    <a:pt x="158" y="90"/>
                    <a:pt x="157" y="92"/>
                    <a:pt x="155" y="93"/>
                  </a:cubicBezTo>
                  <a:cubicBezTo>
                    <a:pt x="155" y="93"/>
                    <a:pt x="154" y="94"/>
                    <a:pt x="154" y="94"/>
                  </a:cubicBezTo>
                  <a:cubicBezTo>
                    <a:pt x="148" y="97"/>
                    <a:pt x="134" y="105"/>
                    <a:pt x="120" y="105"/>
                  </a:cubicBezTo>
                  <a:cubicBezTo>
                    <a:pt x="114" y="105"/>
                    <a:pt x="110" y="103"/>
                    <a:pt x="105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94" y="95"/>
                    <a:pt x="86" y="92"/>
                    <a:pt x="75" y="92"/>
                  </a:cubicBezTo>
                  <a:cubicBezTo>
                    <a:pt x="62" y="92"/>
                    <a:pt x="43" y="99"/>
                    <a:pt x="32" y="105"/>
                  </a:cubicBezTo>
                  <a:cubicBezTo>
                    <a:pt x="32" y="106"/>
                    <a:pt x="30" y="106"/>
                    <a:pt x="29" y="106"/>
                  </a:cubicBezTo>
                  <a:cubicBezTo>
                    <a:pt x="28" y="106"/>
                    <a:pt x="27" y="106"/>
                    <a:pt x="27" y="105"/>
                  </a:cubicBezTo>
                  <a:cubicBezTo>
                    <a:pt x="25" y="104"/>
                    <a:pt x="24" y="102"/>
                    <a:pt x="24" y="10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0"/>
                    <a:pt x="25" y="28"/>
                    <a:pt x="26" y="27"/>
                  </a:cubicBezTo>
                  <a:cubicBezTo>
                    <a:pt x="32" y="24"/>
                    <a:pt x="53" y="12"/>
                    <a:pt x="72" y="12"/>
                  </a:cubicBezTo>
                  <a:cubicBezTo>
                    <a:pt x="87" y="12"/>
                    <a:pt x="100" y="18"/>
                    <a:pt x="110" y="23"/>
                  </a:cubicBezTo>
                  <a:cubicBezTo>
                    <a:pt x="113" y="24"/>
                    <a:pt x="116" y="25"/>
                    <a:pt x="119" y="25"/>
                  </a:cubicBezTo>
                  <a:cubicBezTo>
                    <a:pt x="129" y="25"/>
                    <a:pt x="141" y="18"/>
                    <a:pt x="147" y="14"/>
                  </a:cubicBezTo>
                  <a:cubicBezTo>
                    <a:pt x="148" y="14"/>
                    <a:pt x="149" y="13"/>
                    <a:pt x="150" y="13"/>
                  </a:cubicBezTo>
                  <a:cubicBezTo>
                    <a:pt x="152" y="12"/>
                    <a:pt x="154" y="12"/>
                    <a:pt x="156" y="13"/>
                  </a:cubicBezTo>
                  <a:cubicBezTo>
                    <a:pt x="157" y="14"/>
                    <a:pt x="158" y="16"/>
                    <a:pt x="158" y="18"/>
                  </a:cubicBezTo>
                  <a:lnTo>
                    <a:pt x="158" y="88"/>
                  </a:lnTo>
                  <a:close/>
                  <a:moveTo>
                    <a:pt x="70" y="24"/>
                  </a:moveTo>
                  <a:cubicBezTo>
                    <a:pt x="59" y="25"/>
                    <a:pt x="45" y="30"/>
                    <a:pt x="35" y="3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6" y="47"/>
                    <a:pt x="59" y="42"/>
                    <a:pt x="70" y="42"/>
                  </a:cubicBezTo>
                  <a:lnTo>
                    <a:pt x="70" y="24"/>
                  </a:lnTo>
                  <a:close/>
                  <a:moveTo>
                    <a:pt x="70" y="63"/>
                  </a:moveTo>
                  <a:cubicBezTo>
                    <a:pt x="59" y="64"/>
                    <a:pt x="46" y="68"/>
                    <a:pt x="35" y="73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6" y="85"/>
                    <a:pt x="59" y="81"/>
                    <a:pt x="70" y="80"/>
                  </a:cubicBezTo>
                  <a:lnTo>
                    <a:pt x="70" y="63"/>
                  </a:lnTo>
                  <a:close/>
                  <a:moveTo>
                    <a:pt x="147" y="68"/>
                  </a:moveTo>
                  <a:cubicBezTo>
                    <a:pt x="138" y="72"/>
                    <a:pt x="124" y="78"/>
                    <a:pt x="111" y="7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0" y="53"/>
                    <a:pt x="109" y="53"/>
                    <a:pt x="108" y="52"/>
                  </a:cubicBezTo>
                  <a:cubicBezTo>
                    <a:pt x="97" y="47"/>
                    <a:pt x="89" y="42"/>
                    <a:pt x="75" y="42"/>
                  </a:cubicBezTo>
                  <a:cubicBezTo>
                    <a:pt x="73" y="42"/>
                    <a:pt x="72" y="42"/>
                    <a:pt x="70" y="4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86" y="63"/>
                    <a:pt x="97" y="67"/>
                    <a:pt x="108" y="73"/>
                  </a:cubicBezTo>
                  <a:cubicBezTo>
                    <a:pt x="109" y="73"/>
                    <a:pt x="110" y="74"/>
                    <a:pt x="111" y="74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4" y="92"/>
                    <a:pt x="117" y="93"/>
                    <a:pt x="120" y="93"/>
                  </a:cubicBezTo>
                  <a:cubicBezTo>
                    <a:pt x="130" y="93"/>
                    <a:pt x="141" y="87"/>
                    <a:pt x="147" y="84"/>
                  </a:cubicBezTo>
                  <a:lnTo>
                    <a:pt x="147" y="68"/>
                  </a:lnTo>
                  <a:close/>
                  <a:moveTo>
                    <a:pt x="147" y="28"/>
                  </a:moveTo>
                  <a:cubicBezTo>
                    <a:pt x="139" y="32"/>
                    <a:pt x="129" y="36"/>
                    <a:pt x="119" y="36"/>
                  </a:cubicBezTo>
                  <a:cubicBezTo>
                    <a:pt x="116" y="36"/>
                    <a:pt x="114" y="36"/>
                    <a:pt x="111" y="36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24" y="57"/>
                    <a:pt x="138" y="50"/>
                    <a:pt x="147" y="45"/>
                  </a:cubicBezTo>
                  <a:lnTo>
                    <a:pt x="147" y="28"/>
                  </a:lnTo>
                  <a:close/>
                </a:path>
              </a:pathLst>
            </a:custGeom>
            <a:solidFill>
              <a:srgbClr val="1F4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03" name="Group 13"/>
          <p:cNvGrpSpPr/>
          <p:nvPr/>
        </p:nvGrpSpPr>
        <p:grpSpPr>
          <a:xfrm>
            <a:off x="5835964" y="3961210"/>
            <a:ext cx="1111281" cy="947533"/>
            <a:chOff x="4323363" y="2970968"/>
            <a:chExt cx="823252" cy="710758"/>
          </a:xfrm>
        </p:grpSpPr>
        <p:grpSp>
          <p:nvGrpSpPr>
            <p:cNvPr id="104" name="Group 223"/>
            <p:cNvGrpSpPr/>
            <p:nvPr/>
          </p:nvGrpSpPr>
          <p:grpSpPr>
            <a:xfrm>
              <a:off x="4323363" y="2970968"/>
              <a:ext cx="823252" cy="710758"/>
              <a:chOff x="3755667" y="1931353"/>
              <a:chExt cx="680374" cy="587404"/>
            </a:xfrm>
          </p:grpSpPr>
          <p:sp>
            <p:nvSpPr>
              <p:cNvPr id="106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6752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63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07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1F49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6752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63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4580089" y="3139036"/>
              <a:ext cx="328025" cy="326055"/>
            </a:xfrm>
            <a:custGeom>
              <a:avLst/>
              <a:gdLst>
                <a:gd name="T0" fmla="*/ 124 w 141"/>
                <a:gd name="T1" fmla="*/ 140 h 140"/>
                <a:gd name="T2" fmla="*/ 18 w 141"/>
                <a:gd name="T3" fmla="*/ 140 h 140"/>
                <a:gd name="T4" fmla="*/ 7 w 141"/>
                <a:gd name="T5" fmla="*/ 121 h 140"/>
                <a:gd name="T6" fmla="*/ 53 w 141"/>
                <a:gd name="T7" fmla="*/ 48 h 140"/>
                <a:gd name="T8" fmla="*/ 53 w 141"/>
                <a:gd name="T9" fmla="*/ 11 h 140"/>
                <a:gd name="T10" fmla="*/ 48 w 141"/>
                <a:gd name="T11" fmla="*/ 11 h 140"/>
                <a:gd name="T12" fmla="*/ 42 w 141"/>
                <a:gd name="T13" fmla="*/ 6 h 140"/>
                <a:gd name="T14" fmla="*/ 48 w 141"/>
                <a:gd name="T15" fmla="*/ 0 h 140"/>
                <a:gd name="T16" fmla="*/ 94 w 141"/>
                <a:gd name="T17" fmla="*/ 0 h 140"/>
                <a:gd name="T18" fmla="*/ 100 w 141"/>
                <a:gd name="T19" fmla="*/ 6 h 140"/>
                <a:gd name="T20" fmla="*/ 94 w 141"/>
                <a:gd name="T21" fmla="*/ 11 h 140"/>
                <a:gd name="T22" fmla="*/ 89 w 141"/>
                <a:gd name="T23" fmla="*/ 11 h 140"/>
                <a:gd name="T24" fmla="*/ 89 w 141"/>
                <a:gd name="T25" fmla="*/ 48 h 140"/>
                <a:gd name="T26" fmla="*/ 135 w 141"/>
                <a:gd name="T27" fmla="*/ 121 h 140"/>
                <a:gd name="T28" fmla="*/ 124 w 141"/>
                <a:gd name="T29" fmla="*/ 140 h 140"/>
                <a:gd name="T30" fmla="*/ 38 w 141"/>
                <a:gd name="T31" fmla="*/ 93 h 140"/>
                <a:gd name="T32" fmla="*/ 104 w 141"/>
                <a:gd name="T33" fmla="*/ 93 h 140"/>
                <a:gd name="T34" fmla="*/ 79 w 141"/>
                <a:gd name="T35" fmla="*/ 54 h 140"/>
                <a:gd name="T36" fmla="*/ 77 w 141"/>
                <a:gd name="T37" fmla="*/ 51 h 140"/>
                <a:gd name="T38" fmla="*/ 77 w 141"/>
                <a:gd name="T39" fmla="*/ 48 h 140"/>
                <a:gd name="T40" fmla="*/ 77 w 141"/>
                <a:gd name="T41" fmla="*/ 11 h 140"/>
                <a:gd name="T42" fmla="*/ 65 w 141"/>
                <a:gd name="T43" fmla="*/ 11 h 140"/>
                <a:gd name="T44" fmla="*/ 65 w 141"/>
                <a:gd name="T45" fmla="*/ 48 h 140"/>
                <a:gd name="T46" fmla="*/ 65 w 141"/>
                <a:gd name="T47" fmla="*/ 51 h 140"/>
                <a:gd name="T48" fmla="*/ 63 w 141"/>
                <a:gd name="T49" fmla="*/ 54 h 140"/>
                <a:gd name="T50" fmla="*/ 38 w 141"/>
                <a:gd name="T51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" h="140">
                  <a:moveTo>
                    <a:pt x="124" y="140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5" y="140"/>
                    <a:pt x="0" y="131"/>
                    <a:pt x="7" y="121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4" y="11"/>
                    <a:pt x="42" y="9"/>
                    <a:pt x="42" y="6"/>
                  </a:cubicBezTo>
                  <a:cubicBezTo>
                    <a:pt x="42" y="2"/>
                    <a:pt x="44" y="0"/>
                    <a:pt x="4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2"/>
                    <a:pt x="100" y="6"/>
                  </a:cubicBezTo>
                  <a:cubicBezTo>
                    <a:pt x="100" y="9"/>
                    <a:pt x="98" y="11"/>
                    <a:pt x="94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41" y="131"/>
                    <a:pt x="137" y="140"/>
                    <a:pt x="124" y="140"/>
                  </a:cubicBezTo>
                  <a:close/>
                  <a:moveTo>
                    <a:pt x="38" y="93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4"/>
                    <a:pt x="63" y="54"/>
                    <a:pt x="63" y="54"/>
                  </a:cubicBezTo>
                  <a:lnTo>
                    <a:pt x="38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08" name="Group 7"/>
          <p:cNvGrpSpPr/>
          <p:nvPr/>
        </p:nvGrpSpPr>
        <p:grpSpPr>
          <a:xfrm>
            <a:off x="6701303" y="3469966"/>
            <a:ext cx="1111281" cy="947533"/>
            <a:chOff x="4964418" y="2602479"/>
            <a:chExt cx="823252" cy="710758"/>
          </a:xfrm>
        </p:grpSpPr>
        <p:grpSp>
          <p:nvGrpSpPr>
            <p:cNvPr id="109" name="Group 220"/>
            <p:cNvGrpSpPr/>
            <p:nvPr/>
          </p:nvGrpSpPr>
          <p:grpSpPr>
            <a:xfrm>
              <a:off x="4964418" y="2602479"/>
              <a:ext cx="823252" cy="710758"/>
              <a:chOff x="3755667" y="1931353"/>
              <a:chExt cx="680374" cy="587404"/>
            </a:xfrm>
          </p:grpSpPr>
          <p:sp>
            <p:nvSpPr>
              <p:cNvPr id="111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1F49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6752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63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12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6752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63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10" name="Freeform 8"/>
            <p:cNvSpPr>
              <a:spLocks noEditPoints="1"/>
            </p:cNvSpPr>
            <p:nvPr/>
          </p:nvSpPr>
          <p:spPr bwMode="auto">
            <a:xfrm>
              <a:off x="5209647" y="2816545"/>
              <a:ext cx="320093" cy="266264"/>
            </a:xfrm>
            <a:custGeom>
              <a:avLst/>
              <a:gdLst>
                <a:gd name="T0" fmla="*/ 141 w 141"/>
                <a:gd name="T1" fmla="*/ 103 h 117"/>
                <a:gd name="T2" fmla="*/ 126 w 141"/>
                <a:gd name="T3" fmla="*/ 117 h 117"/>
                <a:gd name="T4" fmla="*/ 15 w 141"/>
                <a:gd name="T5" fmla="*/ 117 h 117"/>
                <a:gd name="T6" fmla="*/ 0 w 141"/>
                <a:gd name="T7" fmla="*/ 103 h 117"/>
                <a:gd name="T8" fmla="*/ 0 w 141"/>
                <a:gd name="T9" fmla="*/ 73 h 117"/>
                <a:gd name="T10" fmla="*/ 2 w 141"/>
                <a:gd name="T11" fmla="*/ 66 h 117"/>
                <a:gd name="T12" fmla="*/ 20 w 141"/>
                <a:gd name="T13" fmla="*/ 11 h 117"/>
                <a:gd name="T14" fmla="*/ 35 w 141"/>
                <a:gd name="T15" fmla="*/ 0 h 117"/>
                <a:gd name="T16" fmla="*/ 106 w 141"/>
                <a:gd name="T17" fmla="*/ 0 h 117"/>
                <a:gd name="T18" fmla="*/ 121 w 141"/>
                <a:gd name="T19" fmla="*/ 11 h 117"/>
                <a:gd name="T20" fmla="*/ 140 w 141"/>
                <a:gd name="T21" fmla="*/ 66 h 117"/>
                <a:gd name="T22" fmla="*/ 141 w 141"/>
                <a:gd name="T23" fmla="*/ 73 h 117"/>
                <a:gd name="T24" fmla="*/ 141 w 141"/>
                <a:gd name="T25" fmla="*/ 103 h 117"/>
                <a:gd name="T26" fmla="*/ 129 w 141"/>
                <a:gd name="T27" fmla="*/ 73 h 117"/>
                <a:gd name="T28" fmla="*/ 126 w 141"/>
                <a:gd name="T29" fmla="*/ 70 h 117"/>
                <a:gd name="T30" fmla="*/ 15 w 141"/>
                <a:gd name="T31" fmla="*/ 70 h 117"/>
                <a:gd name="T32" fmla="*/ 12 w 141"/>
                <a:gd name="T33" fmla="*/ 73 h 117"/>
                <a:gd name="T34" fmla="*/ 12 w 141"/>
                <a:gd name="T35" fmla="*/ 103 h 117"/>
                <a:gd name="T36" fmla="*/ 15 w 141"/>
                <a:gd name="T37" fmla="*/ 105 h 117"/>
                <a:gd name="T38" fmla="*/ 126 w 141"/>
                <a:gd name="T39" fmla="*/ 105 h 117"/>
                <a:gd name="T40" fmla="*/ 129 w 141"/>
                <a:gd name="T41" fmla="*/ 103 h 117"/>
                <a:gd name="T42" fmla="*/ 129 w 141"/>
                <a:gd name="T43" fmla="*/ 73 h 117"/>
                <a:gd name="T44" fmla="*/ 125 w 141"/>
                <a:gd name="T45" fmla="*/ 59 h 117"/>
                <a:gd name="T46" fmla="*/ 110 w 141"/>
                <a:gd name="T47" fmla="*/ 14 h 117"/>
                <a:gd name="T48" fmla="*/ 106 w 141"/>
                <a:gd name="T49" fmla="*/ 12 h 117"/>
                <a:gd name="T50" fmla="*/ 35 w 141"/>
                <a:gd name="T51" fmla="*/ 12 h 117"/>
                <a:gd name="T52" fmla="*/ 31 w 141"/>
                <a:gd name="T53" fmla="*/ 14 h 117"/>
                <a:gd name="T54" fmla="*/ 17 w 141"/>
                <a:gd name="T55" fmla="*/ 59 h 117"/>
                <a:gd name="T56" fmla="*/ 125 w 141"/>
                <a:gd name="T57" fmla="*/ 59 h 117"/>
                <a:gd name="T58" fmla="*/ 88 w 141"/>
                <a:gd name="T59" fmla="*/ 95 h 117"/>
                <a:gd name="T60" fmla="*/ 81 w 141"/>
                <a:gd name="T61" fmla="*/ 88 h 117"/>
                <a:gd name="T62" fmla="*/ 88 w 141"/>
                <a:gd name="T63" fmla="*/ 81 h 117"/>
                <a:gd name="T64" fmla="*/ 96 w 141"/>
                <a:gd name="T65" fmla="*/ 88 h 117"/>
                <a:gd name="T66" fmla="*/ 88 w 141"/>
                <a:gd name="T67" fmla="*/ 95 h 117"/>
                <a:gd name="T68" fmla="*/ 112 w 141"/>
                <a:gd name="T69" fmla="*/ 95 h 117"/>
                <a:gd name="T70" fmla="*/ 104 w 141"/>
                <a:gd name="T71" fmla="*/ 88 h 117"/>
                <a:gd name="T72" fmla="*/ 112 w 141"/>
                <a:gd name="T73" fmla="*/ 81 h 117"/>
                <a:gd name="T74" fmla="*/ 119 w 141"/>
                <a:gd name="T75" fmla="*/ 88 h 117"/>
                <a:gd name="T76" fmla="*/ 112 w 141"/>
                <a:gd name="T77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17">
                  <a:moveTo>
                    <a:pt x="141" y="103"/>
                  </a:moveTo>
                  <a:cubicBezTo>
                    <a:pt x="141" y="111"/>
                    <a:pt x="134" y="117"/>
                    <a:pt x="126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1"/>
                    <a:pt x="0" y="10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69"/>
                    <a:pt x="2" y="6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4"/>
                    <a:pt x="28" y="0"/>
                    <a:pt x="35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9" y="4"/>
                    <a:pt x="121" y="11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9"/>
                    <a:pt x="141" y="71"/>
                    <a:pt x="141" y="73"/>
                  </a:cubicBezTo>
                  <a:lnTo>
                    <a:pt x="141" y="103"/>
                  </a:lnTo>
                  <a:close/>
                  <a:moveTo>
                    <a:pt x="129" y="73"/>
                  </a:moveTo>
                  <a:cubicBezTo>
                    <a:pt x="129" y="72"/>
                    <a:pt x="128" y="70"/>
                    <a:pt x="12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70"/>
                    <a:pt x="12" y="72"/>
                    <a:pt x="12" y="7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3" y="105"/>
                    <a:pt x="15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8" y="105"/>
                    <a:pt x="129" y="104"/>
                    <a:pt x="129" y="103"/>
                  </a:cubicBezTo>
                  <a:lnTo>
                    <a:pt x="129" y="73"/>
                  </a:lnTo>
                  <a:close/>
                  <a:moveTo>
                    <a:pt x="125" y="59"/>
                  </a:move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08" y="12"/>
                    <a:pt x="10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2"/>
                    <a:pt x="32" y="13"/>
                    <a:pt x="31" y="14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125" y="59"/>
                  </a:lnTo>
                  <a:close/>
                  <a:moveTo>
                    <a:pt x="88" y="95"/>
                  </a:moveTo>
                  <a:cubicBezTo>
                    <a:pt x="84" y="95"/>
                    <a:pt x="81" y="92"/>
                    <a:pt x="81" y="88"/>
                  </a:cubicBezTo>
                  <a:cubicBezTo>
                    <a:pt x="81" y="84"/>
                    <a:pt x="84" y="81"/>
                    <a:pt x="88" y="81"/>
                  </a:cubicBezTo>
                  <a:cubicBezTo>
                    <a:pt x="92" y="81"/>
                    <a:pt x="96" y="84"/>
                    <a:pt x="96" y="88"/>
                  </a:cubicBezTo>
                  <a:cubicBezTo>
                    <a:pt x="96" y="92"/>
                    <a:pt x="92" y="95"/>
                    <a:pt x="88" y="95"/>
                  </a:cubicBezTo>
                  <a:close/>
                  <a:moveTo>
                    <a:pt x="112" y="95"/>
                  </a:moveTo>
                  <a:cubicBezTo>
                    <a:pt x="108" y="95"/>
                    <a:pt x="104" y="92"/>
                    <a:pt x="104" y="88"/>
                  </a:cubicBezTo>
                  <a:cubicBezTo>
                    <a:pt x="104" y="84"/>
                    <a:pt x="108" y="81"/>
                    <a:pt x="112" y="81"/>
                  </a:cubicBezTo>
                  <a:cubicBezTo>
                    <a:pt x="116" y="81"/>
                    <a:pt x="119" y="84"/>
                    <a:pt x="119" y="88"/>
                  </a:cubicBezTo>
                  <a:cubicBezTo>
                    <a:pt x="119" y="92"/>
                    <a:pt x="116" y="95"/>
                    <a:pt x="112" y="95"/>
                  </a:cubicBezTo>
                  <a:close/>
                </a:path>
              </a:pathLst>
            </a:custGeom>
            <a:solidFill>
              <a:srgbClr val="1F4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3" name="Group 4"/>
          <p:cNvGrpSpPr/>
          <p:nvPr/>
        </p:nvGrpSpPr>
        <p:grpSpPr>
          <a:xfrm>
            <a:off x="6406226" y="2000143"/>
            <a:ext cx="1111281" cy="947533"/>
            <a:chOff x="4745821" y="1499943"/>
            <a:chExt cx="823252" cy="710758"/>
          </a:xfrm>
        </p:grpSpPr>
        <p:grpSp>
          <p:nvGrpSpPr>
            <p:cNvPr id="114" name="Group 217"/>
            <p:cNvGrpSpPr/>
            <p:nvPr/>
          </p:nvGrpSpPr>
          <p:grpSpPr>
            <a:xfrm>
              <a:off x="4745821" y="1499943"/>
              <a:ext cx="823252" cy="710758"/>
              <a:chOff x="3755667" y="1931353"/>
              <a:chExt cx="680374" cy="587404"/>
            </a:xfrm>
          </p:grpSpPr>
          <p:sp>
            <p:nvSpPr>
              <p:cNvPr id="116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6752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63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17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1F49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6752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63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15" name="Freeform 9"/>
            <p:cNvSpPr>
              <a:spLocks noEditPoints="1"/>
            </p:cNvSpPr>
            <p:nvPr/>
          </p:nvSpPr>
          <p:spPr bwMode="auto">
            <a:xfrm>
              <a:off x="4982104" y="1749116"/>
              <a:ext cx="367123" cy="246476"/>
            </a:xfrm>
            <a:custGeom>
              <a:avLst/>
              <a:gdLst>
                <a:gd name="T0" fmla="*/ 208 w 210"/>
                <a:gd name="T1" fmla="*/ 38 h 141"/>
                <a:gd name="T2" fmla="*/ 106 w 210"/>
                <a:gd name="T3" fmla="*/ 70 h 141"/>
                <a:gd name="T4" fmla="*/ 105 w 210"/>
                <a:gd name="T5" fmla="*/ 71 h 141"/>
                <a:gd name="T6" fmla="*/ 104 w 210"/>
                <a:gd name="T7" fmla="*/ 70 h 141"/>
                <a:gd name="T8" fmla="*/ 44 w 210"/>
                <a:gd name="T9" fmla="*/ 52 h 141"/>
                <a:gd name="T10" fmla="*/ 35 w 210"/>
                <a:gd name="T11" fmla="*/ 78 h 141"/>
                <a:gd name="T12" fmla="*/ 41 w 210"/>
                <a:gd name="T13" fmla="*/ 88 h 141"/>
                <a:gd name="T14" fmla="*/ 35 w 210"/>
                <a:gd name="T15" fmla="*/ 98 h 141"/>
                <a:gd name="T16" fmla="*/ 41 w 210"/>
                <a:gd name="T17" fmla="*/ 138 h 141"/>
                <a:gd name="T18" fmla="*/ 40 w 210"/>
                <a:gd name="T19" fmla="*/ 140 h 141"/>
                <a:gd name="T20" fmla="*/ 38 w 210"/>
                <a:gd name="T21" fmla="*/ 141 h 141"/>
                <a:gd name="T22" fmla="*/ 20 w 210"/>
                <a:gd name="T23" fmla="*/ 141 h 141"/>
                <a:gd name="T24" fmla="*/ 18 w 210"/>
                <a:gd name="T25" fmla="*/ 140 h 141"/>
                <a:gd name="T26" fmla="*/ 17 w 210"/>
                <a:gd name="T27" fmla="*/ 138 h 141"/>
                <a:gd name="T28" fmla="*/ 22 w 210"/>
                <a:gd name="T29" fmla="*/ 98 h 141"/>
                <a:gd name="T30" fmla="*/ 17 w 210"/>
                <a:gd name="T31" fmla="*/ 88 h 141"/>
                <a:gd name="T32" fmla="*/ 23 w 210"/>
                <a:gd name="T33" fmla="*/ 78 h 141"/>
                <a:gd name="T34" fmla="*/ 32 w 210"/>
                <a:gd name="T35" fmla="*/ 48 h 141"/>
                <a:gd name="T36" fmla="*/ 2 w 210"/>
                <a:gd name="T37" fmla="*/ 38 h 141"/>
                <a:gd name="T38" fmla="*/ 0 w 210"/>
                <a:gd name="T39" fmla="*/ 35 h 141"/>
                <a:gd name="T40" fmla="*/ 2 w 210"/>
                <a:gd name="T41" fmla="*/ 33 h 141"/>
                <a:gd name="T42" fmla="*/ 104 w 210"/>
                <a:gd name="T43" fmla="*/ 0 h 141"/>
                <a:gd name="T44" fmla="*/ 105 w 210"/>
                <a:gd name="T45" fmla="*/ 0 h 141"/>
                <a:gd name="T46" fmla="*/ 106 w 210"/>
                <a:gd name="T47" fmla="*/ 0 h 141"/>
                <a:gd name="T48" fmla="*/ 208 w 210"/>
                <a:gd name="T49" fmla="*/ 33 h 141"/>
                <a:gd name="T50" fmla="*/ 210 w 210"/>
                <a:gd name="T51" fmla="*/ 35 h 141"/>
                <a:gd name="T52" fmla="*/ 208 w 210"/>
                <a:gd name="T53" fmla="*/ 38 h 141"/>
                <a:gd name="T54" fmla="*/ 164 w 210"/>
                <a:gd name="T55" fmla="*/ 94 h 141"/>
                <a:gd name="T56" fmla="*/ 105 w 210"/>
                <a:gd name="T57" fmla="*/ 117 h 141"/>
                <a:gd name="T58" fmla="*/ 46 w 210"/>
                <a:gd name="T59" fmla="*/ 94 h 141"/>
                <a:gd name="T60" fmla="*/ 48 w 210"/>
                <a:gd name="T61" fmla="*/ 65 h 141"/>
                <a:gd name="T62" fmla="*/ 101 w 210"/>
                <a:gd name="T63" fmla="*/ 82 h 141"/>
                <a:gd name="T64" fmla="*/ 105 w 210"/>
                <a:gd name="T65" fmla="*/ 82 h 141"/>
                <a:gd name="T66" fmla="*/ 109 w 210"/>
                <a:gd name="T67" fmla="*/ 82 h 141"/>
                <a:gd name="T68" fmla="*/ 162 w 210"/>
                <a:gd name="T69" fmla="*/ 65 h 141"/>
                <a:gd name="T70" fmla="*/ 164 w 210"/>
                <a:gd name="T71" fmla="*/ 9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8" name="Group 14"/>
          <p:cNvGrpSpPr/>
          <p:nvPr/>
        </p:nvGrpSpPr>
        <p:grpSpPr>
          <a:xfrm>
            <a:off x="5261472" y="4932004"/>
            <a:ext cx="1111281" cy="947533"/>
            <a:chOff x="3897771" y="3699175"/>
            <a:chExt cx="823252" cy="710758"/>
          </a:xfrm>
        </p:grpSpPr>
        <p:grpSp>
          <p:nvGrpSpPr>
            <p:cNvPr id="119" name="Group 226"/>
            <p:cNvGrpSpPr/>
            <p:nvPr/>
          </p:nvGrpSpPr>
          <p:grpSpPr>
            <a:xfrm>
              <a:off x="3897771" y="3699175"/>
              <a:ext cx="823252" cy="710758"/>
              <a:chOff x="3755667" y="1931353"/>
              <a:chExt cx="680374" cy="587404"/>
            </a:xfrm>
          </p:grpSpPr>
          <p:sp>
            <p:nvSpPr>
              <p:cNvPr id="121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1F49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6752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63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22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6752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63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20" name="Freeform 10"/>
            <p:cNvSpPr>
              <a:spLocks noEditPoints="1"/>
            </p:cNvSpPr>
            <p:nvPr/>
          </p:nvSpPr>
          <p:spPr bwMode="auto">
            <a:xfrm>
              <a:off x="4160844" y="3911642"/>
              <a:ext cx="309068" cy="285823"/>
            </a:xfrm>
            <a:custGeom>
              <a:avLst/>
              <a:gdLst>
                <a:gd name="T0" fmla="*/ 152 w 152"/>
                <a:gd name="T1" fmla="*/ 114 h 140"/>
                <a:gd name="T2" fmla="*/ 149 w 152"/>
                <a:gd name="T3" fmla="*/ 117 h 140"/>
                <a:gd name="T4" fmla="*/ 129 w 152"/>
                <a:gd name="T5" fmla="*/ 117 h 140"/>
                <a:gd name="T6" fmla="*/ 129 w 152"/>
                <a:gd name="T7" fmla="*/ 131 h 140"/>
                <a:gd name="T8" fmla="*/ 120 w 152"/>
                <a:gd name="T9" fmla="*/ 140 h 140"/>
                <a:gd name="T10" fmla="*/ 32 w 152"/>
                <a:gd name="T11" fmla="*/ 140 h 140"/>
                <a:gd name="T12" fmla="*/ 23 w 152"/>
                <a:gd name="T13" fmla="*/ 131 h 140"/>
                <a:gd name="T14" fmla="*/ 23 w 152"/>
                <a:gd name="T15" fmla="*/ 117 h 140"/>
                <a:gd name="T16" fmla="*/ 3 w 152"/>
                <a:gd name="T17" fmla="*/ 117 h 140"/>
                <a:gd name="T18" fmla="*/ 0 w 152"/>
                <a:gd name="T19" fmla="*/ 114 h 140"/>
                <a:gd name="T20" fmla="*/ 0 w 152"/>
                <a:gd name="T21" fmla="*/ 76 h 140"/>
                <a:gd name="T22" fmla="*/ 17 w 152"/>
                <a:gd name="T23" fmla="*/ 58 h 140"/>
                <a:gd name="T24" fmla="*/ 23 w 152"/>
                <a:gd name="T25" fmla="*/ 58 h 140"/>
                <a:gd name="T26" fmla="*/ 23 w 152"/>
                <a:gd name="T27" fmla="*/ 8 h 140"/>
                <a:gd name="T28" fmla="*/ 32 w 152"/>
                <a:gd name="T29" fmla="*/ 0 h 140"/>
                <a:gd name="T30" fmla="*/ 94 w 152"/>
                <a:gd name="T31" fmla="*/ 0 h 140"/>
                <a:gd name="T32" fmla="*/ 109 w 152"/>
                <a:gd name="T33" fmla="*/ 6 h 140"/>
                <a:gd name="T34" fmla="*/ 123 w 152"/>
                <a:gd name="T35" fmla="*/ 20 h 140"/>
                <a:gd name="T36" fmla="*/ 129 w 152"/>
                <a:gd name="T37" fmla="*/ 35 h 140"/>
                <a:gd name="T38" fmla="*/ 129 w 152"/>
                <a:gd name="T39" fmla="*/ 58 h 140"/>
                <a:gd name="T40" fmla="*/ 135 w 152"/>
                <a:gd name="T41" fmla="*/ 58 h 140"/>
                <a:gd name="T42" fmla="*/ 152 w 152"/>
                <a:gd name="T43" fmla="*/ 76 h 140"/>
                <a:gd name="T44" fmla="*/ 152 w 152"/>
                <a:gd name="T45" fmla="*/ 114 h 140"/>
                <a:gd name="T46" fmla="*/ 117 w 152"/>
                <a:gd name="T47" fmla="*/ 70 h 140"/>
                <a:gd name="T48" fmla="*/ 117 w 152"/>
                <a:gd name="T49" fmla="*/ 35 h 140"/>
                <a:gd name="T50" fmla="*/ 102 w 152"/>
                <a:gd name="T51" fmla="*/ 35 h 140"/>
                <a:gd name="T52" fmla="*/ 94 w 152"/>
                <a:gd name="T53" fmla="*/ 26 h 140"/>
                <a:gd name="T54" fmla="*/ 94 w 152"/>
                <a:gd name="T55" fmla="*/ 11 h 140"/>
                <a:gd name="T56" fmla="*/ 35 w 152"/>
                <a:gd name="T57" fmla="*/ 11 h 140"/>
                <a:gd name="T58" fmla="*/ 35 w 152"/>
                <a:gd name="T59" fmla="*/ 70 h 140"/>
                <a:gd name="T60" fmla="*/ 117 w 152"/>
                <a:gd name="T61" fmla="*/ 70 h 140"/>
                <a:gd name="T62" fmla="*/ 117 w 152"/>
                <a:gd name="T63" fmla="*/ 129 h 140"/>
                <a:gd name="T64" fmla="*/ 117 w 152"/>
                <a:gd name="T65" fmla="*/ 105 h 140"/>
                <a:gd name="T66" fmla="*/ 35 w 152"/>
                <a:gd name="T67" fmla="*/ 105 h 140"/>
                <a:gd name="T68" fmla="*/ 35 w 152"/>
                <a:gd name="T69" fmla="*/ 129 h 140"/>
                <a:gd name="T70" fmla="*/ 117 w 152"/>
                <a:gd name="T71" fmla="*/ 129 h 140"/>
                <a:gd name="T72" fmla="*/ 135 w 152"/>
                <a:gd name="T73" fmla="*/ 70 h 140"/>
                <a:gd name="T74" fmla="*/ 129 w 152"/>
                <a:gd name="T75" fmla="*/ 76 h 140"/>
                <a:gd name="T76" fmla="*/ 135 w 152"/>
                <a:gd name="T77" fmla="*/ 82 h 140"/>
                <a:gd name="T78" fmla="*/ 140 w 152"/>
                <a:gd name="T79" fmla="*/ 76 h 140"/>
                <a:gd name="T80" fmla="*/ 135 w 152"/>
                <a:gd name="T8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rgbClr val="1F4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23" name="Group 3"/>
          <p:cNvGrpSpPr/>
          <p:nvPr/>
        </p:nvGrpSpPr>
        <p:grpSpPr>
          <a:xfrm>
            <a:off x="4973217" y="2493045"/>
            <a:ext cx="1111281" cy="947533"/>
            <a:chOff x="3684228" y="1869676"/>
            <a:chExt cx="823252" cy="710758"/>
          </a:xfrm>
        </p:grpSpPr>
        <p:grpSp>
          <p:nvGrpSpPr>
            <p:cNvPr id="124" name="Group 1"/>
            <p:cNvGrpSpPr/>
            <p:nvPr/>
          </p:nvGrpSpPr>
          <p:grpSpPr>
            <a:xfrm>
              <a:off x="3684228" y="1869676"/>
              <a:ext cx="823252" cy="710758"/>
              <a:chOff x="3755667" y="1931353"/>
              <a:chExt cx="680374" cy="587404"/>
            </a:xfrm>
            <a:solidFill>
              <a:srgbClr val="FFFFFF"/>
            </a:solidFill>
          </p:grpSpPr>
          <p:sp>
            <p:nvSpPr>
              <p:cNvPr id="126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1F49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6752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63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27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6752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63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25" name="Freeform 11"/>
            <p:cNvSpPr>
              <a:spLocks noEditPoints="1"/>
            </p:cNvSpPr>
            <p:nvPr/>
          </p:nvSpPr>
          <p:spPr bwMode="auto">
            <a:xfrm>
              <a:off x="3950778" y="2059444"/>
              <a:ext cx="290153" cy="341524"/>
            </a:xfrm>
            <a:custGeom>
              <a:avLst/>
              <a:gdLst>
                <a:gd name="T0" fmla="*/ 118 w 129"/>
                <a:gd name="T1" fmla="*/ 87 h 152"/>
                <a:gd name="T2" fmla="*/ 107 w 129"/>
                <a:gd name="T3" fmla="*/ 99 h 152"/>
                <a:gd name="T4" fmla="*/ 51 w 129"/>
                <a:gd name="T5" fmla="*/ 107 h 152"/>
                <a:gd name="T6" fmla="*/ 15 w 129"/>
                <a:gd name="T7" fmla="*/ 94 h 152"/>
                <a:gd name="T8" fmla="*/ 9 w 129"/>
                <a:gd name="T9" fmla="*/ 79 h 152"/>
                <a:gd name="T10" fmla="*/ 0 w 129"/>
                <a:gd name="T11" fmla="*/ 22 h 152"/>
                <a:gd name="T12" fmla="*/ 17 w 129"/>
                <a:gd name="T13" fmla="*/ 8 h 152"/>
                <a:gd name="T14" fmla="*/ 46 w 129"/>
                <a:gd name="T15" fmla="*/ 2 h 152"/>
                <a:gd name="T16" fmla="*/ 107 w 129"/>
                <a:gd name="T17" fmla="*/ 6 h 152"/>
                <a:gd name="T18" fmla="*/ 127 w 129"/>
                <a:gd name="T19" fmla="*/ 18 h 152"/>
                <a:gd name="T20" fmla="*/ 128 w 129"/>
                <a:gd name="T21" fmla="*/ 27 h 152"/>
                <a:gd name="T22" fmla="*/ 118 w 129"/>
                <a:gd name="T23" fmla="*/ 87 h 152"/>
                <a:gd name="T24" fmla="*/ 101 w 129"/>
                <a:gd name="T25" fmla="*/ 141 h 152"/>
                <a:gd name="T26" fmla="*/ 47 w 129"/>
                <a:gd name="T27" fmla="*/ 148 h 152"/>
                <a:gd name="T28" fmla="*/ 21 w 129"/>
                <a:gd name="T29" fmla="*/ 135 h 152"/>
                <a:gd name="T30" fmla="*/ 16 w 129"/>
                <a:gd name="T31" fmla="*/ 108 h 152"/>
                <a:gd name="T32" fmla="*/ 16 w 129"/>
                <a:gd name="T33" fmla="*/ 106 h 152"/>
                <a:gd name="T34" fmla="*/ 18 w 129"/>
                <a:gd name="T35" fmla="*/ 106 h 152"/>
                <a:gd name="T36" fmla="*/ 111 w 129"/>
                <a:gd name="T37" fmla="*/ 106 h 152"/>
                <a:gd name="T38" fmla="*/ 112 w 129"/>
                <a:gd name="T39" fmla="*/ 115 h 152"/>
                <a:gd name="T40" fmla="*/ 101 w 129"/>
                <a:gd name="T41" fmla="*/ 141 h 152"/>
                <a:gd name="T42" fmla="*/ 89 w 129"/>
                <a:gd name="T43" fmla="*/ 13 h 152"/>
                <a:gd name="T44" fmla="*/ 38 w 129"/>
                <a:gd name="T45" fmla="*/ 13 h 152"/>
                <a:gd name="T46" fmla="*/ 22 w 129"/>
                <a:gd name="T47" fmla="*/ 20 h 152"/>
                <a:gd name="T48" fmla="*/ 44 w 129"/>
                <a:gd name="T49" fmla="*/ 28 h 152"/>
                <a:gd name="T50" fmla="*/ 85 w 129"/>
                <a:gd name="T51" fmla="*/ 28 h 152"/>
                <a:gd name="T52" fmla="*/ 106 w 129"/>
                <a:gd name="T53" fmla="*/ 20 h 152"/>
                <a:gd name="T54" fmla="*/ 89 w 129"/>
                <a:gd name="T55" fmla="*/ 13 h 152"/>
                <a:gd name="T56" fmla="*/ 56 w 129"/>
                <a:gd name="T57" fmla="*/ 54 h 152"/>
                <a:gd name="T58" fmla="*/ 44 w 129"/>
                <a:gd name="T59" fmla="*/ 74 h 152"/>
                <a:gd name="T60" fmla="*/ 66 w 129"/>
                <a:gd name="T61" fmla="*/ 93 h 152"/>
                <a:gd name="T62" fmla="*/ 84 w 129"/>
                <a:gd name="T63" fmla="*/ 70 h 152"/>
                <a:gd name="T64" fmla="*/ 56 w 129"/>
                <a:gd name="T65" fmla="*/ 54 h 152"/>
                <a:gd name="T66" fmla="*/ 59 w 129"/>
                <a:gd name="T67" fmla="*/ 82 h 152"/>
                <a:gd name="T68" fmla="*/ 59 w 129"/>
                <a:gd name="T69" fmla="*/ 64 h 152"/>
                <a:gd name="T70" fmla="*/ 74 w 129"/>
                <a:gd name="T71" fmla="*/ 72 h 152"/>
                <a:gd name="T72" fmla="*/ 59 w 129"/>
                <a:gd name="T73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rgbClr val="1F4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63" name="Rectangle 45">
            <a:extLst>
              <a:ext uri="{FF2B5EF4-FFF2-40B4-BE49-F238E27FC236}">
                <a16:creationId xmlns:a16="http://schemas.microsoft.com/office/drawing/2014/main" id="{2D8BE2A5-A461-4459-BACA-39CAA10FAF49}"/>
              </a:ext>
            </a:extLst>
          </p:cNvPr>
          <p:cNvSpPr>
            <a:spLocks/>
          </p:cNvSpPr>
          <p:nvPr/>
        </p:nvSpPr>
        <p:spPr bwMode="auto">
          <a:xfrm>
            <a:off x="-2674685" y="133350"/>
            <a:ext cx="8029498" cy="62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defTabSz="967527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bg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2800" dirty="0">
              <a:solidFill>
                <a:schemeClr val="bg1">
                  <a:lumMod val="95000"/>
                  <a:lumOff val="5000"/>
                </a:schemeClr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026F7527-FABE-4E68-AECE-EE8DCED5A7B6}"/>
              </a:ext>
            </a:extLst>
          </p:cNvPr>
          <p:cNvSpPr/>
          <p:nvPr/>
        </p:nvSpPr>
        <p:spPr>
          <a:xfrm>
            <a:off x="0" y="133350"/>
            <a:ext cx="171450" cy="514350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137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71" grpId="0" animBg="1"/>
      <p:bldP spid="72" grpId="0"/>
      <p:bldP spid="73" grpId="0" animBg="1"/>
      <p:bldP spid="74" grpId="0"/>
      <p:bldP spid="75" grpId="0" animBg="1"/>
      <p:bldP spid="76" grpId="0"/>
      <p:bldP spid="86" grpId="0"/>
      <p:bldP spid="87" grpId="0"/>
      <p:bldP spid="88" grpId="0"/>
      <p:bldP spid="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156">
            <a:extLst>
              <a:ext uri="{FF2B5EF4-FFF2-40B4-BE49-F238E27FC236}">
                <a16:creationId xmlns:a16="http://schemas.microsoft.com/office/drawing/2014/main" id="{6929F0EC-24AF-42C9-844F-C502CF60E252}"/>
              </a:ext>
            </a:extLst>
          </p:cNvPr>
          <p:cNvSpPr/>
          <p:nvPr/>
        </p:nvSpPr>
        <p:spPr>
          <a:xfrm>
            <a:off x="4426617" y="1780322"/>
            <a:ext cx="3338767" cy="3297357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 w="19050" cap="flat" cmpd="sng" algn="ctr">
            <a:noFill/>
            <a:prstDash val="solid"/>
          </a:ln>
          <a:effectLst/>
        </p:spPr>
        <p:txBody>
          <a:bodyPr lIns="130911" tIns="65456" rIns="130911" bIns="65456" rtlCol="0" anchor="ctr"/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63" ker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8" name="Group 1">
            <a:extLst>
              <a:ext uri="{FF2B5EF4-FFF2-40B4-BE49-F238E27FC236}">
                <a16:creationId xmlns:a16="http://schemas.microsoft.com/office/drawing/2014/main" id="{359F7CA9-E87D-41E1-B518-A3B1DBFF77C3}"/>
              </a:ext>
            </a:extLst>
          </p:cNvPr>
          <p:cNvGrpSpPr/>
          <p:nvPr/>
        </p:nvGrpSpPr>
        <p:grpSpPr>
          <a:xfrm>
            <a:off x="3863701" y="1496585"/>
            <a:ext cx="731607" cy="722536"/>
            <a:chOff x="3121372" y="2210990"/>
            <a:chExt cx="541985" cy="541985"/>
          </a:xfrm>
        </p:grpSpPr>
        <p:sp>
          <p:nvSpPr>
            <p:cNvPr id="9" name="Oval 45">
              <a:extLst>
                <a:ext uri="{FF2B5EF4-FFF2-40B4-BE49-F238E27FC236}">
                  <a16:creationId xmlns:a16="http://schemas.microsoft.com/office/drawing/2014/main" id="{136D8F1C-7E5B-4931-AB22-DA415902F2FE}"/>
                </a:ext>
              </a:extLst>
            </p:cNvPr>
            <p:cNvSpPr/>
            <p:nvPr/>
          </p:nvSpPr>
          <p:spPr>
            <a:xfrm flipH="1">
              <a:off x="3121372" y="2210990"/>
              <a:ext cx="541985" cy="541985"/>
            </a:xfrm>
            <a:prstGeom prst="ellipse">
              <a:avLst/>
            </a:prstGeom>
            <a:solidFill>
              <a:srgbClr val="1F497D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FC22F016-0750-46FE-BA13-CFEF3F03D4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2664" y="2329696"/>
              <a:ext cx="279400" cy="292100"/>
            </a:xfrm>
            <a:custGeom>
              <a:avLst/>
              <a:gdLst>
                <a:gd name="T0" fmla="*/ 42 w 43"/>
                <a:gd name="T1" fmla="*/ 4 h 45"/>
                <a:gd name="T2" fmla="*/ 25 w 43"/>
                <a:gd name="T3" fmla="*/ 21 h 45"/>
                <a:gd name="T4" fmla="*/ 25 w 43"/>
                <a:gd name="T5" fmla="*/ 42 h 45"/>
                <a:gd name="T6" fmla="*/ 33 w 43"/>
                <a:gd name="T7" fmla="*/ 42 h 45"/>
                <a:gd name="T8" fmla="*/ 35 w 43"/>
                <a:gd name="T9" fmla="*/ 43 h 45"/>
                <a:gd name="T10" fmla="*/ 33 w 43"/>
                <a:gd name="T11" fmla="*/ 45 h 45"/>
                <a:gd name="T12" fmla="*/ 9 w 43"/>
                <a:gd name="T13" fmla="*/ 45 h 45"/>
                <a:gd name="T14" fmla="*/ 8 w 43"/>
                <a:gd name="T15" fmla="*/ 43 h 45"/>
                <a:gd name="T16" fmla="*/ 9 w 43"/>
                <a:gd name="T17" fmla="*/ 42 h 45"/>
                <a:gd name="T18" fmla="*/ 18 w 43"/>
                <a:gd name="T19" fmla="*/ 42 h 45"/>
                <a:gd name="T20" fmla="*/ 18 w 43"/>
                <a:gd name="T21" fmla="*/ 21 h 45"/>
                <a:gd name="T22" fmla="*/ 1 w 43"/>
                <a:gd name="T23" fmla="*/ 4 h 45"/>
                <a:gd name="T24" fmla="*/ 0 w 43"/>
                <a:gd name="T25" fmla="*/ 2 h 45"/>
                <a:gd name="T26" fmla="*/ 2 w 43"/>
                <a:gd name="T27" fmla="*/ 0 h 45"/>
                <a:gd name="T28" fmla="*/ 40 w 43"/>
                <a:gd name="T29" fmla="*/ 0 h 45"/>
                <a:gd name="T30" fmla="*/ 43 w 43"/>
                <a:gd name="T31" fmla="*/ 2 h 45"/>
                <a:gd name="T32" fmla="*/ 42 w 43"/>
                <a:gd name="T3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45">
                  <a:moveTo>
                    <a:pt x="42" y="4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2"/>
                    <a:pt x="35" y="42"/>
                    <a:pt x="35" y="43"/>
                  </a:cubicBezTo>
                  <a:cubicBezTo>
                    <a:pt x="35" y="44"/>
                    <a:pt x="34" y="45"/>
                    <a:pt x="33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2"/>
                    <a:pt x="9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1"/>
                    <a:pt x="43" y="2"/>
                  </a:cubicBezTo>
                  <a:cubicBezTo>
                    <a:pt x="43" y="3"/>
                    <a:pt x="42" y="3"/>
                    <a:pt x="42" y="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" name="Group 5">
            <a:extLst>
              <a:ext uri="{FF2B5EF4-FFF2-40B4-BE49-F238E27FC236}">
                <a16:creationId xmlns:a16="http://schemas.microsoft.com/office/drawing/2014/main" id="{8F76D81C-C5F8-4EF5-A835-B4588E9A49BB}"/>
              </a:ext>
            </a:extLst>
          </p:cNvPr>
          <p:cNvGrpSpPr/>
          <p:nvPr/>
        </p:nvGrpSpPr>
        <p:grpSpPr>
          <a:xfrm>
            <a:off x="3863701" y="4688711"/>
            <a:ext cx="731607" cy="722536"/>
            <a:chOff x="3121373" y="3557568"/>
            <a:chExt cx="541985" cy="541985"/>
          </a:xfrm>
          <a:solidFill>
            <a:srgbClr val="1F497D"/>
          </a:solidFill>
        </p:grpSpPr>
        <p:sp>
          <p:nvSpPr>
            <p:cNvPr id="12" name="Oval 37">
              <a:extLst>
                <a:ext uri="{FF2B5EF4-FFF2-40B4-BE49-F238E27FC236}">
                  <a16:creationId xmlns:a16="http://schemas.microsoft.com/office/drawing/2014/main" id="{5E54971F-366E-41F7-A27A-F4C3E04712D6}"/>
                </a:ext>
              </a:extLst>
            </p:cNvPr>
            <p:cNvSpPr/>
            <p:nvPr/>
          </p:nvSpPr>
          <p:spPr>
            <a:xfrm flipH="1">
              <a:off x="3121373" y="3557568"/>
              <a:ext cx="541985" cy="541985"/>
            </a:xfrm>
            <a:prstGeom prst="ellipse">
              <a:avLst/>
            </a:prstGeom>
            <a:grpFill/>
            <a:ln w="1905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B05B9A9D-A009-42B2-BD20-664A7A584D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3774" y="3688606"/>
              <a:ext cx="292100" cy="271463"/>
            </a:xfrm>
            <a:custGeom>
              <a:avLst/>
              <a:gdLst>
                <a:gd name="T0" fmla="*/ 42 w 45"/>
                <a:gd name="T1" fmla="*/ 32 h 42"/>
                <a:gd name="T2" fmla="*/ 38 w 45"/>
                <a:gd name="T3" fmla="*/ 29 h 42"/>
                <a:gd name="T4" fmla="*/ 36 w 45"/>
                <a:gd name="T5" fmla="*/ 31 h 42"/>
                <a:gd name="T6" fmla="*/ 42 w 45"/>
                <a:gd name="T7" fmla="*/ 37 h 42"/>
                <a:gd name="T8" fmla="*/ 42 w 45"/>
                <a:gd name="T9" fmla="*/ 39 h 42"/>
                <a:gd name="T10" fmla="*/ 39 w 45"/>
                <a:gd name="T11" fmla="*/ 42 h 42"/>
                <a:gd name="T12" fmla="*/ 37 w 45"/>
                <a:gd name="T13" fmla="*/ 42 h 42"/>
                <a:gd name="T14" fmla="*/ 19 w 45"/>
                <a:gd name="T15" fmla="*/ 24 h 42"/>
                <a:gd name="T16" fmla="*/ 10 w 45"/>
                <a:gd name="T17" fmla="*/ 27 h 42"/>
                <a:gd name="T18" fmla="*/ 0 w 45"/>
                <a:gd name="T19" fmla="*/ 17 h 42"/>
                <a:gd name="T20" fmla="*/ 17 w 45"/>
                <a:gd name="T21" fmla="*/ 0 h 42"/>
                <a:gd name="T22" fmla="*/ 27 w 45"/>
                <a:gd name="T23" fmla="*/ 10 h 42"/>
                <a:gd name="T24" fmla="*/ 24 w 45"/>
                <a:gd name="T25" fmla="*/ 19 h 42"/>
                <a:gd name="T26" fmla="*/ 33 w 45"/>
                <a:gd name="T27" fmla="*/ 29 h 42"/>
                <a:gd name="T28" fmla="*/ 36 w 45"/>
                <a:gd name="T29" fmla="*/ 26 h 42"/>
                <a:gd name="T30" fmla="*/ 33 w 45"/>
                <a:gd name="T31" fmla="*/ 23 h 42"/>
                <a:gd name="T32" fmla="*/ 36 w 45"/>
                <a:gd name="T33" fmla="*/ 20 h 42"/>
                <a:gd name="T34" fmla="*/ 36 w 45"/>
                <a:gd name="T35" fmla="*/ 20 h 42"/>
                <a:gd name="T36" fmla="*/ 45 w 45"/>
                <a:gd name="T37" fmla="*/ 29 h 42"/>
                <a:gd name="T38" fmla="*/ 42 w 45"/>
                <a:gd name="T39" fmla="*/ 32 h 42"/>
                <a:gd name="T40" fmla="*/ 17 w 45"/>
                <a:gd name="T41" fmla="*/ 5 h 42"/>
                <a:gd name="T42" fmla="*/ 12 w 45"/>
                <a:gd name="T43" fmla="*/ 10 h 42"/>
                <a:gd name="T44" fmla="*/ 12 w 45"/>
                <a:gd name="T45" fmla="*/ 12 h 42"/>
                <a:gd name="T46" fmla="*/ 10 w 45"/>
                <a:gd name="T47" fmla="*/ 12 h 42"/>
                <a:gd name="T48" fmla="*/ 5 w 45"/>
                <a:gd name="T49" fmla="*/ 17 h 42"/>
                <a:gd name="T50" fmla="*/ 10 w 45"/>
                <a:gd name="T51" fmla="*/ 22 h 42"/>
                <a:gd name="T52" fmla="*/ 15 w 45"/>
                <a:gd name="T53" fmla="*/ 17 h 42"/>
                <a:gd name="T54" fmla="*/ 15 w 45"/>
                <a:gd name="T55" fmla="*/ 15 h 42"/>
                <a:gd name="T56" fmla="*/ 17 w 45"/>
                <a:gd name="T57" fmla="*/ 15 h 42"/>
                <a:gd name="T58" fmla="*/ 22 w 45"/>
                <a:gd name="T59" fmla="*/ 10 h 42"/>
                <a:gd name="T60" fmla="*/ 17 w 45"/>
                <a:gd name="T6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2">
                  <a:moveTo>
                    <a:pt x="42" y="32"/>
                  </a:moveTo>
                  <a:cubicBezTo>
                    <a:pt x="41" y="32"/>
                    <a:pt x="39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41"/>
                    <a:pt x="41" y="42"/>
                    <a:pt x="39" y="42"/>
                  </a:cubicBezTo>
                  <a:cubicBezTo>
                    <a:pt x="39" y="42"/>
                    <a:pt x="38" y="42"/>
                    <a:pt x="37" y="42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7" y="26"/>
                    <a:pt x="13" y="27"/>
                    <a:pt x="10" y="27"/>
                  </a:cubicBezTo>
                  <a:cubicBezTo>
                    <a:pt x="4" y="27"/>
                    <a:pt x="0" y="23"/>
                    <a:pt x="0" y="17"/>
                  </a:cubicBezTo>
                  <a:cubicBezTo>
                    <a:pt x="0" y="8"/>
                    <a:pt x="9" y="0"/>
                    <a:pt x="17" y="0"/>
                  </a:cubicBezTo>
                  <a:cubicBezTo>
                    <a:pt x="23" y="0"/>
                    <a:pt x="27" y="4"/>
                    <a:pt x="27" y="10"/>
                  </a:cubicBezTo>
                  <a:cubicBezTo>
                    <a:pt x="27" y="13"/>
                    <a:pt x="26" y="17"/>
                    <a:pt x="24" y="1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3" y="24"/>
                    <a:pt x="33" y="23"/>
                  </a:cubicBezTo>
                  <a:cubicBezTo>
                    <a:pt x="33" y="22"/>
                    <a:pt x="35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45" y="28"/>
                    <a:pt x="45" y="29"/>
                  </a:cubicBezTo>
                  <a:cubicBezTo>
                    <a:pt x="45" y="29"/>
                    <a:pt x="42" y="32"/>
                    <a:pt x="42" y="32"/>
                  </a:cubicBezTo>
                  <a:close/>
                  <a:moveTo>
                    <a:pt x="17" y="5"/>
                  </a:moveTo>
                  <a:cubicBezTo>
                    <a:pt x="14" y="5"/>
                    <a:pt x="12" y="7"/>
                    <a:pt x="12" y="10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7" y="12"/>
                    <a:pt x="5" y="14"/>
                    <a:pt x="5" y="17"/>
                  </a:cubicBezTo>
                  <a:cubicBezTo>
                    <a:pt x="5" y="20"/>
                    <a:pt x="7" y="22"/>
                    <a:pt x="10" y="22"/>
                  </a:cubicBezTo>
                  <a:cubicBezTo>
                    <a:pt x="13" y="22"/>
                    <a:pt x="15" y="20"/>
                    <a:pt x="15" y="17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2" y="13"/>
                    <a:pt x="22" y="10"/>
                  </a:cubicBezTo>
                  <a:cubicBezTo>
                    <a:pt x="22" y="7"/>
                    <a:pt x="20" y="5"/>
                    <a:pt x="17" y="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4" name="Group 2">
            <a:extLst>
              <a:ext uri="{FF2B5EF4-FFF2-40B4-BE49-F238E27FC236}">
                <a16:creationId xmlns:a16="http://schemas.microsoft.com/office/drawing/2014/main" id="{D347D8DE-8AC2-487E-9B42-7BCED59F1B38}"/>
              </a:ext>
            </a:extLst>
          </p:cNvPr>
          <p:cNvGrpSpPr/>
          <p:nvPr/>
        </p:nvGrpSpPr>
        <p:grpSpPr>
          <a:xfrm>
            <a:off x="7596694" y="1446754"/>
            <a:ext cx="731607" cy="722536"/>
            <a:chOff x="5537964" y="2206768"/>
            <a:chExt cx="541985" cy="541985"/>
          </a:xfrm>
        </p:grpSpPr>
        <p:sp>
          <p:nvSpPr>
            <p:cNvPr id="15" name="Oval 60">
              <a:extLst>
                <a:ext uri="{FF2B5EF4-FFF2-40B4-BE49-F238E27FC236}">
                  <a16:creationId xmlns:a16="http://schemas.microsoft.com/office/drawing/2014/main" id="{30798850-2171-4439-BF62-7F8ABC9B6991}"/>
                </a:ext>
              </a:extLst>
            </p:cNvPr>
            <p:cNvSpPr/>
            <p:nvPr/>
          </p:nvSpPr>
          <p:spPr>
            <a:xfrm>
              <a:off x="5537964" y="2206768"/>
              <a:ext cx="541985" cy="541985"/>
            </a:xfrm>
            <a:prstGeom prst="ellipse">
              <a:avLst/>
            </a:prstGeom>
            <a:solidFill>
              <a:srgbClr val="1F497D"/>
            </a:solidFill>
            <a:ln w="1905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1B90B931-B0FC-47BE-80D6-E6A4BA3687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2397" y="2333665"/>
              <a:ext cx="285750" cy="277813"/>
            </a:xfrm>
            <a:custGeom>
              <a:avLst/>
              <a:gdLst>
                <a:gd name="T0" fmla="*/ 43 w 44"/>
                <a:gd name="T1" fmla="*/ 22 h 43"/>
                <a:gd name="T2" fmla="*/ 43 w 44"/>
                <a:gd name="T3" fmla="*/ 22 h 43"/>
                <a:gd name="T4" fmla="*/ 38 w 44"/>
                <a:gd name="T5" fmla="*/ 19 h 43"/>
                <a:gd name="T6" fmla="*/ 31 w 44"/>
                <a:gd name="T7" fmla="*/ 23 h 43"/>
                <a:gd name="T8" fmla="*/ 30 w 44"/>
                <a:gd name="T9" fmla="*/ 24 h 43"/>
                <a:gd name="T10" fmla="*/ 30 w 44"/>
                <a:gd name="T11" fmla="*/ 25 h 43"/>
                <a:gd name="T12" fmla="*/ 29 w 44"/>
                <a:gd name="T13" fmla="*/ 24 h 43"/>
                <a:gd name="T14" fmla="*/ 28 w 44"/>
                <a:gd name="T15" fmla="*/ 23 h 43"/>
                <a:gd name="T16" fmla="*/ 22 w 44"/>
                <a:gd name="T17" fmla="*/ 19 h 43"/>
                <a:gd name="T18" fmla="*/ 16 w 44"/>
                <a:gd name="T19" fmla="*/ 23 h 43"/>
                <a:gd name="T20" fmla="*/ 15 w 44"/>
                <a:gd name="T21" fmla="*/ 24 h 43"/>
                <a:gd name="T22" fmla="*/ 14 w 44"/>
                <a:gd name="T23" fmla="*/ 25 h 43"/>
                <a:gd name="T24" fmla="*/ 13 w 44"/>
                <a:gd name="T25" fmla="*/ 24 h 43"/>
                <a:gd name="T26" fmla="*/ 13 w 44"/>
                <a:gd name="T27" fmla="*/ 23 h 43"/>
                <a:gd name="T28" fmla="*/ 6 w 44"/>
                <a:gd name="T29" fmla="*/ 19 h 43"/>
                <a:gd name="T30" fmla="*/ 1 w 44"/>
                <a:gd name="T31" fmla="*/ 22 h 43"/>
                <a:gd name="T32" fmla="*/ 1 w 44"/>
                <a:gd name="T33" fmla="*/ 22 h 43"/>
                <a:gd name="T34" fmla="*/ 0 w 44"/>
                <a:gd name="T35" fmla="*/ 21 h 43"/>
                <a:gd name="T36" fmla="*/ 0 w 44"/>
                <a:gd name="T37" fmla="*/ 21 h 43"/>
                <a:gd name="T38" fmla="*/ 22 w 44"/>
                <a:gd name="T39" fmla="*/ 5 h 43"/>
                <a:gd name="T40" fmla="*/ 44 w 44"/>
                <a:gd name="T41" fmla="*/ 21 h 43"/>
                <a:gd name="T42" fmla="*/ 44 w 44"/>
                <a:gd name="T43" fmla="*/ 21 h 43"/>
                <a:gd name="T44" fmla="*/ 43 w 44"/>
                <a:gd name="T45" fmla="*/ 22 h 43"/>
                <a:gd name="T46" fmla="*/ 24 w 44"/>
                <a:gd name="T47" fmla="*/ 36 h 43"/>
                <a:gd name="T48" fmla="*/ 17 w 44"/>
                <a:gd name="T49" fmla="*/ 43 h 43"/>
                <a:gd name="T50" fmla="*/ 10 w 44"/>
                <a:gd name="T51" fmla="*/ 36 h 43"/>
                <a:gd name="T52" fmla="*/ 12 w 44"/>
                <a:gd name="T53" fmla="*/ 34 h 43"/>
                <a:gd name="T54" fmla="*/ 13 w 44"/>
                <a:gd name="T55" fmla="*/ 36 h 43"/>
                <a:gd name="T56" fmla="*/ 17 w 44"/>
                <a:gd name="T57" fmla="*/ 39 h 43"/>
                <a:gd name="T58" fmla="*/ 20 w 44"/>
                <a:gd name="T59" fmla="*/ 36 h 43"/>
                <a:gd name="T60" fmla="*/ 20 w 44"/>
                <a:gd name="T61" fmla="*/ 20 h 43"/>
                <a:gd name="T62" fmla="*/ 22 w 44"/>
                <a:gd name="T63" fmla="*/ 20 h 43"/>
                <a:gd name="T64" fmla="*/ 24 w 44"/>
                <a:gd name="T65" fmla="*/ 20 h 43"/>
                <a:gd name="T66" fmla="*/ 24 w 44"/>
                <a:gd name="T67" fmla="*/ 36 h 43"/>
                <a:gd name="T68" fmla="*/ 24 w 44"/>
                <a:gd name="T69" fmla="*/ 4 h 43"/>
                <a:gd name="T70" fmla="*/ 22 w 44"/>
                <a:gd name="T71" fmla="*/ 4 h 43"/>
                <a:gd name="T72" fmla="*/ 20 w 44"/>
                <a:gd name="T73" fmla="*/ 4 h 43"/>
                <a:gd name="T74" fmla="*/ 20 w 44"/>
                <a:gd name="T75" fmla="*/ 2 h 43"/>
                <a:gd name="T76" fmla="*/ 22 w 44"/>
                <a:gd name="T77" fmla="*/ 0 h 43"/>
                <a:gd name="T78" fmla="*/ 24 w 44"/>
                <a:gd name="T79" fmla="*/ 2 h 43"/>
                <a:gd name="T80" fmla="*/ 24 w 44"/>
                <a:gd name="T81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" h="43">
                  <a:moveTo>
                    <a:pt x="43" y="22"/>
                  </a:move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40" y="19"/>
                    <a:pt x="38" y="19"/>
                  </a:cubicBezTo>
                  <a:cubicBezTo>
                    <a:pt x="35" y="19"/>
                    <a:pt x="33" y="21"/>
                    <a:pt x="31" y="23"/>
                  </a:cubicBezTo>
                  <a:cubicBezTo>
                    <a:pt x="31" y="23"/>
                    <a:pt x="31" y="24"/>
                    <a:pt x="30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4"/>
                  </a:cubicBezTo>
                  <a:cubicBezTo>
                    <a:pt x="29" y="24"/>
                    <a:pt x="28" y="23"/>
                    <a:pt x="28" y="23"/>
                  </a:cubicBezTo>
                  <a:cubicBezTo>
                    <a:pt x="27" y="21"/>
                    <a:pt x="24" y="19"/>
                    <a:pt x="22" y="19"/>
                  </a:cubicBezTo>
                  <a:cubicBezTo>
                    <a:pt x="19" y="19"/>
                    <a:pt x="17" y="21"/>
                    <a:pt x="16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4" y="25"/>
                    <a:pt x="13" y="24"/>
                  </a:cubicBezTo>
                  <a:cubicBezTo>
                    <a:pt x="13" y="24"/>
                    <a:pt x="13" y="23"/>
                    <a:pt x="13" y="23"/>
                  </a:cubicBezTo>
                  <a:cubicBezTo>
                    <a:pt x="11" y="21"/>
                    <a:pt x="9" y="19"/>
                    <a:pt x="6" y="19"/>
                  </a:cubicBezTo>
                  <a:cubicBezTo>
                    <a:pt x="4" y="19"/>
                    <a:pt x="3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11"/>
                    <a:pt x="12" y="5"/>
                    <a:pt x="22" y="5"/>
                  </a:cubicBezTo>
                  <a:cubicBezTo>
                    <a:pt x="32" y="5"/>
                    <a:pt x="42" y="1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2"/>
                    <a:pt x="43" y="22"/>
                  </a:cubicBezTo>
                  <a:close/>
                  <a:moveTo>
                    <a:pt x="24" y="36"/>
                  </a:moveTo>
                  <a:cubicBezTo>
                    <a:pt x="24" y="40"/>
                    <a:pt x="21" y="43"/>
                    <a:pt x="17" y="43"/>
                  </a:cubicBezTo>
                  <a:cubicBezTo>
                    <a:pt x="13" y="43"/>
                    <a:pt x="10" y="40"/>
                    <a:pt x="10" y="36"/>
                  </a:cubicBezTo>
                  <a:cubicBezTo>
                    <a:pt x="10" y="35"/>
                    <a:pt x="11" y="34"/>
                    <a:pt x="12" y="34"/>
                  </a:cubicBezTo>
                  <a:cubicBezTo>
                    <a:pt x="13" y="34"/>
                    <a:pt x="13" y="35"/>
                    <a:pt x="13" y="36"/>
                  </a:cubicBezTo>
                  <a:cubicBezTo>
                    <a:pt x="13" y="38"/>
                    <a:pt x="15" y="39"/>
                    <a:pt x="17" y="39"/>
                  </a:cubicBezTo>
                  <a:cubicBezTo>
                    <a:pt x="19" y="39"/>
                    <a:pt x="20" y="38"/>
                    <a:pt x="20" y="3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lnTo>
                    <a:pt x="24" y="36"/>
                  </a:lnTo>
                  <a:close/>
                  <a:moveTo>
                    <a:pt x="24" y="4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0" y="4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7" name="Group 6">
            <a:extLst>
              <a:ext uri="{FF2B5EF4-FFF2-40B4-BE49-F238E27FC236}">
                <a16:creationId xmlns:a16="http://schemas.microsoft.com/office/drawing/2014/main" id="{66145A15-4FEB-4738-8399-FB711E703CEC}"/>
              </a:ext>
            </a:extLst>
          </p:cNvPr>
          <p:cNvGrpSpPr/>
          <p:nvPr/>
        </p:nvGrpSpPr>
        <p:grpSpPr>
          <a:xfrm>
            <a:off x="7596693" y="4688711"/>
            <a:ext cx="731607" cy="722536"/>
            <a:chOff x="5537964" y="3553346"/>
            <a:chExt cx="541985" cy="541985"/>
          </a:xfrm>
          <a:solidFill>
            <a:schemeClr val="tx1"/>
          </a:solidFill>
        </p:grpSpPr>
        <p:sp>
          <p:nvSpPr>
            <p:cNvPr id="18" name="Oval 51">
              <a:extLst>
                <a:ext uri="{FF2B5EF4-FFF2-40B4-BE49-F238E27FC236}">
                  <a16:creationId xmlns:a16="http://schemas.microsoft.com/office/drawing/2014/main" id="{8D5FA403-B7B8-40EF-97DA-4DB6757238F4}"/>
                </a:ext>
              </a:extLst>
            </p:cNvPr>
            <p:cNvSpPr/>
            <p:nvPr/>
          </p:nvSpPr>
          <p:spPr>
            <a:xfrm>
              <a:off x="5537964" y="3553346"/>
              <a:ext cx="541985" cy="541985"/>
            </a:xfrm>
            <a:prstGeom prst="ellipse">
              <a:avLst/>
            </a:prstGeom>
            <a:solidFill>
              <a:srgbClr val="1F497D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DCFDB58A-917A-45D3-A00E-E2363595DE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448" y="3684384"/>
              <a:ext cx="292100" cy="247650"/>
            </a:xfrm>
            <a:custGeom>
              <a:avLst/>
              <a:gdLst>
                <a:gd name="T0" fmla="*/ 45 w 45"/>
                <a:gd name="T1" fmla="*/ 19 h 38"/>
                <a:gd name="T2" fmla="*/ 43 w 45"/>
                <a:gd name="T3" fmla="*/ 21 h 38"/>
                <a:gd name="T4" fmla="*/ 41 w 45"/>
                <a:gd name="T5" fmla="*/ 21 h 38"/>
                <a:gd name="T6" fmla="*/ 40 w 45"/>
                <a:gd name="T7" fmla="*/ 19 h 38"/>
                <a:gd name="T8" fmla="*/ 40 w 45"/>
                <a:gd name="T9" fmla="*/ 12 h 38"/>
                <a:gd name="T10" fmla="*/ 33 w 45"/>
                <a:gd name="T11" fmla="*/ 6 h 38"/>
                <a:gd name="T12" fmla="*/ 26 w 45"/>
                <a:gd name="T13" fmla="*/ 12 h 38"/>
                <a:gd name="T14" fmla="*/ 26 w 45"/>
                <a:gd name="T15" fmla="*/ 18 h 38"/>
                <a:gd name="T16" fmla="*/ 29 w 45"/>
                <a:gd name="T17" fmla="*/ 18 h 38"/>
                <a:gd name="T18" fmla="*/ 31 w 45"/>
                <a:gd name="T19" fmla="*/ 20 h 38"/>
                <a:gd name="T20" fmla="*/ 31 w 45"/>
                <a:gd name="T21" fmla="*/ 36 h 38"/>
                <a:gd name="T22" fmla="*/ 29 w 45"/>
                <a:gd name="T23" fmla="*/ 38 h 38"/>
                <a:gd name="T24" fmla="*/ 3 w 45"/>
                <a:gd name="T25" fmla="*/ 38 h 38"/>
                <a:gd name="T26" fmla="*/ 0 w 45"/>
                <a:gd name="T27" fmla="*/ 36 h 38"/>
                <a:gd name="T28" fmla="*/ 0 w 45"/>
                <a:gd name="T29" fmla="*/ 20 h 38"/>
                <a:gd name="T30" fmla="*/ 3 w 45"/>
                <a:gd name="T31" fmla="*/ 18 h 38"/>
                <a:gd name="T32" fmla="*/ 21 w 45"/>
                <a:gd name="T33" fmla="*/ 18 h 38"/>
                <a:gd name="T34" fmla="*/ 21 w 45"/>
                <a:gd name="T35" fmla="*/ 12 h 38"/>
                <a:gd name="T36" fmla="*/ 33 w 45"/>
                <a:gd name="T37" fmla="*/ 0 h 38"/>
                <a:gd name="T38" fmla="*/ 45 w 45"/>
                <a:gd name="T39" fmla="*/ 12 h 38"/>
                <a:gd name="T40" fmla="*/ 45 w 45"/>
                <a:gd name="T41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38">
                  <a:moveTo>
                    <a:pt x="45" y="19"/>
                  </a:moveTo>
                  <a:cubicBezTo>
                    <a:pt x="45" y="20"/>
                    <a:pt x="44" y="21"/>
                    <a:pt x="43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0"/>
                    <a:pt x="40" y="1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9"/>
                    <a:pt x="37" y="6"/>
                    <a:pt x="33" y="6"/>
                  </a:cubicBezTo>
                  <a:cubicBezTo>
                    <a:pt x="29" y="6"/>
                    <a:pt x="26" y="9"/>
                    <a:pt x="26" y="12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1" y="19"/>
                    <a:pt x="31" y="20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0" y="38"/>
                    <a:pt x="29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1" y="18"/>
                    <a:pt x="3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6"/>
                    <a:pt x="26" y="0"/>
                    <a:pt x="33" y="0"/>
                  </a:cubicBezTo>
                  <a:cubicBezTo>
                    <a:pt x="40" y="0"/>
                    <a:pt x="45" y="6"/>
                    <a:pt x="45" y="12"/>
                  </a:cubicBezTo>
                  <a:lnTo>
                    <a:pt x="45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80196F01-5A95-41E5-AA5B-EB1BBB4A289D}"/>
              </a:ext>
            </a:extLst>
          </p:cNvPr>
          <p:cNvSpPr txBox="1"/>
          <p:nvPr/>
        </p:nvSpPr>
        <p:spPr>
          <a:xfrm>
            <a:off x="2056975" y="1355091"/>
            <a:ext cx="158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27" name="Rectangle 7">
            <a:extLst>
              <a:ext uri="{FF2B5EF4-FFF2-40B4-BE49-F238E27FC236}">
                <a16:creationId xmlns:a16="http://schemas.microsoft.com/office/drawing/2014/main" id="{1347C9A6-F5EC-4A1D-8218-25C538311764}"/>
              </a:ext>
            </a:extLst>
          </p:cNvPr>
          <p:cNvSpPr>
            <a:spLocks/>
          </p:cNvSpPr>
          <p:nvPr/>
        </p:nvSpPr>
        <p:spPr bwMode="auto">
          <a:xfrm>
            <a:off x="701367" y="1659516"/>
            <a:ext cx="2819594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0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</a:t>
            </a: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9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0863AB0-0A18-4932-8C2B-B862F3745029}"/>
              </a:ext>
            </a:extLst>
          </p:cNvPr>
          <p:cNvSpPr txBox="1"/>
          <p:nvPr/>
        </p:nvSpPr>
        <p:spPr>
          <a:xfrm>
            <a:off x="2050830" y="4566267"/>
            <a:ext cx="158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29" name="Rectangle 7">
            <a:extLst>
              <a:ext uri="{FF2B5EF4-FFF2-40B4-BE49-F238E27FC236}">
                <a16:creationId xmlns:a16="http://schemas.microsoft.com/office/drawing/2014/main" id="{9DCDC2AB-332C-4A25-8DCB-FCCDCE8E83FC}"/>
              </a:ext>
            </a:extLst>
          </p:cNvPr>
          <p:cNvSpPr>
            <a:spLocks/>
          </p:cNvSpPr>
          <p:nvPr/>
        </p:nvSpPr>
        <p:spPr bwMode="auto">
          <a:xfrm>
            <a:off x="695222" y="4870692"/>
            <a:ext cx="2819594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0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</a:t>
            </a: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9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B674C90-46E7-4D6A-BEF9-CCDE3F50C6AF}"/>
              </a:ext>
            </a:extLst>
          </p:cNvPr>
          <p:cNvSpPr txBox="1"/>
          <p:nvPr/>
        </p:nvSpPr>
        <p:spPr>
          <a:xfrm>
            <a:off x="8509768" y="1350645"/>
            <a:ext cx="158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31" name="Rectangle 7">
            <a:extLst>
              <a:ext uri="{FF2B5EF4-FFF2-40B4-BE49-F238E27FC236}">
                <a16:creationId xmlns:a16="http://schemas.microsoft.com/office/drawing/2014/main" id="{0223FB45-4FFC-4878-9A6F-0E8A220CEF20}"/>
              </a:ext>
            </a:extLst>
          </p:cNvPr>
          <p:cNvSpPr>
            <a:spLocks/>
          </p:cNvSpPr>
          <p:nvPr/>
        </p:nvSpPr>
        <p:spPr bwMode="auto">
          <a:xfrm>
            <a:off x="8632330" y="1659516"/>
            <a:ext cx="2819594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0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</a:t>
            </a: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9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0669AD8-CD24-4FD7-9B02-A98AFBFAB7D8}"/>
              </a:ext>
            </a:extLst>
          </p:cNvPr>
          <p:cNvSpPr txBox="1"/>
          <p:nvPr/>
        </p:nvSpPr>
        <p:spPr>
          <a:xfrm>
            <a:off x="8509768" y="4542771"/>
            <a:ext cx="158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标题文本预设</a:t>
            </a:r>
          </a:p>
        </p:txBody>
      </p:sp>
      <p:sp>
        <p:nvSpPr>
          <p:cNvPr id="33" name="Rectangle 7">
            <a:extLst>
              <a:ext uri="{FF2B5EF4-FFF2-40B4-BE49-F238E27FC236}">
                <a16:creationId xmlns:a16="http://schemas.microsoft.com/office/drawing/2014/main" id="{D91E9B96-DA3D-421C-B68F-2F0A7C8241EF}"/>
              </a:ext>
            </a:extLst>
          </p:cNvPr>
          <p:cNvSpPr>
            <a:spLocks/>
          </p:cNvSpPr>
          <p:nvPr/>
        </p:nvSpPr>
        <p:spPr bwMode="auto">
          <a:xfrm>
            <a:off x="8632330" y="4851642"/>
            <a:ext cx="2819594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000" spc="106" dirty="0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</a:t>
            </a:r>
            <a:r>
              <a:rPr lang="zh-CN" altLang="en-US" sz="1000" spc="106">
                <a:solidFill>
                  <a:schemeClr val="bg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活生动</a:t>
            </a:r>
            <a:endParaRPr lang="en-US" sz="900" spc="106" dirty="0">
              <a:solidFill>
                <a:schemeClr val="bg1">
                  <a:lumMod val="65000"/>
                  <a:lumOff val="3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3" name="Rectangle 45">
            <a:extLst>
              <a:ext uri="{FF2B5EF4-FFF2-40B4-BE49-F238E27FC236}">
                <a16:creationId xmlns:a16="http://schemas.microsoft.com/office/drawing/2014/main" id="{4AB73851-326B-42DD-BCF3-4E1DE5BDCA74}"/>
              </a:ext>
            </a:extLst>
          </p:cNvPr>
          <p:cNvSpPr>
            <a:spLocks/>
          </p:cNvSpPr>
          <p:nvPr/>
        </p:nvSpPr>
        <p:spPr bwMode="auto">
          <a:xfrm>
            <a:off x="-2674685" y="133350"/>
            <a:ext cx="8029498" cy="62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defTabSz="967527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bg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2800" dirty="0">
              <a:solidFill>
                <a:schemeClr val="bg1">
                  <a:lumMod val="95000"/>
                  <a:lumOff val="5000"/>
                </a:schemeClr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3F47568F-FFDE-451B-A081-4F7B1C15F0D5}"/>
              </a:ext>
            </a:extLst>
          </p:cNvPr>
          <p:cNvSpPr/>
          <p:nvPr/>
        </p:nvSpPr>
        <p:spPr>
          <a:xfrm>
            <a:off x="0" y="133350"/>
            <a:ext cx="171450" cy="514350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046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7" grpId="0"/>
      <p:bldP spid="29" grpId="0"/>
      <p:bldP spid="31" grpId="0"/>
      <p:bldP spid="33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7"/>
          <p:cNvSpPr>
            <a:spLocks/>
          </p:cNvSpPr>
          <p:nvPr/>
        </p:nvSpPr>
        <p:spPr bwMode="auto">
          <a:xfrm>
            <a:off x="1165895" y="2133674"/>
            <a:ext cx="1967059" cy="3263862"/>
          </a:xfrm>
          <a:prstGeom prst="rect">
            <a:avLst/>
          </a:prstGeom>
          <a:noFill/>
          <a:ln w="9525" cap="flat">
            <a:solidFill>
              <a:srgbClr val="1F497D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63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9" name="Rectangle 17"/>
          <p:cNvSpPr>
            <a:spLocks/>
          </p:cNvSpPr>
          <p:nvPr/>
        </p:nvSpPr>
        <p:spPr bwMode="auto">
          <a:xfrm>
            <a:off x="3769792" y="2133674"/>
            <a:ext cx="1967059" cy="3263862"/>
          </a:xfrm>
          <a:prstGeom prst="rect">
            <a:avLst/>
          </a:prstGeom>
          <a:noFill/>
          <a:ln w="9525" cap="flat">
            <a:solidFill>
              <a:srgbClr val="1F497D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</a:pPr>
            <a:endParaRPr lang="en-US" sz="2963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0" name="Rectangle 17"/>
          <p:cNvSpPr>
            <a:spLocks/>
          </p:cNvSpPr>
          <p:nvPr/>
        </p:nvSpPr>
        <p:spPr bwMode="auto">
          <a:xfrm>
            <a:off x="6450153" y="2133674"/>
            <a:ext cx="1967059" cy="3263862"/>
          </a:xfrm>
          <a:prstGeom prst="rect">
            <a:avLst/>
          </a:prstGeom>
          <a:noFill/>
          <a:ln w="9525" cap="flat">
            <a:solidFill>
              <a:srgbClr val="1F497D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63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1" name="Rectangle 17"/>
          <p:cNvSpPr>
            <a:spLocks/>
          </p:cNvSpPr>
          <p:nvPr/>
        </p:nvSpPr>
        <p:spPr bwMode="auto">
          <a:xfrm>
            <a:off x="9032207" y="2133674"/>
            <a:ext cx="1967059" cy="3263862"/>
          </a:xfrm>
          <a:prstGeom prst="rect">
            <a:avLst/>
          </a:prstGeom>
          <a:noFill/>
          <a:ln w="9525" cap="flat">
            <a:solidFill>
              <a:srgbClr val="1F497D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</a:pPr>
            <a:endParaRPr lang="en-US" sz="2963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5" name="Rectangle 21"/>
          <p:cNvSpPr>
            <a:spLocks/>
          </p:cNvSpPr>
          <p:nvPr/>
        </p:nvSpPr>
        <p:spPr bwMode="auto">
          <a:xfrm>
            <a:off x="1404513" y="3661498"/>
            <a:ext cx="1477968" cy="260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defTabSz="96752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93" dirty="0">
                <a:solidFill>
                  <a:schemeClr val="bg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93" dirty="0">
              <a:solidFill>
                <a:schemeClr val="bg1">
                  <a:lumMod val="95000"/>
                  <a:lumOff val="5000"/>
                </a:schemeClr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6" name="Rectangle 23"/>
          <p:cNvSpPr>
            <a:spLocks/>
          </p:cNvSpPr>
          <p:nvPr/>
        </p:nvSpPr>
        <p:spPr bwMode="auto">
          <a:xfrm>
            <a:off x="4014338" y="3661498"/>
            <a:ext cx="1477968" cy="260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defTabSz="96752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93" dirty="0">
                <a:solidFill>
                  <a:schemeClr val="bg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93" dirty="0">
              <a:solidFill>
                <a:schemeClr val="bg1">
                  <a:lumMod val="95000"/>
                  <a:lumOff val="5000"/>
                </a:schemeClr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7" name="Rectangle 25"/>
          <p:cNvSpPr>
            <a:spLocks/>
          </p:cNvSpPr>
          <p:nvPr/>
        </p:nvSpPr>
        <p:spPr bwMode="auto">
          <a:xfrm>
            <a:off x="6697758" y="3661498"/>
            <a:ext cx="1477968" cy="260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defTabSz="96752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93" dirty="0">
                <a:solidFill>
                  <a:schemeClr val="bg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93" dirty="0">
              <a:solidFill>
                <a:schemeClr val="bg1">
                  <a:lumMod val="95000"/>
                  <a:lumOff val="5000"/>
                </a:schemeClr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8" name="Rectangle 27"/>
          <p:cNvSpPr>
            <a:spLocks/>
          </p:cNvSpPr>
          <p:nvPr/>
        </p:nvSpPr>
        <p:spPr bwMode="auto">
          <a:xfrm>
            <a:off x="9293686" y="3661498"/>
            <a:ext cx="1477968" cy="260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defTabSz="96752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93" dirty="0">
                <a:solidFill>
                  <a:schemeClr val="bg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93" dirty="0">
              <a:solidFill>
                <a:schemeClr val="bg1">
                  <a:lumMod val="95000"/>
                  <a:lumOff val="5000"/>
                </a:schemeClr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9" name="Rectangle 20"/>
          <p:cNvSpPr>
            <a:spLocks/>
          </p:cNvSpPr>
          <p:nvPr/>
        </p:nvSpPr>
        <p:spPr bwMode="auto">
          <a:xfrm>
            <a:off x="4014338" y="4032012"/>
            <a:ext cx="1660261" cy="1057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此处添加详细</a:t>
            </a:r>
            <a:r>
              <a:rPr lang="zh-CN" altLang="en-US" sz="1000">
                <a:solidFill>
                  <a:schemeClr val="bg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文本描述建议</a:t>
            </a:r>
            <a:r>
              <a:rPr lang="zh-CN" altLang="en-US" sz="1000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与标题相关并符合整体语言风格，语言描述尽量</a:t>
            </a:r>
            <a:r>
              <a:rPr lang="zh-CN" altLang="en-US" sz="1000">
                <a:solidFill>
                  <a:schemeClr val="bg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简洁生动</a:t>
            </a:r>
            <a:endParaRPr lang="en-US" sz="1000" dirty="0">
              <a:solidFill>
                <a:schemeClr val="bg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42" name="Group 2"/>
          <p:cNvGrpSpPr/>
          <p:nvPr/>
        </p:nvGrpSpPr>
        <p:grpSpPr>
          <a:xfrm>
            <a:off x="4338325" y="2403073"/>
            <a:ext cx="911713" cy="901130"/>
            <a:chOff x="3291510" y="2125758"/>
            <a:chExt cx="675409" cy="675951"/>
          </a:xfrm>
          <a:solidFill>
            <a:srgbClr val="1F497D"/>
          </a:solidFill>
        </p:grpSpPr>
        <p:sp>
          <p:nvSpPr>
            <p:cNvPr id="43" name="Oval 7"/>
            <p:cNvSpPr>
              <a:spLocks/>
            </p:cNvSpPr>
            <p:nvPr/>
          </p:nvSpPr>
          <p:spPr bwMode="auto">
            <a:xfrm>
              <a:off x="3291510" y="2125758"/>
              <a:ext cx="675409" cy="6759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4" name="Freeform 6"/>
            <p:cNvSpPr>
              <a:spLocks noEditPoints="1"/>
            </p:cNvSpPr>
            <p:nvPr/>
          </p:nvSpPr>
          <p:spPr bwMode="auto">
            <a:xfrm>
              <a:off x="3437830" y="2341712"/>
              <a:ext cx="385407" cy="256486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5" name="Group 4"/>
          <p:cNvGrpSpPr/>
          <p:nvPr/>
        </p:nvGrpSpPr>
        <p:grpSpPr>
          <a:xfrm>
            <a:off x="9616032" y="2403073"/>
            <a:ext cx="911713" cy="901130"/>
            <a:chOff x="7201308" y="2125758"/>
            <a:chExt cx="675409" cy="675951"/>
          </a:xfrm>
          <a:solidFill>
            <a:srgbClr val="1F497D"/>
          </a:solidFill>
        </p:grpSpPr>
        <p:sp>
          <p:nvSpPr>
            <p:cNvPr id="46" name="Oval 13"/>
            <p:cNvSpPr>
              <a:spLocks/>
            </p:cNvSpPr>
            <p:nvPr/>
          </p:nvSpPr>
          <p:spPr bwMode="auto">
            <a:xfrm>
              <a:off x="7201308" y="2125758"/>
              <a:ext cx="675409" cy="6759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7" name="Freeform 7"/>
            <p:cNvSpPr>
              <a:spLocks noEditPoints="1"/>
            </p:cNvSpPr>
            <p:nvPr/>
          </p:nvSpPr>
          <p:spPr bwMode="auto">
            <a:xfrm>
              <a:off x="7349201" y="2302020"/>
              <a:ext cx="362484" cy="335870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8" name="Group 1"/>
          <p:cNvGrpSpPr/>
          <p:nvPr/>
        </p:nvGrpSpPr>
        <p:grpSpPr>
          <a:xfrm>
            <a:off x="1687858" y="2403073"/>
            <a:ext cx="912443" cy="901130"/>
            <a:chOff x="1328007" y="2125758"/>
            <a:chExt cx="675950" cy="675951"/>
          </a:xfrm>
          <a:solidFill>
            <a:srgbClr val="1F497D"/>
          </a:solidFill>
        </p:grpSpPr>
        <p:sp>
          <p:nvSpPr>
            <p:cNvPr id="49" name="Oval 4"/>
            <p:cNvSpPr>
              <a:spLocks/>
            </p:cNvSpPr>
            <p:nvPr/>
          </p:nvSpPr>
          <p:spPr bwMode="auto">
            <a:xfrm>
              <a:off x="1328007" y="2125758"/>
              <a:ext cx="675950" cy="6759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1560757" y="2287931"/>
              <a:ext cx="244316" cy="364048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1F497D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1" name="Group 3"/>
          <p:cNvGrpSpPr/>
          <p:nvPr/>
        </p:nvGrpSpPr>
        <p:grpSpPr>
          <a:xfrm>
            <a:off x="6977824" y="2403073"/>
            <a:ext cx="911713" cy="901130"/>
            <a:chOff x="5258922" y="2125758"/>
            <a:chExt cx="675409" cy="675951"/>
          </a:xfrm>
          <a:solidFill>
            <a:srgbClr val="1F497D"/>
          </a:solidFill>
        </p:grpSpPr>
        <p:sp>
          <p:nvSpPr>
            <p:cNvPr id="52" name="Oval 10"/>
            <p:cNvSpPr>
              <a:spLocks/>
            </p:cNvSpPr>
            <p:nvPr/>
          </p:nvSpPr>
          <p:spPr bwMode="auto">
            <a:xfrm>
              <a:off x="5258922" y="2125758"/>
              <a:ext cx="675409" cy="6759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3" name="Freeform 11"/>
            <p:cNvSpPr>
              <a:spLocks noEditPoints="1"/>
            </p:cNvSpPr>
            <p:nvPr/>
          </p:nvSpPr>
          <p:spPr bwMode="auto">
            <a:xfrm>
              <a:off x="5442652" y="2316469"/>
              <a:ext cx="308223" cy="306972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54" name="Rectangle 45"/>
          <p:cNvSpPr>
            <a:spLocks/>
          </p:cNvSpPr>
          <p:nvPr/>
        </p:nvSpPr>
        <p:spPr bwMode="auto">
          <a:xfrm>
            <a:off x="-2674685" y="133350"/>
            <a:ext cx="8029498" cy="62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defTabSz="967527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bg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2800" dirty="0">
              <a:solidFill>
                <a:schemeClr val="bg1">
                  <a:lumMod val="95000"/>
                  <a:lumOff val="5000"/>
                </a:schemeClr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4E7D4BA-56C1-441C-896D-507FDEA8E1AA}"/>
              </a:ext>
            </a:extLst>
          </p:cNvPr>
          <p:cNvSpPr/>
          <p:nvPr/>
        </p:nvSpPr>
        <p:spPr>
          <a:xfrm>
            <a:off x="0" y="133350"/>
            <a:ext cx="171450" cy="514350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Rectangle 20">
            <a:extLst>
              <a:ext uri="{FF2B5EF4-FFF2-40B4-BE49-F238E27FC236}">
                <a16:creationId xmlns:a16="http://schemas.microsoft.com/office/drawing/2014/main" id="{32C281EB-4D4E-4D89-8E5E-70589B4EF880}"/>
              </a:ext>
            </a:extLst>
          </p:cNvPr>
          <p:cNvSpPr>
            <a:spLocks/>
          </p:cNvSpPr>
          <p:nvPr/>
        </p:nvSpPr>
        <p:spPr bwMode="auto">
          <a:xfrm>
            <a:off x="1336806" y="4032012"/>
            <a:ext cx="1660261" cy="1057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此处添加详细</a:t>
            </a:r>
            <a:r>
              <a:rPr lang="zh-CN" altLang="en-US" sz="1000">
                <a:solidFill>
                  <a:schemeClr val="bg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文本描述建议</a:t>
            </a:r>
            <a:r>
              <a:rPr lang="zh-CN" altLang="en-US" sz="1000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与标题相关并符合整体语言风格，语言描述尽量</a:t>
            </a:r>
            <a:r>
              <a:rPr lang="zh-CN" altLang="en-US" sz="1000">
                <a:solidFill>
                  <a:schemeClr val="bg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简洁生动</a:t>
            </a:r>
            <a:endParaRPr lang="en-US" sz="1000" dirty="0">
              <a:solidFill>
                <a:schemeClr val="bg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3" name="Rectangle 20">
            <a:extLst>
              <a:ext uri="{FF2B5EF4-FFF2-40B4-BE49-F238E27FC236}">
                <a16:creationId xmlns:a16="http://schemas.microsoft.com/office/drawing/2014/main" id="{AE4D4F91-72CE-4556-BB42-5E232AE41D20}"/>
              </a:ext>
            </a:extLst>
          </p:cNvPr>
          <p:cNvSpPr>
            <a:spLocks/>
          </p:cNvSpPr>
          <p:nvPr/>
        </p:nvSpPr>
        <p:spPr bwMode="auto">
          <a:xfrm>
            <a:off x="6603549" y="4032012"/>
            <a:ext cx="1660261" cy="1057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此处添加详细</a:t>
            </a:r>
            <a:r>
              <a:rPr lang="zh-CN" altLang="en-US" sz="1000">
                <a:solidFill>
                  <a:schemeClr val="bg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文本描述建议</a:t>
            </a:r>
            <a:r>
              <a:rPr lang="zh-CN" altLang="en-US" sz="1000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与标题相关并符合整体语言风格，语言描述尽量</a:t>
            </a:r>
            <a:r>
              <a:rPr lang="zh-CN" altLang="en-US" sz="1000">
                <a:solidFill>
                  <a:schemeClr val="bg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简洁生动</a:t>
            </a:r>
            <a:endParaRPr lang="en-US" sz="1000" dirty="0">
              <a:solidFill>
                <a:schemeClr val="bg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5" name="Rectangle 20">
            <a:extLst>
              <a:ext uri="{FF2B5EF4-FFF2-40B4-BE49-F238E27FC236}">
                <a16:creationId xmlns:a16="http://schemas.microsoft.com/office/drawing/2014/main" id="{C2866B37-83A8-4543-B7C8-03E86FF2DDAE}"/>
              </a:ext>
            </a:extLst>
          </p:cNvPr>
          <p:cNvSpPr>
            <a:spLocks/>
          </p:cNvSpPr>
          <p:nvPr/>
        </p:nvSpPr>
        <p:spPr bwMode="auto">
          <a:xfrm>
            <a:off x="9241757" y="4032012"/>
            <a:ext cx="1660261" cy="1057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此处添加详细</a:t>
            </a:r>
            <a:r>
              <a:rPr lang="zh-CN" altLang="en-US" sz="1000">
                <a:solidFill>
                  <a:schemeClr val="bg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文本描述建议</a:t>
            </a:r>
            <a:r>
              <a:rPr lang="zh-CN" altLang="en-US" sz="1000" dirty="0">
                <a:solidFill>
                  <a:schemeClr val="bg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与标题相关并符合整体语言风格，语言描述尽量</a:t>
            </a:r>
            <a:r>
              <a:rPr lang="zh-CN" altLang="en-US" sz="1000">
                <a:solidFill>
                  <a:schemeClr val="bg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rPr>
              <a:t>简洁生动</a:t>
            </a:r>
            <a:endParaRPr lang="en-US" sz="1000" dirty="0">
              <a:solidFill>
                <a:schemeClr val="bg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704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1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8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850"/>
                            </p:stCondLst>
                            <p:childTnLst>
                              <p:par>
                                <p:cTn id="57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35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85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35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5" grpId="0" autoUpdateAnimBg="0"/>
      <p:bldP spid="36" grpId="0" autoUpdateAnimBg="0"/>
      <p:bldP spid="37" grpId="0" autoUpdateAnimBg="0"/>
      <p:bldP spid="38" grpId="0" autoUpdateAnimBg="0"/>
      <p:bldP spid="39" grpId="0" autoUpdateAnimBg="0"/>
      <p:bldP spid="54" grpId="0"/>
      <p:bldP spid="32" grpId="0" autoUpdateAnimBg="0"/>
      <p:bldP spid="33" grpId="0" autoUpdateAnimBg="0"/>
      <p:bldP spid="5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 bwMode="auto">
          <a:xfrm>
            <a:off x="1" y="1816632"/>
            <a:ext cx="12192000" cy="5041132"/>
          </a:xfrm>
          <a:prstGeom prst="rect">
            <a:avLst/>
          </a:prstGeom>
          <a:solidFill>
            <a:srgbClr val="1F497D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911" tIns="65456" rIns="130911" bIns="65456" numCol="1" rtlCol="0" anchor="t" anchorCtr="0" compatLnSpc="1">
            <a:prstTxWarp prst="textNoShape">
              <a:avLst/>
            </a:prstTxWarp>
          </a:bodyPr>
          <a:lstStyle/>
          <a:p>
            <a:pPr algn="ctr" defTabSz="130906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8042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9" name="Oval 5"/>
          <p:cNvSpPr/>
          <p:nvPr/>
        </p:nvSpPr>
        <p:spPr bwMode="auto">
          <a:xfrm>
            <a:off x="7087168" y="2584601"/>
            <a:ext cx="856690" cy="846068"/>
          </a:xfrm>
          <a:prstGeom prst="ellipse">
            <a:avLst/>
          </a:prstGeom>
          <a:solidFill>
            <a:schemeClr val="tx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911" tIns="65456" rIns="130911" bIns="65456" numCol="1" rtlCol="0" anchor="t" anchorCtr="0" compatLnSpc="1">
            <a:prstTxWarp prst="textNoShape">
              <a:avLst/>
            </a:prstTxWarp>
          </a:bodyPr>
          <a:lstStyle/>
          <a:p>
            <a:pPr algn="ctr" defTabSz="13090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8042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3" name="Oval 198"/>
          <p:cNvSpPr/>
          <p:nvPr/>
        </p:nvSpPr>
        <p:spPr bwMode="auto">
          <a:xfrm>
            <a:off x="7087168" y="4682151"/>
            <a:ext cx="856690" cy="846068"/>
          </a:xfrm>
          <a:prstGeom prst="ellipse">
            <a:avLst/>
          </a:prstGeom>
          <a:solidFill>
            <a:schemeClr val="tx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911" tIns="65456" rIns="130911" bIns="65456" numCol="1" rtlCol="0" anchor="t" anchorCtr="0" compatLnSpc="1">
            <a:prstTxWarp prst="textNoShape">
              <a:avLst/>
            </a:prstTxWarp>
          </a:bodyPr>
          <a:lstStyle/>
          <a:p>
            <a:pPr algn="ctr" defTabSz="13090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8042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7" name="Oval 202"/>
          <p:cNvSpPr/>
          <p:nvPr/>
        </p:nvSpPr>
        <p:spPr bwMode="auto">
          <a:xfrm>
            <a:off x="1272961" y="2584601"/>
            <a:ext cx="856690" cy="846068"/>
          </a:xfrm>
          <a:prstGeom prst="ellipse">
            <a:avLst/>
          </a:prstGeom>
          <a:solidFill>
            <a:schemeClr val="tx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911" tIns="65456" rIns="130911" bIns="65456" numCol="1" rtlCol="0" anchor="t" anchorCtr="0" compatLnSpc="1">
            <a:prstTxWarp prst="textNoShape">
              <a:avLst/>
            </a:prstTxWarp>
          </a:bodyPr>
          <a:lstStyle/>
          <a:p>
            <a:pPr algn="ctr" defTabSz="13090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8042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1" name="Oval 206"/>
          <p:cNvSpPr/>
          <p:nvPr/>
        </p:nvSpPr>
        <p:spPr bwMode="auto">
          <a:xfrm>
            <a:off x="1272961" y="4682151"/>
            <a:ext cx="856690" cy="846068"/>
          </a:xfrm>
          <a:prstGeom prst="ellipse">
            <a:avLst/>
          </a:prstGeom>
          <a:solidFill>
            <a:schemeClr val="tx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911" tIns="65456" rIns="130911" bIns="65456" numCol="1" rtlCol="0" anchor="t" anchorCtr="0" compatLnSpc="1">
            <a:prstTxWarp prst="textNoShape">
              <a:avLst/>
            </a:prstTxWarp>
          </a:bodyPr>
          <a:lstStyle/>
          <a:p>
            <a:pPr algn="ctr" defTabSz="13090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8042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2" name="Freeform 6"/>
          <p:cNvSpPr>
            <a:spLocks noEditPoints="1"/>
          </p:cNvSpPr>
          <p:nvPr/>
        </p:nvSpPr>
        <p:spPr bwMode="auto">
          <a:xfrm>
            <a:off x="7217662" y="2673544"/>
            <a:ext cx="595702" cy="586869"/>
          </a:xfrm>
          <a:custGeom>
            <a:avLst/>
            <a:gdLst>
              <a:gd name="T0" fmla="*/ 140 w 172"/>
              <a:gd name="T1" fmla="*/ 149 h 172"/>
              <a:gd name="T2" fmla="*/ 149 w 172"/>
              <a:gd name="T3" fmla="*/ 140 h 172"/>
              <a:gd name="T4" fmla="*/ 132 w 172"/>
              <a:gd name="T5" fmla="*/ 132 h 172"/>
              <a:gd name="T6" fmla="*/ 33 w 172"/>
              <a:gd name="T7" fmla="*/ 23 h 172"/>
              <a:gd name="T8" fmla="*/ 23 w 172"/>
              <a:gd name="T9" fmla="*/ 33 h 172"/>
              <a:gd name="T10" fmla="*/ 40 w 172"/>
              <a:gd name="T11" fmla="*/ 40 h 172"/>
              <a:gd name="T12" fmla="*/ 33 w 172"/>
              <a:gd name="T13" fmla="*/ 23 h 172"/>
              <a:gd name="T14" fmla="*/ 23 w 172"/>
              <a:gd name="T15" fmla="*/ 140 h 172"/>
              <a:gd name="T16" fmla="*/ 33 w 172"/>
              <a:gd name="T17" fmla="*/ 149 h 172"/>
              <a:gd name="T18" fmla="*/ 40 w 172"/>
              <a:gd name="T19" fmla="*/ 132 h 172"/>
              <a:gd name="T20" fmla="*/ 149 w 172"/>
              <a:gd name="T21" fmla="*/ 33 h 172"/>
              <a:gd name="T22" fmla="*/ 140 w 172"/>
              <a:gd name="T23" fmla="*/ 23 h 172"/>
              <a:gd name="T24" fmla="*/ 132 w 172"/>
              <a:gd name="T25" fmla="*/ 40 h 172"/>
              <a:gd name="T26" fmla="*/ 149 w 172"/>
              <a:gd name="T27" fmla="*/ 33 h 172"/>
              <a:gd name="T28" fmla="*/ 79 w 172"/>
              <a:gd name="T29" fmla="*/ 155 h 172"/>
              <a:gd name="T30" fmla="*/ 86 w 172"/>
              <a:gd name="T31" fmla="*/ 172 h 172"/>
              <a:gd name="T32" fmla="*/ 93 w 172"/>
              <a:gd name="T33" fmla="*/ 155 h 172"/>
              <a:gd name="T34" fmla="*/ 86 w 172"/>
              <a:gd name="T35" fmla="*/ 26 h 172"/>
              <a:gd name="T36" fmla="*/ 93 w 172"/>
              <a:gd name="T37" fmla="*/ 9 h 172"/>
              <a:gd name="T38" fmla="*/ 79 w 172"/>
              <a:gd name="T39" fmla="*/ 9 h 172"/>
              <a:gd name="T40" fmla="*/ 86 w 172"/>
              <a:gd name="T41" fmla="*/ 26 h 172"/>
              <a:gd name="T42" fmla="*/ 17 w 172"/>
              <a:gd name="T43" fmla="*/ 79 h 172"/>
              <a:gd name="T44" fmla="*/ 0 w 172"/>
              <a:gd name="T45" fmla="*/ 86 h 172"/>
              <a:gd name="T46" fmla="*/ 17 w 172"/>
              <a:gd name="T47" fmla="*/ 93 h 172"/>
              <a:gd name="T48" fmla="*/ 86 w 172"/>
              <a:gd name="T49" fmla="*/ 120 h 172"/>
              <a:gd name="T50" fmla="*/ 86 w 172"/>
              <a:gd name="T51" fmla="*/ 52 h 172"/>
              <a:gd name="T52" fmla="*/ 86 w 172"/>
              <a:gd name="T53" fmla="*/ 120 h 172"/>
              <a:gd name="T54" fmla="*/ 39 w 172"/>
              <a:gd name="T55" fmla="*/ 86 h 172"/>
              <a:gd name="T56" fmla="*/ 133 w 172"/>
              <a:gd name="T57" fmla="*/ 86 h 172"/>
              <a:gd name="T58" fmla="*/ 163 w 172"/>
              <a:gd name="T59" fmla="*/ 79 h 172"/>
              <a:gd name="T60" fmla="*/ 146 w 172"/>
              <a:gd name="T61" fmla="*/ 86 h 172"/>
              <a:gd name="T62" fmla="*/ 163 w 172"/>
              <a:gd name="T63" fmla="*/ 93 h 172"/>
              <a:gd name="T64" fmla="*/ 163 w 172"/>
              <a:gd name="T65" fmla="*/ 7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2" h="172">
                <a:moveTo>
                  <a:pt x="134" y="143"/>
                </a:moveTo>
                <a:cubicBezTo>
                  <a:pt x="134" y="144"/>
                  <a:pt x="139" y="148"/>
                  <a:pt x="140" y="149"/>
                </a:cubicBezTo>
                <a:cubicBezTo>
                  <a:pt x="143" y="153"/>
                  <a:pt x="148" y="153"/>
                  <a:pt x="150" y="150"/>
                </a:cubicBezTo>
                <a:cubicBezTo>
                  <a:pt x="153" y="148"/>
                  <a:pt x="153" y="143"/>
                  <a:pt x="149" y="140"/>
                </a:cubicBezTo>
                <a:cubicBezTo>
                  <a:pt x="148" y="139"/>
                  <a:pt x="144" y="135"/>
                  <a:pt x="143" y="134"/>
                </a:cubicBezTo>
                <a:cubicBezTo>
                  <a:pt x="140" y="130"/>
                  <a:pt x="135" y="130"/>
                  <a:pt x="132" y="132"/>
                </a:cubicBezTo>
                <a:cubicBezTo>
                  <a:pt x="130" y="135"/>
                  <a:pt x="130" y="140"/>
                  <a:pt x="134" y="143"/>
                </a:cubicBezTo>
                <a:close/>
                <a:moveTo>
                  <a:pt x="33" y="23"/>
                </a:moveTo>
                <a:cubicBezTo>
                  <a:pt x="29" y="20"/>
                  <a:pt x="24" y="19"/>
                  <a:pt x="22" y="22"/>
                </a:cubicBezTo>
                <a:cubicBezTo>
                  <a:pt x="19" y="24"/>
                  <a:pt x="20" y="29"/>
                  <a:pt x="23" y="33"/>
                </a:cubicBezTo>
                <a:cubicBezTo>
                  <a:pt x="24" y="34"/>
                  <a:pt x="28" y="38"/>
                  <a:pt x="29" y="39"/>
                </a:cubicBezTo>
                <a:cubicBezTo>
                  <a:pt x="32" y="42"/>
                  <a:pt x="37" y="43"/>
                  <a:pt x="40" y="40"/>
                </a:cubicBezTo>
                <a:cubicBezTo>
                  <a:pt x="43" y="37"/>
                  <a:pt x="42" y="32"/>
                  <a:pt x="39" y="29"/>
                </a:cubicBezTo>
                <a:cubicBezTo>
                  <a:pt x="38" y="28"/>
                  <a:pt x="34" y="24"/>
                  <a:pt x="33" y="23"/>
                </a:cubicBezTo>
                <a:close/>
                <a:moveTo>
                  <a:pt x="29" y="134"/>
                </a:moveTo>
                <a:cubicBezTo>
                  <a:pt x="28" y="135"/>
                  <a:pt x="24" y="139"/>
                  <a:pt x="23" y="140"/>
                </a:cubicBezTo>
                <a:cubicBezTo>
                  <a:pt x="20" y="143"/>
                  <a:pt x="19" y="148"/>
                  <a:pt x="22" y="150"/>
                </a:cubicBezTo>
                <a:cubicBezTo>
                  <a:pt x="24" y="153"/>
                  <a:pt x="29" y="153"/>
                  <a:pt x="33" y="149"/>
                </a:cubicBezTo>
                <a:cubicBezTo>
                  <a:pt x="34" y="148"/>
                  <a:pt x="38" y="144"/>
                  <a:pt x="39" y="143"/>
                </a:cubicBezTo>
                <a:cubicBezTo>
                  <a:pt x="42" y="140"/>
                  <a:pt x="43" y="135"/>
                  <a:pt x="40" y="132"/>
                </a:cubicBezTo>
                <a:cubicBezTo>
                  <a:pt x="37" y="130"/>
                  <a:pt x="32" y="130"/>
                  <a:pt x="29" y="134"/>
                </a:cubicBezTo>
                <a:close/>
                <a:moveTo>
                  <a:pt x="149" y="33"/>
                </a:moveTo>
                <a:cubicBezTo>
                  <a:pt x="153" y="29"/>
                  <a:pt x="153" y="24"/>
                  <a:pt x="150" y="22"/>
                </a:cubicBezTo>
                <a:cubicBezTo>
                  <a:pt x="148" y="19"/>
                  <a:pt x="143" y="20"/>
                  <a:pt x="140" y="23"/>
                </a:cubicBezTo>
                <a:cubicBezTo>
                  <a:pt x="139" y="24"/>
                  <a:pt x="134" y="28"/>
                  <a:pt x="134" y="29"/>
                </a:cubicBezTo>
                <a:cubicBezTo>
                  <a:pt x="130" y="32"/>
                  <a:pt x="130" y="37"/>
                  <a:pt x="132" y="40"/>
                </a:cubicBezTo>
                <a:cubicBezTo>
                  <a:pt x="135" y="43"/>
                  <a:pt x="140" y="42"/>
                  <a:pt x="143" y="39"/>
                </a:cubicBezTo>
                <a:cubicBezTo>
                  <a:pt x="144" y="38"/>
                  <a:pt x="148" y="34"/>
                  <a:pt x="149" y="33"/>
                </a:cubicBezTo>
                <a:close/>
                <a:moveTo>
                  <a:pt x="86" y="146"/>
                </a:moveTo>
                <a:cubicBezTo>
                  <a:pt x="82" y="146"/>
                  <a:pt x="79" y="150"/>
                  <a:pt x="79" y="155"/>
                </a:cubicBezTo>
                <a:cubicBezTo>
                  <a:pt x="79" y="156"/>
                  <a:pt x="79" y="162"/>
                  <a:pt x="79" y="163"/>
                </a:cubicBezTo>
                <a:cubicBezTo>
                  <a:pt x="79" y="168"/>
                  <a:pt x="82" y="172"/>
                  <a:pt x="86" y="172"/>
                </a:cubicBezTo>
                <a:cubicBezTo>
                  <a:pt x="90" y="172"/>
                  <a:pt x="93" y="168"/>
                  <a:pt x="93" y="163"/>
                </a:cubicBezTo>
                <a:cubicBezTo>
                  <a:pt x="93" y="162"/>
                  <a:pt x="93" y="156"/>
                  <a:pt x="93" y="155"/>
                </a:cubicBezTo>
                <a:cubicBezTo>
                  <a:pt x="93" y="150"/>
                  <a:pt x="90" y="146"/>
                  <a:pt x="86" y="146"/>
                </a:cubicBezTo>
                <a:close/>
                <a:moveTo>
                  <a:pt x="86" y="26"/>
                </a:moveTo>
                <a:cubicBezTo>
                  <a:pt x="90" y="26"/>
                  <a:pt x="93" y="22"/>
                  <a:pt x="93" y="18"/>
                </a:cubicBezTo>
                <a:cubicBezTo>
                  <a:pt x="93" y="16"/>
                  <a:pt x="93" y="11"/>
                  <a:pt x="93" y="9"/>
                </a:cubicBezTo>
                <a:cubicBezTo>
                  <a:pt x="93" y="4"/>
                  <a:pt x="90" y="0"/>
                  <a:pt x="86" y="0"/>
                </a:cubicBezTo>
                <a:cubicBezTo>
                  <a:pt x="82" y="0"/>
                  <a:pt x="79" y="4"/>
                  <a:pt x="79" y="9"/>
                </a:cubicBezTo>
                <a:cubicBezTo>
                  <a:pt x="79" y="11"/>
                  <a:pt x="79" y="16"/>
                  <a:pt x="79" y="18"/>
                </a:cubicBezTo>
                <a:cubicBezTo>
                  <a:pt x="79" y="22"/>
                  <a:pt x="82" y="26"/>
                  <a:pt x="86" y="26"/>
                </a:cubicBezTo>
                <a:close/>
                <a:moveTo>
                  <a:pt x="26" y="86"/>
                </a:moveTo>
                <a:cubicBezTo>
                  <a:pt x="26" y="82"/>
                  <a:pt x="22" y="79"/>
                  <a:pt x="17" y="79"/>
                </a:cubicBezTo>
                <a:cubicBezTo>
                  <a:pt x="16" y="79"/>
                  <a:pt x="10" y="79"/>
                  <a:pt x="9" y="79"/>
                </a:cubicBezTo>
                <a:cubicBezTo>
                  <a:pt x="4" y="79"/>
                  <a:pt x="0" y="82"/>
                  <a:pt x="0" y="86"/>
                </a:cubicBezTo>
                <a:cubicBezTo>
                  <a:pt x="0" y="90"/>
                  <a:pt x="4" y="93"/>
                  <a:pt x="9" y="93"/>
                </a:cubicBezTo>
                <a:cubicBezTo>
                  <a:pt x="10" y="93"/>
                  <a:pt x="16" y="93"/>
                  <a:pt x="17" y="93"/>
                </a:cubicBezTo>
                <a:cubicBezTo>
                  <a:pt x="22" y="93"/>
                  <a:pt x="26" y="90"/>
                  <a:pt x="26" y="86"/>
                </a:cubicBezTo>
                <a:close/>
                <a:moveTo>
                  <a:pt x="86" y="120"/>
                </a:moveTo>
                <a:cubicBezTo>
                  <a:pt x="67" y="120"/>
                  <a:pt x="52" y="105"/>
                  <a:pt x="52" y="86"/>
                </a:cubicBezTo>
                <a:cubicBezTo>
                  <a:pt x="52" y="67"/>
                  <a:pt x="67" y="52"/>
                  <a:pt x="86" y="52"/>
                </a:cubicBezTo>
                <a:cubicBezTo>
                  <a:pt x="105" y="52"/>
                  <a:pt x="120" y="67"/>
                  <a:pt x="120" y="86"/>
                </a:cubicBezTo>
                <a:cubicBezTo>
                  <a:pt x="120" y="105"/>
                  <a:pt x="105" y="120"/>
                  <a:pt x="86" y="120"/>
                </a:cubicBezTo>
                <a:close/>
                <a:moveTo>
                  <a:pt x="86" y="39"/>
                </a:moveTo>
                <a:cubicBezTo>
                  <a:pt x="60" y="39"/>
                  <a:pt x="39" y="60"/>
                  <a:pt x="39" y="86"/>
                </a:cubicBezTo>
                <a:cubicBezTo>
                  <a:pt x="39" y="112"/>
                  <a:pt x="60" y="133"/>
                  <a:pt x="86" y="133"/>
                </a:cubicBezTo>
                <a:cubicBezTo>
                  <a:pt x="112" y="133"/>
                  <a:pt x="133" y="112"/>
                  <a:pt x="133" y="86"/>
                </a:cubicBezTo>
                <a:cubicBezTo>
                  <a:pt x="133" y="60"/>
                  <a:pt x="112" y="39"/>
                  <a:pt x="86" y="39"/>
                </a:cubicBezTo>
                <a:close/>
                <a:moveTo>
                  <a:pt x="163" y="79"/>
                </a:moveTo>
                <a:cubicBezTo>
                  <a:pt x="162" y="79"/>
                  <a:pt x="156" y="79"/>
                  <a:pt x="155" y="79"/>
                </a:cubicBezTo>
                <a:cubicBezTo>
                  <a:pt x="150" y="79"/>
                  <a:pt x="146" y="82"/>
                  <a:pt x="146" y="86"/>
                </a:cubicBezTo>
                <a:cubicBezTo>
                  <a:pt x="146" y="90"/>
                  <a:pt x="150" y="93"/>
                  <a:pt x="155" y="93"/>
                </a:cubicBezTo>
                <a:cubicBezTo>
                  <a:pt x="156" y="93"/>
                  <a:pt x="162" y="93"/>
                  <a:pt x="163" y="93"/>
                </a:cubicBezTo>
                <a:cubicBezTo>
                  <a:pt x="168" y="93"/>
                  <a:pt x="172" y="90"/>
                  <a:pt x="172" y="86"/>
                </a:cubicBezTo>
                <a:cubicBezTo>
                  <a:pt x="172" y="82"/>
                  <a:pt x="168" y="79"/>
                  <a:pt x="163" y="79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</p:spPr>
        <p:txBody>
          <a:bodyPr vert="horz" wrap="square" lIns="130911" tIns="65456" rIns="130911" bIns="65456" numCol="1" anchor="t" anchorCtr="0" compatLnSpc="1">
            <a:prstTxWarp prst="textNoShape">
              <a:avLst/>
            </a:prstTxWarp>
          </a:bodyPr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63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3" name="Freeform 7"/>
          <p:cNvSpPr>
            <a:spLocks noEditPoints="1"/>
          </p:cNvSpPr>
          <p:nvPr/>
        </p:nvSpPr>
        <p:spPr bwMode="auto">
          <a:xfrm>
            <a:off x="1405649" y="4889037"/>
            <a:ext cx="591309" cy="383054"/>
          </a:xfrm>
          <a:custGeom>
            <a:avLst/>
            <a:gdLst>
              <a:gd name="T0" fmla="*/ 97 w 171"/>
              <a:gd name="T1" fmla="*/ 68 h 112"/>
              <a:gd name="T2" fmla="*/ 74 w 171"/>
              <a:gd name="T3" fmla="*/ 94 h 112"/>
              <a:gd name="T4" fmla="*/ 68 w 171"/>
              <a:gd name="T5" fmla="*/ 95 h 112"/>
              <a:gd name="T6" fmla="*/ 67 w 171"/>
              <a:gd name="T7" fmla="*/ 92 h 112"/>
              <a:gd name="T8" fmla="*/ 68 w 171"/>
              <a:gd name="T9" fmla="*/ 89 h 112"/>
              <a:gd name="T10" fmla="*/ 77 w 171"/>
              <a:gd name="T11" fmla="*/ 69 h 112"/>
              <a:gd name="T12" fmla="*/ 70 w 171"/>
              <a:gd name="T13" fmla="*/ 66 h 112"/>
              <a:gd name="T14" fmla="*/ 69 w 171"/>
              <a:gd name="T15" fmla="*/ 66 h 112"/>
              <a:gd name="T16" fmla="*/ 64 w 171"/>
              <a:gd name="T17" fmla="*/ 61 h 112"/>
              <a:gd name="T18" fmla="*/ 66 w 171"/>
              <a:gd name="T19" fmla="*/ 56 h 112"/>
              <a:gd name="T20" fmla="*/ 90 w 171"/>
              <a:gd name="T21" fmla="*/ 30 h 112"/>
              <a:gd name="T22" fmla="*/ 95 w 171"/>
              <a:gd name="T23" fmla="*/ 29 h 112"/>
              <a:gd name="T24" fmla="*/ 97 w 171"/>
              <a:gd name="T25" fmla="*/ 32 h 112"/>
              <a:gd name="T26" fmla="*/ 96 w 171"/>
              <a:gd name="T27" fmla="*/ 35 h 112"/>
              <a:gd name="T28" fmla="*/ 87 w 171"/>
              <a:gd name="T29" fmla="*/ 55 h 112"/>
              <a:gd name="T30" fmla="*/ 94 w 171"/>
              <a:gd name="T31" fmla="*/ 58 h 112"/>
              <a:gd name="T32" fmla="*/ 94 w 171"/>
              <a:gd name="T33" fmla="*/ 58 h 112"/>
              <a:gd name="T34" fmla="*/ 99 w 171"/>
              <a:gd name="T35" fmla="*/ 63 h 112"/>
              <a:gd name="T36" fmla="*/ 97 w 171"/>
              <a:gd name="T37" fmla="*/ 68 h 112"/>
              <a:gd name="T38" fmla="*/ 130 w 171"/>
              <a:gd name="T39" fmla="*/ 31 h 112"/>
              <a:gd name="T40" fmla="*/ 123 w 171"/>
              <a:gd name="T41" fmla="*/ 32 h 112"/>
              <a:gd name="T42" fmla="*/ 80 w 171"/>
              <a:gd name="T43" fmla="*/ 0 h 112"/>
              <a:gd name="T44" fmla="*/ 34 w 171"/>
              <a:gd name="T45" fmla="*/ 45 h 112"/>
              <a:gd name="T46" fmla="*/ 35 w 171"/>
              <a:gd name="T47" fmla="*/ 51 h 112"/>
              <a:gd name="T48" fmla="*/ 31 w 171"/>
              <a:gd name="T49" fmla="*/ 51 h 112"/>
              <a:gd name="T50" fmla="*/ 0 w 171"/>
              <a:gd name="T51" fmla="*/ 81 h 112"/>
              <a:gd name="T52" fmla="*/ 31 w 171"/>
              <a:gd name="T53" fmla="*/ 112 h 112"/>
              <a:gd name="T54" fmla="*/ 130 w 171"/>
              <a:gd name="T55" fmla="*/ 112 h 112"/>
              <a:gd name="T56" fmla="*/ 171 w 171"/>
              <a:gd name="T57" fmla="*/ 71 h 112"/>
              <a:gd name="T58" fmla="*/ 130 w 171"/>
              <a:gd name="T59" fmla="*/ 3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1" h="112">
                <a:moveTo>
                  <a:pt x="97" y="68"/>
                </a:moveTo>
                <a:cubicBezTo>
                  <a:pt x="93" y="74"/>
                  <a:pt x="75" y="93"/>
                  <a:pt x="74" y="94"/>
                </a:cubicBezTo>
                <a:cubicBezTo>
                  <a:pt x="73" y="95"/>
                  <a:pt x="71" y="97"/>
                  <a:pt x="68" y="95"/>
                </a:cubicBezTo>
                <a:cubicBezTo>
                  <a:pt x="68" y="95"/>
                  <a:pt x="67" y="94"/>
                  <a:pt x="67" y="92"/>
                </a:cubicBezTo>
                <a:cubicBezTo>
                  <a:pt x="67" y="91"/>
                  <a:pt x="68" y="89"/>
                  <a:pt x="68" y="89"/>
                </a:cubicBezTo>
                <a:cubicBezTo>
                  <a:pt x="77" y="69"/>
                  <a:pt x="77" y="69"/>
                  <a:pt x="77" y="69"/>
                </a:cubicBezTo>
                <a:cubicBezTo>
                  <a:pt x="75" y="68"/>
                  <a:pt x="72" y="67"/>
                  <a:pt x="70" y="66"/>
                </a:cubicBezTo>
                <a:cubicBezTo>
                  <a:pt x="69" y="66"/>
                  <a:pt x="69" y="66"/>
                  <a:pt x="69" y="66"/>
                </a:cubicBezTo>
                <a:cubicBezTo>
                  <a:pt x="67" y="65"/>
                  <a:pt x="64" y="64"/>
                  <a:pt x="64" y="61"/>
                </a:cubicBezTo>
                <a:cubicBezTo>
                  <a:pt x="64" y="59"/>
                  <a:pt x="65" y="58"/>
                  <a:pt x="66" y="56"/>
                </a:cubicBezTo>
                <a:cubicBezTo>
                  <a:pt x="71" y="50"/>
                  <a:pt x="89" y="31"/>
                  <a:pt x="90" y="30"/>
                </a:cubicBezTo>
                <a:cubicBezTo>
                  <a:pt x="91" y="29"/>
                  <a:pt x="93" y="27"/>
                  <a:pt x="95" y="29"/>
                </a:cubicBezTo>
                <a:cubicBezTo>
                  <a:pt x="96" y="29"/>
                  <a:pt x="97" y="30"/>
                  <a:pt x="97" y="32"/>
                </a:cubicBezTo>
                <a:cubicBezTo>
                  <a:pt x="97" y="33"/>
                  <a:pt x="96" y="35"/>
                  <a:pt x="96" y="35"/>
                </a:cubicBezTo>
                <a:cubicBezTo>
                  <a:pt x="87" y="55"/>
                  <a:pt x="87" y="55"/>
                  <a:pt x="87" y="55"/>
                </a:cubicBezTo>
                <a:cubicBezTo>
                  <a:pt x="89" y="55"/>
                  <a:pt x="92" y="57"/>
                  <a:pt x="94" y="58"/>
                </a:cubicBezTo>
                <a:cubicBezTo>
                  <a:pt x="94" y="58"/>
                  <a:pt x="94" y="58"/>
                  <a:pt x="94" y="58"/>
                </a:cubicBezTo>
                <a:cubicBezTo>
                  <a:pt x="97" y="59"/>
                  <a:pt x="99" y="60"/>
                  <a:pt x="99" y="63"/>
                </a:cubicBezTo>
                <a:cubicBezTo>
                  <a:pt x="99" y="65"/>
                  <a:pt x="99" y="66"/>
                  <a:pt x="97" y="68"/>
                </a:cubicBezTo>
                <a:close/>
                <a:moveTo>
                  <a:pt x="130" y="31"/>
                </a:moveTo>
                <a:cubicBezTo>
                  <a:pt x="128" y="31"/>
                  <a:pt x="126" y="31"/>
                  <a:pt x="123" y="32"/>
                </a:cubicBezTo>
                <a:cubicBezTo>
                  <a:pt x="118" y="13"/>
                  <a:pt x="100" y="0"/>
                  <a:pt x="80" y="0"/>
                </a:cubicBezTo>
                <a:cubicBezTo>
                  <a:pt x="54" y="0"/>
                  <a:pt x="34" y="20"/>
                  <a:pt x="34" y="45"/>
                </a:cubicBezTo>
                <a:cubicBezTo>
                  <a:pt x="34" y="47"/>
                  <a:pt x="34" y="49"/>
                  <a:pt x="35" y="51"/>
                </a:cubicBezTo>
                <a:cubicBezTo>
                  <a:pt x="33" y="51"/>
                  <a:pt x="32" y="51"/>
                  <a:pt x="31" y="51"/>
                </a:cubicBezTo>
                <a:cubicBezTo>
                  <a:pt x="14" y="51"/>
                  <a:pt x="0" y="64"/>
                  <a:pt x="0" y="81"/>
                </a:cubicBezTo>
                <a:cubicBezTo>
                  <a:pt x="0" y="98"/>
                  <a:pt x="14" y="112"/>
                  <a:pt x="31" y="112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53" y="112"/>
                  <a:pt x="171" y="94"/>
                  <a:pt x="171" y="71"/>
                </a:cubicBezTo>
                <a:cubicBezTo>
                  <a:pt x="171" y="49"/>
                  <a:pt x="153" y="31"/>
                  <a:pt x="130" y="31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</p:spPr>
        <p:txBody>
          <a:bodyPr vert="horz" wrap="square" lIns="130911" tIns="65456" rIns="130911" bIns="65456" numCol="1" anchor="t" anchorCtr="0" compatLnSpc="1">
            <a:prstTxWarp prst="textNoShape">
              <a:avLst/>
            </a:prstTxWarp>
          </a:bodyPr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63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4" name="Freeform 8"/>
          <p:cNvSpPr>
            <a:spLocks noEditPoints="1"/>
          </p:cNvSpPr>
          <p:nvPr/>
        </p:nvSpPr>
        <p:spPr bwMode="auto">
          <a:xfrm>
            <a:off x="1398955" y="2758829"/>
            <a:ext cx="550327" cy="501584"/>
          </a:xfrm>
          <a:custGeom>
            <a:avLst/>
            <a:gdLst>
              <a:gd name="T0" fmla="*/ 91 w 159"/>
              <a:gd name="T1" fmla="*/ 44 h 147"/>
              <a:gd name="T2" fmla="*/ 38 w 159"/>
              <a:gd name="T3" fmla="*/ 28 h 147"/>
              <a:gd name="T4" fmla="*/ 91 w 159"/>
              <a:gd name="T5" fmla="*/ 12 h 147"/>
              <a:gd name="T6" fmla="*/ 143 w 159"/>
              <a:gd name="T7" fmla="*/ 28 h 147"/>
              <a:gd name="T8" fmla="*/ 91 w 159"/>
              <a:gd name="T9" fmla="*/ 44 h 147"/>
              <a:gd name="T10" fmla="*/ 13 w 159"/>
              <a:gd name="T11" fmla="*/ 80 h 147"/>
              <a:gd name="T12" fmla="*/ 29 w 159"/>
              <a:gd name="T13" fmla="*/ 62 h 147"/>
              <a:gd name="T14" fmla="*/ 35 w 159"/>
              <a:gd name="T15" fmla="*/ 97 h 147"/>
              <a:gd name="T16" fmla="*/ 13 w 159"/>
              <a:gd name="T17" fmla="*/ 80 h 147"/>
              <a:gd name="T18" fmla="*/ 91 w 159"/>
              <a:gd name="T19" fmla="*/ 0 h 147"/>
              <a:gd name="T20" fmla="*/ 91 w 159"/>
              <a:gd name="T21" fmla="*/ 0 h 147"/>
              <a:gd name="T22" fmla="*/ 24 w 159"/>
              <a:gd name="T23" fmla="*/ 26 h 147"/>
              <a:gd name="T24" fmla="*/ 28 w 159"/>
              <a:gd name="T25" fmla="*/ 50 h 147"/>
              <a:gd name="T26" fmla="*/ 1 w 159"/>
              <a:gd name="T27" fmla="*/ 81 h 147"/>
              <a:gd name="T28" fmla="*/ 38 w 159"/>
              <a:gd name="T29" fmla="*/ 109 h 147"/>
              <a:gd name="T30" fmla="*/ 80 w 159"/>
              <a:gd name="T31" fmla="*/ 90 h 147"/>
              <a:gd name="T32" fmla="*/ 79 w 159"/>
              <a:gd name="T33" fmla="*/ 84 h 147"/>
              <a:gd name="T34" fmla="*/ 91 w 159"/>
              <a:gd name="T35" fmla="*/ 72 h 147"/>
              <a:gd name="T36" fmla="*/ 103 w 159"/>
              <a:gd name="T37" fmla="*/ 84 h 147"/>
              <a:gd name="T38" fmla="*/ 91 w 159"/>
              <a:gd name="T39" fmla="*/ 96 h 147"/>
              <a:gd name="T40" fmla="*/ 39 w 159"/>
              <a:gd name="T41" fmla="*/ 122 h 147"/>
              <a:gd name="T42" fmla="*/ 40 w 159"/>
              <a:gd name="T43" fmla="*/ 127 h 147"/>
              <a:gd name="T44" fmla="*/ 91 w 159"/>
              <a:gd name="T45" fmla="*/ 147 h 147"/>
              <a:gd name="T46" fmla="*/ 91 w 159"/>
              <a:gd name="T47" fmla="*/ 147 h 147"/>
              <a:gd name="T48" fmla="*/ 142 w 159"/>
              <a:gd name="T49" fmla="*/ 127 h 147"/>
              <a:gd name="T50" fmla="*/ 157 w 159"/>
              <a:gd name="T51" fmla="*/ 26 h 147"/>
              <a:gd name="T52" fmla="*/ 91 w 159"/>
              <a:gd name="T53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9" h="147">
                <a:moveTo>
                  <a:pt x="91" y="44"/>
                </a:moveTo>
                <a:cubicBezTo>
                  <a:pt x="60" y="44"/>
                  <a:pt x="38" y="32"/>
                  <a:pt x="38" y="28"/>
                </a:cubicBezTo>
                <a:cubicBezTo>
                  <a:pt x="38" y="24"/>
                  <a:pt x="60" y="12"/>
                  <a:pt x="91" y="12"/>
                </a:cubicBezTo>
                <a:cubicBezTo>
                  <a:pt x="121" y="12"/>
                  <a:pt x="143" y="24"/>
                  <a:pt x="143" y="28"/>
                </a:cubicBezTo>
                <a:cubicBezTo>
                  <a:pt x="143" y="32"/>
                  <a:pt x="121" y="44"/>
                  <a:pt x="91" y="44"/>
                </a:cubicBezTo>
                <a:close/>
                <a:moveTo>
                  <a:pt x="13" y="80"/>
                </a:moveTo>
                <a:cubicBezTo>
                  <a:pt x="12" y="75"/>
                  <a:pt x="17" y="67"/>
                  <a:pt x="29" y="62"/>
                </a:cubicBezTo>
                <a:cubicBezTo>
                  <a:pt x="31" y="73"/>
                  <a:pt x="33" y="86"/>
                  <a:pt x="35" y="97"/>
                </a:cubicBezTo>
                <a:cubicBezTo>
                  <a:pt x="21" y="94"/>
                  <a:pt x="14" y="87"/>
                  <a:pt x="13" y="80"/>
                </a:cubicBezTo>
                <a:close/>
                <a:moveTo>
                  <a:pt x="91" y="0"/>
                </a:moveTo>
                <a:cubicBezTo>
                  <a:pt x="91" y="0"/>
                  <a:pt x="91" y="0"/>
                  <a:pt x="91" y="0"/>
                </a:cubicBezTo>
                <a:cubicBezTo>
                  <a:pt x="49" y="0"/>
                  <a:pt x="22" y="14"/>
                  <a:pt x="24" y="26"/>
                </a:cubicBezTo>
                <a:cubicBezTo>
                  <a:pt x="24" y="29"/>
                  <a:pt x="26" y="38"/>
                  <a:pt x="28" y="50"/>
                </a:cubicBezTo>
                <a:cubicBezTo>
                  <a:pt x="7" y="58"/>
                  <a:pt x="0" y="71"/>
                  <a:pt x="1" y="81"/>
                </a:cubicBezTo>
                <a:cubicBezTo>
                  <a:pt x="2" y="94"/>
                  <a:pt x="13" y="107"/>
                  <a:pt x="38" y="109"/>
                </a:cubicBezTo>
                <a:cubicBezTo>
                  <a:pt x="52" y="111"/>
                  <a:pt x="69" y="103"/>
                  <a:pt x="80" y="90"/>
                </a:cubicBezTo>
                <a:cubicBezTo>
                  <a:pt x="79" y="88"/>
                  <a:pt x="79" y="86"/>
                  <a:pt x="79" y="84"/>
                </a:cubicBezTo>
                <a:cubicBezTo>
                  <a:pt x="79" y="77"/>
                  <a:pt x="84" y="72"/>
                  <a:pt x="91" y="72"/>
                </a:cubicBezTo>
                <a:cubicBezTo>
                  <a:pt x="97" y="72"/>
                  <a:pt x="103" y="77"/>
                  <a:pt x="103" y="84"/>
                </a:cubicBezTo>
                <a:cubicBezTo>
                  <a:pt x="103" y="90"/>
                  <a:pt x="97" y="95"/>
                  <a:pt x="91" y="96"/>
                </a:cubicBezTo>
                <a:cubicBezTo>
                  <a:pt x="78" y="113"/>
                  <a:pt x="58" y="123"/>
                  <a:pt x="39" y="122"/>
                </a:cubicBezTo>
                <a:cubicBezTo>
                  <a:pt x="39" y="124"/>
                  <a:pt x="39" y="125"/>
                  <a:pt x="40" y="127"/>
                </a:cubicBezTo>
                <a:cubicBezTo>
                  <a:pt x="40" y="132"/>
                  <a:pt x="60" y="147"/>
                  <a:pt x="91" y="147"/>
                </a:cubicBezTo>
                <a:cubicBezTo>
                  <a:pt x="91" y="147"/>
                  <a:pt x="91" y="147"/>
                  <a:pt x="91" y="147"/>
                </a:cubicBezTo>
                <a:cubicBezTo>
                  <a:pt x="121" y="147"/>
                  <a:pt x="141" y="132"/>
                  <a:pt x="142" y="127"/>
                </a:cubicBezTo>
                <a:cubicBezTo>
                  <a:pt x="142" y="122"/>
                  <a:pt x="156" y="38"/>
                  <a:pt x="157" y="26"/>
                </a:cubicBezTo>
                <a:cubicBezTo>
                  <a:pt x="159" y="14"/>
                  <a:pt x="133" y="0"/>
                  <a:pt x="91" y="0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</p:spPr>
        <p:txBody>
          <a:bodyPr vert="horz" wrap="square" lIns="130911" tIns="65456" rIns="130911" bIns="65456" numCol="1" anchor="t" anchorCtr="0" compatLnSpc="1">
            <a:prstTxWarp prst="textNoShape">
              <a:avLst/>
            </a:prstTxWarp>
          </a:bodyPr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63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5" name="Freeform 9"/>
          <p:cNvSpPr>
            <a:spLocks noEditPoints="1"/>
          </p:cNvSpPr>
          <p:nvPr/>
        </p:nvSpPr>
        <p:spPr bwMode="auto">
          <a:xfrm>
            <a:off x="7353019" y="4823314"/>
            <a:ext cx="332245" cy="563742"/>
          </a:xfrm>
          <a:custGeom>
            <a:avLst/>
            <a:gdLst>
              <a:gd name="T0" fmla="*/ 42 w 96"/>
              <a:gd name="T1" fmla="*/ 69 h 165"/>
              <a:gd name="T2" fmla="*/ 41 w 96"/>
              <a:gd name="T3" fmla="*/ 75 h 165"/>
              <a:gd name="T4" fmla="*/ 33 w 96"/>
              <a:gd name="T5" fmla="*/ 117 h 165"/>
              <a:gd name="T6" fmla="*/ 24 w 96"/>
              <a:gd name="T7" fmla="*/ 129 h 165"/>
              <a:gd name="T8" fmla="*/ 14 w 96"/>
              <a:gd name="T9" fmla="*/ 119 h 165"/>
              <a:gd name="T10" fmla="*/ 31 w 96"/>
              <a:gd name="T11" fmla="*/ 77 h 165"/>
              <a:gd name="T12" fmla="*/ 38 w 96"/>
              <a:gd name="T13" fmla="*/ 67 h 165"/>
              <a:gd name="T14" fmla="*/ 42 w 96"/>
              <a:gd name="T15" fmla="*/ 67 h 165"/>
              <a:gd name="T16" fmla="*/ 42 w 96"/>
              <a:gd name="T17" fmla="*/ 69 h 165"/>
              <a:gd name="T18" fmla="*/ 50 w 96"/>
              <a:gd name="T19" fmla="*/ 2 h 165"/>
              <a:gd name="T20" fmla="*/ 46 w 96"/>
              <a:gd name="T21" fmla="*/ 2 h 165"/>
              <a:gd name="T22" fmla="*/ 0 w 96"/>
              <a:gd name="T23" fmla="*/ 118 h 165"/>
              <a:gd name="T24" fmla="*/ 48 w 96"/>
              <a:gd name="T25" fmla="*/ 165 h 165"/>
              <a:gd name="T26" fmla="*/ 96 w 96"/>
              <a:gd name="T27" fmla="*/ 118 h 165"/>
              <a:gd name="T28" fmla="*/ 50 w 96"/>
              <a:gd name="T29" fmla="*/ 2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6" h="165">
                <a:moveTo>
                  <a:pt x="42" y="69"/>
                </a:moveTo>
                <a:cubicBezTo>
                  <a:pt x="42" y="71"/>
                  <a:pt x="41" y="73"/>
                  <a:pt x="41" y="75"/>
                </a:cubicBezTo>
                <a:cubicBezTo>
                  <a:pt x="37" y="87"/>
                  <a:pt x="33" y="101"/>
                  <a:pt x="33" y="117"/>
                </a:cubicBezTo>
                <a:cubicBezTo>
                  <a:pt x="33" y="126"/>
                  <a:pt x="28" y="129"/>
                  <a:pt x="24" y="129"/>
                </a:cubicBezTo>
                <a:cubicBezTo>
                  <a:pt x="18" y="129"/>
                  <a:pt x="14" y="125"/>
                  <a:pt x="14" y="119"/>
                </a:cubicBezTo>
                <a:cubicBezTo>
                  <a:pt x="14" y="100"/>
                  <a:pt x="23" y="88"/>
                  <a:pt x="31" y="77"/>
                </a:cubicBezTo>
                <a:cubicBezTo>
                  <a:pt x="33" y="73"/>
                  <a:pt x="36" y="70"/>
                  <a:pt x="38" y="67"/>
                </a:cubicBezTo>
                <a:cubicBezTo>
                  <a:pt x="39" y="66"/>
                  <a:pt x="41" y="66"/>
                  <a:pt x="42" y="67"/>
                </a:cubicBezTo>
                <a:cubicBezTo>
                  <a:pt x="43" y="68"/>
                  <a:pt x="43" y="69"/>
                  <a:pt x="42" y="69"/>
                </a:cubicBezTo>
                <a:close/>
                <a:moveTo>
                  <a:pt x="50" y="2"/>
                </a:moveTo>
                <a:cubicBezTo>
                  <a:pt x="50" y="0"/>
                  <a:pt x="47" y="0"/>
                  <a:pt x="46" y="2"/>
                </a:cubicBezTo>
                <a:cubicBezTo>
                  <a:pt x="39" y="63"/>
                  <a:pt x="0" y="76"/>
                  <a:pt x="0" y="118"/>
                </a:cubicBezTo>
                <a:cubicBezTo>
                  <a:pt x="0" y="144"/>
                  <a:pt x="22" y="165"/>
                  <a:pt x="48" y="165"/>
                </a:cubicBezTo>
                <a:cubicBezTo>
                  <a:pt x="74" y="165"/>
                  <a:pt x="96" y="144"/>
                  <a:pt x="96" y="118"/>
                </a:cubicBezTo>
                <a:cubicBezTo>
                  <a:pt x="96" y="76"/>
                  <a:pt x="57" y="63"/>
                  <a:pt x="50" y="2"/>
                </a:cubicBezTo>
                <a:close/>
              </a:path>
            </a:pathLst>
          </a:custGeom>
          <a:solidFill>
            <a:srgbClr val="1F497D"/>
          </a:solidFill>
          <a:ln>
            <a:noFill/>
          </a:ln>
        </p:spPr>
        <p:txBody>
          <a:bodyPr vert="horz" wrap="square" lIns="130911" tIns="65456" rIns="130911" bIns="65456" numCol="1" anchor="t" anchorCtr="0" compatLnSpc="1">
            <a:prstTxWarp prst="textNoShape">
              <a:avLst/>
            </a:prstTxWarp>
          </a:bodyPr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63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5" name="Group 35">
            <a:extLst>
              <a:ext uri="{FF2B5EF4-FFF2-40B4-BE49-F238E27FC236}">
                <a16:creationId xmlns:a16="http://schemas.microsoft.com/office/drawing/2014/main" id="{2C2AD60F-3815-44A0-92A9-19739081810C}"/>
              </a:ext>
            </a:extLst>
          </p:cNvPr>
          <p:cNvGrpSpPr>
            <a:grpSpLocks/>
          </p:cNvGrpSpPr>
          <p:nvPr/>
        </p:nvGrpSpPr>
        <p:grpSpPr bwMode="auto">
          <a:xfrm>
            <a:off x="946898" y="2608815"/>
            <a:ext cx="4406767" cy="1567345"/>
            <a:chOff x="-95" y="-4"/>
            <a:chExt cx="4438" cy="988"/>
          </a:xfrm>
        </p:grpSpPr>
        <p:sp>
          <p:nvSpPr>
            <p:cNvPr id="47" name="Rectangle 36">
              <a:extLst>
                <a:ext uri="{FF2B5EF4-FFF2-40B4-BE49-F238E27FC236}">
                  <a16:creationId xmlns:a16="http://schemas.microsoft.com/office/drawing/2014/main" id="{E6D1E2FB-0B96-4799-B0D3-3802607677CC}"/>
                </a:ext>
              </a:extLst>
            </p:cNvPr>
            <p:cNvSpPr>
              <a:spLocks/>
            </p:cNvSpPr>
            <p:nvPr/>
          </p:nvSpPr>
          <p:spPr bwMode="auto">
            <a:xfrm>
              <a:off x="-95" y="-4"/>
              <a:ext cx="2496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defTabSz="967527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>
                  <a:latin typeface="微软雅黑"/>
                  <a:ea typeface="微软雅黑"/>
                  <a:cs typeface="Bebas Neue" charset="0"/>
                  <a:sym typeface="Bebas Neue" charset="0"/>
                </a:rPr>
                <a:t>添加</a:t>
              </a:r>
              <a:r>
                <a:rPr lang="zh-CN" altLang="en-US" b="1" dirty="0">
                  <a:latin typeface="微软雅黑"/>
                  <a:ea typeface="微软雅黑"/>
                  <a:cs typeface="Bebas Neue" charset="0"/>
                  <a:sym typeface="Bebas Neue" charset="0"/>
                </a:rPr>
                <a:t>标题</a:t>
              </a:r>
              <a:endParaRPr lang="en-US" b="1" dirty="0"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8" name="Rectangle 37">
              <a:extLst>
                <a:ext uri="{FF2B5EF4-FFF2-40B4-BE49-F238E27FC236}">
                  <a16:creationId xmlns:a16="http://schemas.microsoft.com/office/drawing/2014/main" id="{050FBCA8-4CD3-4198-B49F-77FD1BABD9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9" y="150"/>
              <a:ext cx="2874" cy="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967527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此处添加详细文本描述，建议与标题相关并符合整体语言风格，语言描述尽量简洁生动。尽量将</a:t>
              </a:r>
              <a:r>
                <a:rPr lang="zh-CN" altLang="en-US" sz="1100"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每页每</a:t>
              </a:r>
              <a:r>
                <a:rPr lang="zh-CN" altLang="en-US" sz="11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页幻灯片的最好控制在</a:t>
              </a:r>
              <a:r>
                <a:rPr lang="en-US" altLang="zh-CN" sz="11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5</a:t>
              </a:r>
              <a:r>
                <a:rPr lang="zh-CN" altLang="en-US" sz="11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分钟之内。</a:t>
              </a:r>
              <a:endParaRPr lang="en-US" sz="1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50" name="Group 35">
            <a:extLst>
              <a:ext uri="{FF2B5EF4-FFF2-40B4-BE49-F238E27FC236}">
                <a16:creationId xmlns:a16="http://schemas.microsoft.com/office/drawing/2014/main" id="{DEF9DA69-3E5A-401E-9AF4-6781951A8F10}"/>
              </a:ext>
            </a:extLst>
          </p:cNvPr>
          <p:cNvGrpSpPr>
            <a:grpSpLocks/>
          </p:cNvGrpSpPr>
          <p:nvPr/>
        </p:nvGrpSpPr>
        <p:grpSpPr bwMode="auto">
          <a:xfrm>
            <a:off x="946898" y="4767681"/>
            <a:ext cx="4406767" cy="1567345"/>
            <a:chOff x="-95" y="-4"/>
            <a:chExt cx="4438" cy="988"/>
          </a:xfrm>
        </p:grpSpPr>
        <p:sp>
          <p:nvSpPr>
            <p:cNvPr id="51" name="Rectangle 36">
              <a:extLst>
                <a:ext uri="{FF2B5EF4-FFF2-40B4-BE49-F238E27FC236}">
                  <a16:creationId xmlns:a16="http://schemas.microsoft.com/office/drawing/2014/main" id="{69658F05-1FDB-4F74-8B7D-1F7336AD4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-95" y="-4"/>
              <a:ext cx="2496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defTabSz="967527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>
                  <a:latin typeface="微软雅黑"/>
                  <a:ea typeface="微软雅黑"/>
                  <a:cs typeface="Bebas Neue" charset="0"/>
                  <a:sym typeface="Bebas Neue" charset="0"/>
                </a:rPr>
                <a:t>添加</a:t>
              </a:r>
              <a:r>
                <a:rPr lang="zh-CN" altLang="en-US" b="1" dirty="0">
                  <a:latin typeface="微软雅黑"/>
                  <a:ea typeface="微软雅黑"/>
                  <a:cs typeface="Bebas Neue" charset="0"/>
                  <a:sym typeface="Bebas Neue" charset="0"/>
                </a:rPr>
                <a:t>标题</a:t>
              </a:r>
              <a:endParaRPr lang="en-US" b="1" dirty="0"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52" name="Rectangle 37">
              <a:extLst>
                <a:ext uri="{FF2B5EF4-FFF2-40B4-BE49-F238E27FC236}">
                  <a16:creationId xmlns:a16="http://schemas.microsoft.com/office/drawing/2014/main" id="{098E779D-7FB6-437C-A33F-725C7B209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9" y="150"/>
              <a:ext cx="2874" cy="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967527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此处添加详细文本描述，建议与标题相关并符合整体语言风格，语言描述尽量简洁生动。尽量将</a:t>
              </a:r>
              <a:r>
                <a:rPr lang="zh-CN" altLang="en-US" sz="1100"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每页每</a:t>
              </a:r>
              <a:r>
                <a:rPr lang="zh-CN" altLang="en-US" sz="11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页幻灯片的最好控制在</a:t>
              </a:r>
              <a:r>
                <a:rPr lang="en-US" altLang="zh-CN" sz="11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5</a:t>
              </a:r>
              <a:r>
                <a:rPr lang="zh-CN" altLang="en-US" sz="11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分钟之内。</a:t>
              </a:r>
              <a:endParaRPr lang="en-US" sz="1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53" name="Group 35">
            <a:extLst>
              <a:ext uri="{FF2B5EF4-FFF2-40B4-BE49-F238E27FC236}">
                <a16:creationId xmlns:a16="http://schemas.microsoft.com/office/drawing/2014/main" id="{B6CE26EB-6896-4B1A-844C-52FFA9751318}"/>
              </a:ext>
            </a:extLst>
          </p:cNvPr>
          <p:cNvGrpSpPr>
            <a:grpSpLocks/>
          </p:cNvGrpSpPr>
          <p:nvPr/>
        </p:nvGrpSpPr>
        <p:grpSpPr bwMode="auto">
          <a:xfrm>
            <a:off x="6838335" y="2608815"/>
            <a:ext cx="4406767" cy="1567345"/>
            <a:chOff x="-95" y="-4"/>
            <a:chExt cx="4438" cy="988"/>
          </a:xfrm>
        </p:grpSpPr>
        <p:sp>
          <p:nvSpPr>
            <p:cNvPr id="54" name="Rectangle 36">
              <a:extLst>
                <a:ext uri="{FF2B5EF4-FFF2-40B4-BE49-F238E27FC236}">
                  <a16:creationId xmlns:a16="http://schemas.microsoft.com/office/drawing/2014/main" id="{1DE1F288-D07A-4A7E-BA8B-8C9A2EE5EE11}"/>
                </a:ext>
              </a:extLst>
            </p:cNvPr>
            <p:cNvSpPr>
              <a:spLocks/>
            </p:cNvSpPr>
            <p:nvPr/>
          </p:nvSpPr>
          <p:spPr bwMode="auto">
            <a:xfrm>
              <a:off x="-95" y="-4"/>
              <a:ext cx="2496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defTabSz="967527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>
                  <a:latin typeface="微软雅黑"/>
                  <a:ea typeface="微软雅黑"/>
                  <a:cs typeface="Bebas Neue" charset="0"/>
                  <a:sym typeface="Bebas Neue" charset="0"/>
                </a:rPr>
                <a:t>添加</a:t>
              </a:r>
              <a:r>
                <a:rPr lang="zh-CN" altLang="en-US" b="1" dirty="0">
                  <a:latin typeface="微软雅黑"/>
                  <a:ea typeface="微软雅黑"/>
                  <a:cs typeface="Bebas Neue" charset="0"/>
                  <a:sym typeface="Bebas Neue" charset="0"/>
                </a:rPr>
                <a:t>标题</a:t>
              </a:r>
              <a:endParaRPr lang="en-US" b="1" dirty="0"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55" name="Rectangle 37">
              <a:extLst>
                <a:ext uri="{FF2B5EF4-FFF2-40B4-BE49-F238E27FC236}">
                  <a16:creationId xmlns:a16="http://schemas.microsoft.com/office/drawing/2014/main" id="{9E51BF2B-D4AB-428D-A535-3EC97EE779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9" y="150"/>
              <a:ext cx="2874" cy="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967527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此处添加详细文本描述，建议与标题相关并符合整体语言风格，语言描述尽量简洁生动。尽量将</a:t>
              </a:r>
              <a:r>
                <a:rPr lang="zh-CN" altLang="en-US" sz="1100"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每页每</a:t>
              </a:r>
              <a:r>
                <a:rPr lang="zh-CN" altLang="en-US" sz="11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页幻灯片的最好控制在</a:t>
              </a:r>
              <a:r>
                <a:rPr lang="en-US" altLang="zh-CN" sz="11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5</a:t>
              </a:r>
              <a:r>
                <a:rPr lang="zh-CN" altLang="en-US" sz="11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分钟之内。</a:t>
              </a:r>
              <a:endParaRPr lang="en-US" sz="1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56" name="Group 35">
            <a:extLst>
              <a:ext uri="{FF2B5EF4-FFF2-40B4-BE49-F238E27FC236}">
                <a16:creationId xmlns:a16="http://schemas.microsoft.com/office/drawing/2014/main" id="{5777DA6E-DEF4-4460-A131-B665247AA0A5}"/>
              </a:ext>
            </a:extLst>
          </p:cNvPr>
          <p:cNvGrpSpPr>
            <a:grpSpLocks/>
          </p:cNvGrpSpPr>
          <p:nvPr/>
        </p:nvGrpSpPr>
        <p:grpSpPr bwMode="auto">
          <a:xfrm>
            <a:off x="6838335" y="4767681"/>
            <a:ext cx="4406767" cy="1567345"/>
            <a:chOff x="-95" y="-4"/>
            <a:chExt cx="4438" cy="988"/>
          </a:xfrm>
        </p:grpSpPr>
        <p:sp>
          <p:nvSpPr>
            <p:cNvPr id="57" name="Rectangle 36">
              <a:extLst>
                <a:ext uri="{FF2B5EF4-FFF2-40B4-BE49-F238E27FC236}">
                  <a16:creationId xmlns:a16="http://schemas.microsoft.com/office/drawing/2014/main" id="{38F8C29D-DB87-478B-BDDD-8D866C61FF45}"/>
                </a:ext>
              </a:extLst>
            </p:cNvPr>
            <p:cNvSpPr>
              <a:spLocks/>
            </p:cNvSpPr>
            <p:nvPr/>
          </p:nvSpPr>
          <p:spPr bwMode="auto">
            <a:xfrm>
              <a:off x="-95" y="-4"/>
              <a:ext cx="2496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defTabSz="967527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>
                  <a:latin typeface="微软雅黑"/>
                  <a:ea typeface="微软雅黑"/>
                  <a:cs typeface="Bebas Neue" charset="0"/>
                  <a:sym typeface="Bebas Neue" charset="0"/>
                </a:rPr>
                <a:t>添加</a:t>
              </a:r>
              <a:r>
                <a:rPr lang="zh-CN" altLang="en-US" b="1" dirty="0">
                  <a:latin typeface="微软雅黑"/>
                  <a:ea typeface="微软雅黑"/>
                  <a:cs typeface="Bebas Neue" charset="0"/>
                  <a:sym typeface="Bebas Neue" charset="0"/>
                </a:rPr>
                <a:t>标题</a:t>
              </a:r>
              <a:endParaRPr lang="en-US" b="1" dirty="0"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58" name="Rectangle 37">
              <a:extLst>
                <a:ext uri="{FF2B5EF4-FFF2-40B4-BE49-F238E27FC236}">
                  <a16:creationId xmlns:a16="http://schemas.microsoft.com/office/drawing/2014/main" id="{CBEC481C-F96A-4236-8C8B-1F47A5D856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9" y="150"/>
              <a:ext cx="2874" cy="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967527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此处添加详细文本描述，建议与标题相关并符合整体语言风格，语言描述尽量简洁生动。尽量将</a:t>
              </a:r>
              <a:r>
                <a:rPr lang="zh-CN" altLang="en-US" sz="1100"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每页每</a:t>
              </a:r>
              <a:r>
                <a:rPr lang="zh-CN" altLang="en-US" sz="11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页幻灯片的最好控制在</a:t>
              </a:r>
              <a:r>
                <a:rPr lang="en-US" altLang="zh-CN" sz="11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5</a:t>
              </a:r>
              <a:r>
                <a:rPr lang="zh-CN" altLang="en-US" sz="11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Gill Sans" charset="0"/>
                </a:rPr>
                <a:t>分钟之内。</a:t>
              </a:r>
              <a:endParaRPr lang="en-US" sz="1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23" name="Rectangle 45">
            <a:extLst>
              <a:ext uri="{FF2B5EF4-FFF2-40B4-BE49-F238E27FC236}">
                <a16:creationId xmlns:a16="http://schemas.microsoft.com/office/drawing/2014/main" id="{D23274A7-3CF8-4CB7-BF76-33D7FBABE5E3}"/>
              </a:ext>
            </a:extLst>
          </p:cNvPr>
          <p:cNvSpPr>
            <a:spLocks/>
          </p:cNvSpPr>
          <p:nvPr/>
        </p:nvSpPr>
        <p:spPr bwMode="auto">
          <a:xfrm>
            <a:off x="-2674685" y="133350"/>
            <a:ext cx="8029498" cy="62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defTabSz="967527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bg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2800" dirty="0">
              <a:solidFill>
                <a:schemeClr val="bg1">
                  <a:lumMod val="95000"/>
                  <a:lumOff val="5000"/>
                </a:schemeClr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C3B3CAB1-5063-45B8-AF95-62FEF814C725}"/>
              </a:ext>
            </a:extLst>
          </p:cNvPr>
          <p:cNvSpPr/>
          <p:nvPr/>
        </p:nvSpPr>
        <p:spPr>
          <a:xfrm>
            <a:off x="0" y="133350"/>
            <a:ext cx="171450" cy="514350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841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  <p:bldP spid="33" grpId="0" animBg="1"/>
      <p:bldP spid="37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B376C07-1E91-4F5B-8512-6563D984E76B}"/>
              </a:ext>
            </a:extLst>
          </p:cNvPr>
          <p:cNvSpPr/>
          <p:nvPr/>
        </p:nvSpPr>
        <p:spPr>
          <a:xfrm>
            <a:off x="0" y="2117912"/>
            <a:ext cx="658906" cy="2622176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A99563-3A1E-4CA2-BD47-57CEB8E770F6}"/>
              </a:ext>
            </a:extLst>
          </p:cNvPr>
          <p:cNvSpPr txBox="1"/>
          <p:nvPr/>
        </p:nvSpPr>
        <p:spPr>
          <a:xfrm>
            <a:off x="69784" y="2517413"/>
            <a:ext cx="492443" cy="19565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BUSINESS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F2AD4A0-E4F8-41EA-9D4C-B6B2F8E1F1AC}"/>
              </a:ext>
            </a:extLst>
          </p:cNvPr>
          <p:cNvSpPr txBox="1"/>
          <p:nvPr/>
        </p:nvSpPr>
        <p:spPr>
          <a:xfrm>
            <a:off x="1472452" y="1976716"/>
            <a:ext cx="4342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PART  TWO</a:t>
            </a:r>
            <a:endParaRPr kumimoji="0" lang="zh-CN" altLang="en-US" sz="4800" b="1" i="0" u="none" strike="noStrike" kern="1200" cap="none" spc="0" normalizeH="0" baseline="0" noProof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D1E1AE-0CAF-4EAE-8E48-F15CAFB33880}"/>
              </a:ext>
            </a:extLst>
          </p:cNvPr>
          <p:cNvSpPr txBox="1"/>
          <p:nvPr/>
        </p:nvSpPr>
        <p:spPr>
          <a:xfrm>
            <a:off x="1472451" y="2899432"/>
            <a:ext cx="43429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工作完成情况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B6EBB73-B8A6-4508-884C-9089EE4219C1}"/>
              </a:ext>
            </a:extLst>
          </p:cNvPr>
          <p:cNvSpPr txBox="1"/>
          <p:nvPr/>
        </p:nvSpPr>
        <p:spPr>
          <a:xfrm>
            <a:off x="1472451" y="3853969"/>
            <a:ext cx="6010899" cy="886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Microsoft YaHei" panose="020B0503020204020204" pitchFamily="34" charset="-122"/>
                <a:cs typeface="+mn-cs"/>
                <a:sym typeface="Century Gothic" panose="020B0502020202020204" pitchFamily="34" charset="0"/>
              </a:rPr>
              <a:t>Four short words sum up what has lifted most successful individuals above the crowd a little 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Microsoft YaHei" panose="020B0503020204020204" pitchFamily="34" charset="-122"/>
                <a:cs typeface="+mn-cs"/>
                <a:sym typeface="Century Gothic" panose="020B0502020202020204" pitchFamily="34" charset="0"/>
              </a:rPr>
              <a:t>bit m short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Microsoft YaHei" panose="020B0503020204020204" pitchFamily="34" charset="-122"/>
              <a:cs typeface="+mn-cs"/>
              <a:sym typeface="Century Gothic" panose="020B0502020202020204" pitchFamily="34" charset="0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656D800-0995-4ED6-90FF-0DA53070AD5F}"/>
              </a:ext>
            </a:extLst>
          </p:cNvPr>
          <p:cNvCxnSpPr/>
          <p:nvPr/>
        </p:nvCxnSpPr>
        <p:spPr>
          <a:xfrm>
            <a:off x="1667436" y="3853969"/>
            <a:ext cx="914400" cy="0"/>
          </a:xfrm>
          <a:prstGeom prst="line">
            <a:avLst/>
          </a:prstGeom>
          <a:ln w="41275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平行四边形 6">
            <a:extLst>
              <a:ext uri="{FF2B5EF4-FFF2-40B4-BE49-F238E27FC236}">
                <a16:creationId xmlns:a16="http://schemas.microsoft.com/office/drawing/2014/main" id="{270C5034-9F5C-4224-9956-7CBDD7EC7041}"/>
              </a:ext>
            </a:extLst>
          </p:cNvPr>
          <p:cNvSpPr/>
          <p:nvPr/>
        </p:nvSpPr>
        <p:spPr>
          <a:xfrm rot="19586943">
            <a:off x="6535437" y="2121759"/>
            <a:ext cx="3911158" cy="1770937"/>
          </a:xfrm>
          <a:custGeom>
            <a:avLst/>
            <a:gdLst>
              <a:gd name="connsiteX0" fmla="*/ 0 w 4606366"/>
              <a:gd name="connsiteY0" fmla="*/ 1274301 h 1274301"/>
              <a:gd name="connsiteX1" fmla="*/ 318575 w 4606366"/>
              <a:gd name="connsiteY1" fmla="*/ 0 h 1274301"/>
              <a:gd name="connsiteX2" fmla="*/ 4606366 w 4606366"/>
              <a:gd name="connsiteY2" fmla="*/ 0 h 1274301"/>
              <a:gd name="connsiteX3" fmla="*/ 4287791 w 4606366"/>
              <a:gd name="connsiteY3" fmla="*/ 1274301 h 1274301"/>
              <a:gd name="connsiteX4" fmla="*/ 0 w 4606366"/>
              <a:gd name="connsiteY4" fmla="*/ 1274301 h 1274301"/>
              <a:gd name="connsiteX0" fmla="*/ 0 w 4606366"/>
              <a:gd name="connsiteY0" fmla="*/ 1274301 h 1274301"/>
              <a:gd name="connsiteX1" fmla="*/ 131438 w 4606366"/>
              <a:gd name="connsiteY1" fmla="*/ 682608 h 1274301"/>
              <a:gd name="connsiteX2" fmla="*/ 318575 w 4606366"/>
              <a:gd name="connsiteY2" fmla="*/ 0 h 1274301"/>
              <a:gd name="connsiteX3" fmla="*/ 4606366 w 4606366"/>
              <a:gd name="connsiteY3" fmla="*/ 0 h 1274301"/>
              <a:gd name="connsiteX4" fmla="*/ 4287791 w 4606366"/>
              <a:gd name="connsiteY4" fmla="*/ 1274301 h 1274301"/>
              <a:gd name="connsiteX5" fmla="*/ 0 w 4606366"/>
              <a:gd name="connsiteY5" fmla="*/ 1274301 h 1274301"/>
              <a:gd name="connsiteX0" fmla="*/ 345969 w 4474928"/>
              <a:gd name="connsiteY0" fmla="*/ 1284331 h 1284331"/>
              <a:gd name="connsiteX1" fmla="*/ 0 w 4474928"/>
              <a:gd name="connsiteY1" fmla="*/ 682608 h 1284331"/>
              <a:gd name="connsiteX2" fmla="*/ 187137 w 4474928"/>
              <a:gd name="connsiteY2" fmla="*/ 0 h 1284331"/>
              <a:gd name="connsiteX3" fmla="*/ 4474928 w 4474928"/>
              <a:gd name="connsiteY3" fmla="*/ 0 h 1284331"/>
              <a:gd name="connsiteX4" fmla="*/ 4156353 w 4474928"/>
              <a:gd name="connsiteY4" fmla="*/ 1274301 h 1284331"/>
              <a:gd name="connsiteX5" fmla="*/ 345969 w 4474928"/>
              <a:gd name="connsiteY5" fmla="*/ 1284331 h 1284331"/>
              <a:gd name="connsiteX0" fmla="*/ 554298 w 4683257"/>
              <a:gd name="connsiteY0" fmla="*/ 1284331 h 1284331"/>
              <a:gd name="connsiteX1" fmla="*/ 0 w 4683257"/>
              <a:gd name="connsiteY1" fmla="*/ 899429 h 1284331"/>
              <a:gd name="connsiteX2" fmla="*/ 395466 w 4683257"/>
              <a:gd name="connsiteY2" fmla="*/ 0 h 1284331"/>
              <a:gd name="connsiteX3" fmla="*/ 4683257 w 4683257"/>
              <a:gd name="connsiteY3" fmla="*/ 0 h 1284331"/>
              <a:gd name="connsiteX4" fmla="*/ 4364682 w 4683257"/>
              <a:gd name="connsiteY4" fmla="*/ 1274301 h 1284331"/>
              <a:gd name="connsiteX5" fmla="*/ 554298 w 4683257"/>
              <a:gd name="connsiteY5" fmla="*/ 1284331 h 1284331"/>
              <a:gd name="connsiteX0" fmla="*/ 408846 w 4683257"/>
              <a:gd name="connsiteY0" fmla="*/ 1284683 h 1284683"/>
              <a:gd name="connsiteX1" fmla="*/ 0 w 4683257"/>
              <a:gd name="connsiteY1" fmla="*/ 899429 h 1284683"/>
              <a:gd name="connsiteX2" fmla="*/ 395466 w 4683257"/>
              <a:gd name="connsiteY2" fmla="*/ 0 h 1284683"/>
              <a:gd name="connsiteX3" fmla="*/ 4683257 w 4683257"/>
              <a:gd name="connsiteY3" fmla="*/ 0 h 1284683"/>
              <a:gd name="connsiteX4" fmla="*/ 4364682 w 4683257"/>
              <a:gd name="connsiteY4" fmla="*/ 1274301 h 1284683"/>
              <a:gd name="connsiteX5" fmla="*/ 408846 w 4683257"/>
              <a:gd name="connsiteY5" fmla="*/ 1284683 h 1284683"/>
              <a:gd name="connsiteX0" fmla="*/ 1459511 w 5733922"/>
              <a:gd name="connsiteY0" fmla="*/ 1287609 h 1287609"/>
              <a:gd name="connsiteX1" fmla="*/ 1050665 w 5733922"/>
              <a:gd name="connsiteY1" fmla="*/ 902355 h 1287609"/>
              <a:gd name="connsiteX2" fmla="*/ 0 w 5733922"/>
              <a:gd name="connsiteY2" fmla="*/ 0 h 1287609"/>
              <a:gd name="connsiteX3" fmla="*/ 5733922 w 5733922"/>
              <a:gd name="connsiteY3" fmla="*/ 2926 h 1287609"/>
              <a:gd name="connsiteX4" fmla="*/ 5415347 w 5733922"/>
              <a:gd name="connsiteY4" fmla="*/ 1277227 h 1287609"/>
              <a:gd name="connsiteX5" fmla="*/ 1459511 w 5733922"/>
              <a:gd name="connsiteY5" fmla="*/ 1287609 h 1287609"/>
              <a:gd name="connsiteX0" fmla="*/ 1459511 w 5733922"/>
              <a:gd name="connsiteY0" fmla="*/ 1287609 h 1287609"/>
              <a:gd name="connsiteX1" fmla="*/ 1531017 w 5733922"/>
              <a:gd name="connsiteY1" fmla="*/ 544015 h 1287609"/>
              <a:gd name="connsiteX2" fmla="*/ 0 w 5733922"/>
              <a:gd name="connsiteY2" fmla="*/ 0 h 1287609"/>
              <a:gd name="connsiteX3" fmla="*/ 5733922 w 5733922"/>
              <a:gd name="connsiteY3" fmla="*/ 2926 h 1287609"/>
              <a:gd name="connsiteX4" fmla="*/ 5415347 w 5733922"/>
              <a:gd name="connsiteY4" fmla="*/ 1277227 h 1287609"/>
              <a:gd name="connsiteX5" fmla="*/ 1459511 w 5733922"/>
              <a:gd name="connsiteY5" fmla="*/ 1287609 h 1287609"/>
              <a:gd name="connsiteX0" fmla="*/ 1459511 w 5733922"/>
              <a:gd name="connsiteY0" fmla="*/ 1287609 h 1287609"/>
              <a:gd name="connsiteX1" fmla="*/ 1531017 w 5733922"/>
              <a:gd name="connsiteY1" fmla="*/ 544015 h 1287609"/>
              <a:gd name="connsiteX2" fmla="*/ 854662 w 5733922"/>
              <a:gd name="connsiteY2" fmla="*/ 311936 h 1287609"/>
              <a:gd name="connsiteX3" fmla="*/ 0 w 5733922"/>
              <a:gd name="connsiteY3" fmla="*/ 0 h 1287609"/>
              <a:gd name="connsiteX4" fmla="*/ 5733922 w 5733922"/>
              <a:gd name="connsiteY4" fmla="*/ 2926 h 1287609"/>
              <a:gd name="connsiteX5" fmla="*/ 5415347 w 5733922"/>
              <a:gd name="connsiteY5" fmla="*/ 1277227 h 1287609"/>
              <a:gd name="connsiteX6" fmla="*/ 1459511 w 5733922"/>
              <a:gd name="connsiteY6" fmla="*/ 1287609 h 1287609"/>
              <a:gd name="connsiteX0" fmla="*/ 1459511 w 5733922"/>
              <a:gd name="connsiteY0" fmla="*/ 1287609 h 1287609"/>
              <a:gd name="connsiteX1" fmla="*/ 1531017 w 5733922"/>
              <a:gd name="connsiteY1" fmla="*/ 544015 h 1287609"/>
              <a:gd name="connsiteX2" fmla="*/ 492945 w 5733922"/>
              <a:gd name="connsiteY2" fmla="*/ 516134 h 1287609"/>
              <a:gd name="connsiteX3" fmla="*/ 0 w 5733922"/>
              <a:gd name="connsiteY3" fmla="*/ 0 h 1287609"/>
              <a:gd name="connsiteX4" fmla="*/ 5733922 w 5733922"/>
              <a:gd name="connsiteY4" fmla="*/ 2926 h 1287609"/>
              <a:gd name="connsiteX5" fmla="*/ 5415347 w 5733922"/>
              <a:gd name="connsiteY5" fmla="*/ 1277227 h 1287609"/>
              <a:gd name="connsiteX6" fmla="*/ 1459511 w 5733922"/>
              <a:gd name="connsiteY6" fmla="*/ 1287609 h 1287609"/>
              <a:gd name="connsiteX0" fmla="*/ 966566 w 5240977"/>
              <a:gd name="connsiteY0" fmla="*/ 1284683 h 1284683"/>
              <a:gd name="connsiteX1" fmla="*/ 1038072 w 5240977"/>
              <a:gd name="connsiteY1" fmla="*/ 541089 h 1284683"/>
              <a:gd name="connsiteX2" fmla="*/ 0 w 5240977"/>
              <a:gd name="connsiteY2" fmla="*/ 513208 h 1284683"/>
              <a:gd name="connsiteX3" fmla="*/ 191133 w 5240977"/>
              <a:gd name="connsiteY3" fmla="*/ 5694 h 1284683"/>
              <a:gd name="connsiteX4" fmla="*/ 5240977 w 5240977"/>
              <a:gd name="connsiteY4" fmla="*/ 0 h 1284683"/>
              <a:gd name="connsiteX5" fmla="*/ 4922402 w 5240977"/>
              <a:gd name="connsiteY5" fmla="*/ 1274301 h 1284683"/>
              <a:gd name="connsiteX6" fmla="*/ 966566 w 5240977"/>
              <a:gd name="connsiteY6" fmla="*/ 1284683 h 1284683"/>
              <a:gd name="connsiteX0" fmla="*/ 1517487 w 5791898"/>
              <a:gd name="connsiteY0" fmla="*/ 1284683 h 1284683"/>
              <a:gd name="connsiteX1" fmla="*/ 1588993 w 5791898"/>
              <a:gd name="connsiteY1" fmla="*/ 541089 h 1284683"/>
              <a:gd name="connsiteX2" fmla="*/ 0 w 5791898"/>
              <a:gd name="connsiteY2" fmla="*/ 509160 h 1284683"/>
              <a:gd name="connsiteX3" fmla="*/ 742054 w 5791898"/>
              <a:gd name="connsiteY3" fmla="*/ 5694 h 1284683"/>
              <a:gd name="connsiteX4" fmla="*/ 5791898 w 5791898"/>
              <a:gd name="connsiteY4" fmla="*/ 0 h 1284683"/>
              <a:gd name="connsiteX5" fmla="*/ 5473323 w 5791898"/>
              <a:gd name="connsiteY5" fmla="*/ 1274301 h 1284683"/>
              <a:gd name="connsiteX6" fmla="*/ 1517487 w 5791898"/>
              <a:gd name="connsiteY6" fmla="*/ 1284683 h 1284683"/>
              <a:gd name="connsiteX0" fmla="*/ 1517487 w 5791898"/>
              <a:gd name="connsiteY0" fmla="*/ 1284683 h 1284683"/>
              <a:gd name="connsiteX1" fmla="*/ 1024276 w 5791898"/>
              <a:gd name="connsiteY1" fmla="*/ 532320 h 1284683"/>
              <a:gd name="connsiteX2" fmla="*/ 0 w 5791898"/>
              <a:gd name="connsiteY2" fmla="*/ 509160 h 1284683"/>
              <a:gd name="connsiteX3" fmla="*/ 742054 w 5791898"/>
              <a:gd name="connsiteY3" fmla="*/ 5694 h 1284683"/>
              <a:gd name="connsiteX4" fmla="*/ 5791898 w 5791898"/>
              <a:gd name="connsiteY4" fmla="*/ 0 h 1284683"/>
              <a:gd name="connsiteX5" fmla="*/ 5473323 w 5791898"/>
              <a:gd name="connsiteY5" fmla="*/ 1274301 h 1284683"/>
              <a:gd name="connsiteX6" fmla="*/ 1517487 w 5791898"/>
              <a:gd name="connsiteY6" fmla="*/ 1284683 h 1284683"/>
              <a:gd name="connsiteX0" fmla="*/ 1517487 w 5797578"/>
              <a:gd name="connsiteY0" fmla="*/ 1278989 h 1278989"/>
              <a:gd name="connsiteX1" fmla="*/ 1024276 w 5797578"/>
              <a:gd name="connsiteY1" fmla="*/ 526626 h 1278989"/>
              <a:gd name="connsiteX2" fmla="*/ 0 w 5797578"/>
              <a:gd name="connsiteY2" fmla="*/ 503466 h 1278989"/>
              <a:gd name="connsiteX3" fmla="*/ 742054 w 5797578"/>
              <a:gd name="connsiteY3" fmla="*/ 0 h 1278989"/>
              <a:gd name="connsiteX4" fmla="*/ 5797578 w 5797578"/>
              <a:gd name="connsiteY4" fmla="*/ 35636 h 1278989"/>
              <a:gd name="connsiteX5" fmla="*/ 5473323 w 5797578"/>
              <a:gd name="connsiteY5" fmla="*/ 1268607 h 1278989"/>
              <a:gd name="connsiteX6" fmla="*/ 1517487 w 5797578"/>
              <a:gd name="connsiteY6" fmla="*/ 1278989 h 1278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578" h="1278989">
                <a:moveTo>
                  <a:pt x="1517487" y="1278989"/>
                </a:moveTo>
                <a:lnTo>
                  <a:pt x="1024276" y="526626"/>
                </a:lnTo>
                <a:lnTo>
                  <a:pt x="0" y="503466"/>
                </a:lnTo>
                <a:lnTo>
                  <a:pt x="742054" y="0"/>
                </a:lnTo>
                <a:lnTo>
                  <a:pt x="5797578" y="35636"/>
                </a:lnTo>
                <a:lnTo>
                  <a:pt x="5473323" y="1268607"/>
                </a:lnTo>
                <a:lnTo>
                  <a:pt x="1517487" y="1278989"/>
                </a:lnTo>
                <a:close/>
              </a:path>
            </a:pathLst>
          </a:custGeom>
          <a:solidFill>
            <a:srgbClr val="DFDFD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id="{B5F2DAC6-4185-46F8-8A9B-2A83540D373E}"/>
              </a:ext>
            </a:extLst>
          </p:cNvPr>
          <p:cNvSpPr/>
          <p:nvPr/>
        </p:nvSpPr>
        <p:spPr>
          <a:xfrm rot="8681015">
            <a:off x="8162044" y="2884806"/>
            <a:ext cx="999067" cy="861264"/>
          </a:xfrm>
          <a:prstGeom prst="triangle">
            <a:avLst/>
          </a:prstGeom>
          <a:solidFill>
            <a:schemeClr val="tx1">
              <a:lumMod val="85000"/>
              <a:alpha val="7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FE38BBB1-2302-4F14-AC33-B1E7A291985C}"/>
              </a:ext>
            </a:extLst>
          </p:cNvPr>
          <p:cNvSpPr/>
          <p:nvPr/>
        </p:nvSpPr>
        <p:spPr>
          <a:xfrm rot="8681015">
            <a:off x="8198958" y="4177212"/>
            <a:ext cx="510208" cy="439834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50800" dir="30000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id="{DE5A528B-E2F9-467B-9D28-EC81813EBE52}"/>
              </a:ext>
            </a:extLst>
          </p:cNvPr>
          <p:cNvSpPr/>
          <p:nvPr/>
        </p:nvSpPr>
        <p:spPr>
          <a:xfrm rot="8681015">
            <a:off x="10119695" y="4386967"/>
            <a:ext cx="510208" cy="439834"/>
          </a:xfrm>
          <a:prstGeom prst="triangle">
            <a:avLst/>
          </a:prstGeom>
          <a:solidFill>
            <a:srgbClr val="DEDE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9" name="菱形 10">
            <a:extLst>
              <a:ext uri="{FF2B5EF4-FFF2-40B4-BE49-F238E27FC236}">
                <a16:creationId xmlns:a16="http://schemas.microsoft.com/office/drawing/2014/main" id="{DCB9D13E-EDB7-4C41-99ED-FF38A48B6C85}"/>
              </a:ext>
            </a:extLst>
          </p:cNvPr>
          <p:cNvSpPr/>
          <p:nvPr/>
        </p:nvSpPr>
        <p:spPr>
          <a:xfrm>
            <a:off x="8873922" y="1583297"/>
            <a:ext cx="3296384" cy="2010385"/>
          </a:xfrm>
          <a:custGeom>
            <a:avLst/>
            <a:gdLst>
              <a:gd name="connsiteX0" fmla="*/ 0 w 3242596"/>
              <a:gd name="connsiteY0" fmla="*/ 1032087 h 2064173"/>
              <a:gd name="connsiteX1" fmla="*/ 1621298 w 3242596"/>
              <a:gd name="connsiteY1" fmla="*/ 0 h 2064173"/>
              <a:gd name="connsiteX2" fmla="*/ 3242596 w 3242596"/>
              <a:gd name="connsiteY2" fmla="*/ 1032087 h 2064173"/>
              <a:gd name="connsiteX3" fmla="*/ 1621298 w 3242596"/>
              <a:gd name="connsiteY3" fmla="*/ 2064173 h 2064173"/>
              <a:gd name="connsiteX4" fmla="*/ 0 w 3242596"/>
              <a:gd name="connsiteY4" fmla="*/ 1032087 h 2064173"/>
              <a:gd name="connsiteX0" fmla="*/ 0 w 3296384"/>
              <a:gd name="connsiteY0" fmla="*/ 1032087 h 2064173"/>
              <a:gd name="connsiteX1" fmla="*/ 1621298 w 3296384"/>
              <a:gd name="connsiteY1" fmla="*/ 0 h 2064173"/>
              <a:gd name="connsiteX2" fmla="*/ 3296384 w 3296384"/>
              <a:gd name="connsiteY2" fmla="*/ 1045534 h 2064173"/>
              <a:gd name="connsiteX3" fmla="*/ 1621298 w 3296384"/>
              <a:gd name="connsiteY3" fmla="*/ 2064173 h 2064173"/>
              <a:gd name="connsiteX4" fmla="*/ 0 w 3296384"/>
              <a:gd name="connsiteY4" fmla="*/ 1032087 h 2064173"/>
              <a:gd name="connsiteX0" fmla="*/ 0 w 3296384"/>
              <a:gd name="connsiteY0" fmla="*/ 1032087 h 2010385"/>
              <a:gd name="connsiteX1" fmla="*/ 1621298 w 3296384"/>
              <a:gd name="connsiteY1" fmla="*/ 0 h 2010385"/>
              <a:gd name="connsiteX2" fmla="*/ 3296384 w 3296384"/>
              <a:gd name="connsiteY2" fmla="*/ 1045534 h 2010385"/>
              <a:gd name="connsiteX3" fmla="*/ 1621298 w 3296384"/>
              <a:gd name="connsiteY3" fmla="*/ 2010385 h 2010385"/>
              <a:gd name="connsiteX4" fmla="*/ 0 w 3296384"/>
              <a:gd name="connsiteY4" fmla="*/ 1032087 h 2010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6384" h="2010385">
                <a:moveTo>
                  <a:pt x="0" y="1032087"/>
                </a:moveTo>
                <a:lnTo>
                  <a:pt x="1621298" y="0"/>
                </a:lnTo>
                <a:lnTo>
                  <a:pt x="3296384" y="1045534"/>
                </a:lnTo>
                <a:lnTo>
                  <a:pt x="1621298" y="2010385"/>
                </a:lnTo>
                <a:lnTo>
                  <a:pt x="0" y="103208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38100" dist="38100" dir="8100000" sx="103000" sy="103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0" name="平行四边形 11">
            <a:extLst>
              <a:ext uri="{FF2B5EF4-FFF2-40B4-BE49-F238E27FC236}">
                <a16:creationId xmlns:a16="http://schemas.microsoft.com/office/drawing/2014/main" id="{CB6183F3-CADA-4556-89A2-61ADA80A3740}"/>
              </a:ext>
            </a:extLst>
          </p:cNvPr>
          <p:cNvSpPr/>
          <p:nvPr/>
        </p:nvSpPr>
        <p:spPr>
          <a:xfrm>
            <a:off x="8837594" y="2171947"/>
            <a:ext cx="2554711" cy="1416848"/>
          </a:xfrm>
          <a:custGeom>
            <a:avLst/>
            <a:gdLst>
              <a:gd name="connsiteX0" fmla="*/ 0 w 1723446"/>
              <a:gd name="connsiteY0" fmla="*/ 1295824 h 1295824"/>
              <a:gd name="connsiteX1" fmla="*/ 323956 w 1723446"/>
              <a:gd name="connsiteY1" fmla="*/ 0 h 1295824"/>
              <a:gd name="connsiteX2" fmla="*/ 1723446 w 1723446"/>
              <a:gd name="connsiteY2" fmla="*/ 0 h 1295824"/>
              <a:gd name="connsiteX3" fmla="*/ 1399490 w 1723446"/>
              <a:gd name="connsiteY3" fmla="*/ 1295824 h 1295824"/>
              <a:gd name="connsiteX4" fmla="*/ 0 w 1723446"/>
              <a:gd name="connsiteY4" fmla="*/ 1295824 h 1295824"/>
              <a:gd name="connsiteX0" fmla="*/ 79456 w 1802902"/>
              <a:gd name="connsiteY0" fmla="*/ 1295824 h 1295824"/>
              <a:gd name="connsiteX1" fmla="*/ 0 w 1802902"/>
              <a:gd name="connsiteY1" fmla="*/ 201706 h 1295824"/>
              <a:gd name="connsiteX2" fmla="*/ 1802902 w 1802902"/>
              <a:gd name="connsiteY2" fmla="*/ 0 h 1295824"/>
              <a:gd name="connsiteX3" fmla="*/ 1478946 w 1802902"/>
              <a:gd name="connsiteY3" fmla="*/ 1295824 h 1295824"/>
              <a:gd name="connsiteX4" fmla="*/ 79456 w 1802902"/>
              <a:gd name="connsiteY4" fmla="*/ 1295824 h 1295824"/>
              <a:gd name="connsiteX0" fmla="*/ 79456 w 1478946"/>
              <a:gd name="connsiteY0" fmla="*/ 1524424 h 1524424"/>
              <a:gd name="connsiteX1" fmla="*/ 0 w 1478946"/>
              <a:gd name="connsiteY1" fmla="*/ 430306 h 1524424"/>
              <a:gd name="connsiteX2" fmla="*/ 740585 w 1478946"/>
              <a:gd name="connsiteY2" fmla="*/ 0 h 1524424"/>
              <a:gd name="connsiteX3" fmla="*/ 1478946 w 1478946"/>
              <a:gd name="connsiteY3" fmla="*/ 1524424 h 1524424"/>
              <a:gd name="connsiteX4" fmla="*/ 79456 w 1478946"/>
              <a:gd name="connsiteY4" fmla="*/ 1524424 h 1524424"/>
              <a:gd name="connsiteX0" fmla="*/ 79456 w 2554711"/>
              <a:gd name="connsiteY0" fmla="*/ 1524424 h 1524424"/>
              <a:gd name="connsiteX1" fmla="*/ 0 w 2554711"/>
              <a:gd name="connsiteY1" fmla="*/ 430306 h 1524424"/>
              <a:gd name="connsiteX2" fmla="*/ 740585 w 2554711"/>
              <a:gd name="connsiteY2" fmla="*/ 0 h 1524424"/>
              <a:gd name="connsiteX3" fmla="*/ 2554711 w 2554711"/>
              <a:gd name="connsiteY3" fmla="*/ 905859 h 1524424"/>
              <a:gd name="connsiteX4" fmla="*/ 79456 w 2554711"/>
              <a:gd name="connsiteY4" fmla="*/ 1524424 h 1524424"/>
              <a:gd name="connsiteX0" fmla="*/ 1625868 w 2554711"/>
              <a:gd name="connsiteY0" fmla="*/ 1349612 h 1349612"/>
              <a:gd name="connsiteX1" fmla="*/ 0 w 2554711"/>
              <a:gd name="connsiteY1" fmla="*/ 430306 h 1349612"/>
              <a:gd name="connsiteX2" fmla="*/ 740585 w 2554711"/>
              <a:gd name="connsiteY2" fmla="*/ 0 h 1349612"/>
              <a:gd name="connsiteX3" fmla="*/ 2554711 w 2554711"/>
              <a:gd name="connsiteY3" fmla="*/ 905859 h 1349612"/>
              <a:gd name="connsiteX4" fmla="*/ 1625868 w 2554711"/>
              <a:gd name="connsiteY4" fmla="*/ 1349612 h 1349612"/>
              <a:gd name="connsiteX0" fmla="*/ 1666209 w 2554711"/>
              <a:gd name="connsiteY0" fmla="*/ 1376506 h 1376506"/>
              <a:gd name="connsiteX1" fmla="*/ 0 w 2554711"/>
              <a:gd name="connsiteY1" fmla="*/ 430306 h 1376506"/>
              <a:gd name="connsiteX2" fmla="*/ 740585 w 2554711"/>
              <a:gd name="connsiteY2" fmla="*/ 0 h 1376506"/>
              <a:gd name="connsiteX3" fmla="*/ 2554711 w 2554711"/>
              <a:gd name="connsiteY3" fmla="*/ 905859 h 1376506"/>
              <a:gd name="connsiteX4" fmla="*/ 1666209 w 2554711"/>
              <a:gd name="connsiteY4" fmla="*/ 1376506 h 1376506"/>
              <a:gd name="connsiteX0" fmla="*/ 1666209 w 2554711"/>
              <a:gd name="connsiteY0" fmla="*/ 1416848 h 1416848"/>
              <a:gd name="connsiteX1" fmla="*/ 0 w 2554711"/>
              <a:gd name="connsiteY1" fmla="*/ 470648 h 1416848"/>
              <a:gd name="connsiteX2" fmla="*/ 713691 w 2554711"/>
              <a:gd name="connsiteY2" fmla="*/ 0 h 1416848"/>
              <a:gd name="connsiteX3" fmla="*/ 2554711 w 2554711"/>
              <a:gd name="connsiteY3" fmla="*/ 946201 h 1416848"/>
              <a:gd name="connsiteX4" fmla="*/ 1666209 w 2554711"/>
              <a:gd name="connsiteY4" fmla="*/ 1416848 h 1416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4711" h="1416848">
                <a:moveTo>
                  <a:pt x="1666209" y="1416848"/>
                </a:moveTo>
                <a:lnTo>
                  <a:pt x="0" y="470648"/>
                </a:lnTo>
                <a:lnTo>
                  <a:pt x="713691" y="0"/>
                </a:lnTo>
                <a:lnTo>
                  <a:pt x="2554711" y="946201"/>
                </a:lnTo>
                <a:lnTo>
                  <a:pt x="1666209" y="1416848"/>
                </a:lnTo>
                <a:close/>
              </a:path>
            </a:pathLst>
          </a:custGeom>
          <a:solidFill>
            <a:srgbClr val="4F81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1" name="等腰三角形 12">
            <a:extLst>
              <a:ext uri="{FF2B5EF4-FFF2-40B4-BE49-F238E27FC236}">
                <a16:creationId xmlns:a16="http://schemas.microsoft.com/office/drawing/2014/main" id="{62444EC4-2BBB-4E63-8E74-0C9C0448E125}"/>
              </a:ext>
            </a:extLst>
          </p:cNvPr>
          <p:cNvSpPr/>
          <p:nvPr/>
        </p:nvSpPr>
        <p:spPr>
          <a:xfrm rot="19800000">
            <a:off x="11079596" y="2146838"/>
            <a:ext cx="986856" cy="766613"/>
          </a:xfrm>
          <a:custGeom>
            <a:avLst/>
            <a:gdLst>
              <a:gd name="connsiteX0" fmla="*/ 0 w 986856"/>
              <a:gd name="connsiteY0" fmla="*/ 721831 h 721831"/>
              <a:gd name="connsiteX1" fmla="*/ 493428 w 986856"/>
              <a:gd name="connsiteY1" fmla="*/ 0 h 721831"/>
              <a:gd name="connsiteX2" fmla="*/ 986856 w 986856"/>
              <a:gd name="connsiteY2" fmla="*/ 721831 h 721831"/>
              <a:gd name="connsiteX3" fmla="*/ 0 w 986856"/>
              <a:gd name="connsiteY3" fmla="*/ 721831 h 721831"/>
              <a:gd name="connsiteX0" fmla="*/ 0 w 986856"/>
              <a:gd name="connsiteY0" fmla="*/ 766613 h 766613"/>
              <a:gd name="connsiteX1" fmla="*/ 550336 w 986856"/>
              <a:gd name="connsiteY1" fmla="*/ 0 h 766613"/>
              <a:gd name="connsiteX2" fmla="*/ 986856 w 986856"/>
              <a:gd name="connsiteY2" fmla="*/ 766613 h 766613"/>
              <a:gd name="connsiteX3" fmla="*/ 0 w 986856"/>
              <a:gd name="connsiteY3" fmla="*/ 766613 h 76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6856" h="766613">
                <a:moveTo>
                  <a:pt x="0" y="766613"/>
                </a:moveTo>
                <a:lnTo>
                  <a:pt x="550336" y="0"/>
                </a:lnTo>
                <a:lnTo>
                  <a:pt x="986856" y="766613"/>
                </a:lnTo>
                <a:lnTo>
                  <a:pt x="0" y="766613"/>
                </a:lnTo>
                <a:close/>
              </a:path>
            </a:pathLst>
          </a:custGeom>
          <a:solidFill>
            <a:srgbClr val="4F81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0AF69400-9920-4ADD-B641-A02F8F128422}"/>
              </a:ext>
            </a:extLst>
          </p:cNvPr>
          <p:cNvSpPr/>
          <p:nvPr/>
        </p:nvSpPr>
        <p:spPr>
          <a:xfrm rot="16200000">
            <a:off x="10320263" y="2763636"/>
            <a:ext cx="2010385" cy="1733090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3" name="等腰三角形 22">
            <a:extLst>
              <a:ext uri="{FF2B5EF4-FFF2-40B4-BE49-F238E27FC236}">
                <a16:creationId xmlns:a16="http://schemas.microsoft.com/office/drawing/2014/main" id="{25F45BDD-4F80-4C6B-A786-DC866505C635}"/>
              </a:ext>
            </a:extLst>
          </p:cNvPr>
          <p:cNvSpPr/>
          <p:nvPr/>
        </p:nvSpPr>
        <p:spPr>
          <a:xfrm rot="8681015">
            <a:off x="10487418" y="3494999"/>
            <a:ext cx="510208" cy="439834"/>
          </a:xfrm>
          <a:prstGeom prst="triangle">
            <a:avLst/>
          </a:prstGeom>
          <a:solidFill>
            <a:srgbClr val="1B30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4" name="等腰三角形 23">
            <a:extLst>
              <a:ext uri="{FF2B5EF4-FFF2-40B4-BE49-F238E27FC236}">
                <a16:creationId xmlns:a16="http://schemas.microsoft.com/office/drawing/2014/main" id="{0B47B2B6-B83E-4D7D-9A3B-B3034B21F1A9}"/>
              </a:ext>
            </a:extLst>
          </p:cNvPr>
          <p:cNvSpPr/>
          <p:nvPr/>
        </p:nvSpPr>
        <p:spPr>
          <a:xfrm rot="16200000">
            <a:off x="10462329" y="1382549"/>
            <a:ext cx="510208" cy="439834"/>
          </a:xfrm>
          <a:prstGeom prst="triangle">
            <a:avLst/>
          </a:prstGeom>
          <a:solidFill>
            <a:srgbClr val="1B30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5" name="等腰三角形 24">
            <a:extLst>
              <a:ext uri="{FF2B5EF4-FFF2-40B4-BE49-F238E27FC236}">
                <a16:creationId xmlns:a16="http://schemas.microsoft.com/office/drawing/2014/main" id="{8F0D8BC2-4D1E-463A-921C-4AC788F96D5C}"/>
              </a:ext>
            </a:extLst>
          </p:cNvPr>
          <p:cNvSpPr/>
          <p:nvPr/>
        </p:nvSpPr>
        <p:spPr>
          <a:xfrm rot="5400000">
            <a:off x="11046828" y="1431399"/>
            <a:ext cx="405691" cy="349733"/>
          </a:xfrm>
          <a:prstGeom prst="triangl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6" name="等腰三角形 18">
            <a:extLst>
              <a:ext uri="{FF2B5EF4-FFF2-40B4-BE49-F238E27FC236}">
                <a16:creationId xmlns:a16="http://schemas.microsoft.com/office/drawing/2014/main" id="{D6A82B66-7C19-497D-B21C-234D69E002B0}"/>
              </a:ext>
            </a:extLst>
          </p:cNvPr>
          <p:cNvSpPr/>
          <p:nvPr/>
        </p:nvSpPr>
        <p:spPr>
          <a:xfrm rot="19800000">
            <a:off x="9264057" y="1225451"/>
            <a:ext cx="1104855" cy="756405"/>
          </a:xfrm>
          <a:custGeom>
            <a:avLst/>
            <a:gdLst>
              <a:gd name="connsiteX0" fmla="*/ 0 w 1137991"/>
              <a:gd name="connsiteY0" fmla="*/ 981026 h 981026"/>
              <a:gd name="connsiteX1" fmla="*/ 568996 w 1137991"/>
              <a:gd name="connsiteY1" fmla="*/ 0 h 981026"/>
              <a:gd name="connsiteX2" fmla="*/ 1137991 w 1137991"/>
              <a:gd name="connsiteY2" fmla="*/ 981026 h 981026"/>
              <a:gd name="connsiteX3" fmla="*/ 0 w 1137991"/>
              <a:gd name="connsiteY3" fmla="*/ 981026 h 981026"/>
              <a:gd name="connsiteX0" fmla="*/ 0 w 1104855"/>
              <a:gd name="connsiteY0" fmla="*/ 1031212 h 1031212"/>
              <a:gd name="connsiteX1" fmla="*/ 535860 w 1104855"/>
              <a:gd name="connsiteY1" fmla="*/ 0 h 1031212"/>
              <a:gd name="connsiteX2" fmla="*/ 1104855 w 1104855"/>
              <a:gd name="connsiteY2" fmla="*/ 981026 h 1031212"/>
              <a:gd name="connsiteX3" fmla="*/ 0 w 1104855"/>
              <a:gd name="connsiteY3" fmla="*/ 1031212 h 1031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4855" h="1031212">
                <a:moveTo>
                  <a:pt x="0" y="1031212"/>
                </a:moveTo>
                <a:lnTo>
                  <a:pt x="535860" y="0"/>
                </a:lnTo>
                <a:lnTo>
                  <a:pt x="1104855" y="981026"/>
                </a:lnTo>
                <a:lnTo>
                  <a:pt x="0" y="1031212"/>
                </a:lnTo>
                <a:close/>
              </a:path>
            </a:pathLst>
          </a:custGeom>
          <a:solidFill>
            <a:srgbClr val="1B30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7" name="梯形 19">
            <a:extLst>
              <a:ext uri="{FF2B5EF4-FFF2-40B4-BE49-F238E27FC236}">
                <a16:creationId xmlns:a16="http://schemas.microsoft.com/office/drawing/2014/main" id="{9EDC0015-55B0-44A8-B045-4D1713E003B8}"/>
              </a:ext>
            </a:extLst>
          </p:cNvPr>
          <p:cNvSpPr/>
          <p:nvPr/>
        </p:nvSpPr>
        <p:spPr>
          <a:xfrm rot="8948101">
            <a:off x="7888749" y="1769032"/>
            <a:ext cx="2069478" cy="757077"/>
          </a:xfrm>
          <a:custGeom>
            <a:avLst/>
            <a:gdLst>
              <a:gd name="connsiteX0" fmla="*/ 0 w 1126315"/>
              <a:gd name="connsiteY0" fmla="*/ 552153 h 552153"/>
              <a:gd name="connsiteX1" fmla="*/ 138038 w 1126315"/>
              <a:gd name="connsiteY1" fmla="*/ 0 h 552153"/>
              <a:gd name="connsiteX2" fmla="*/ 988277 w 1126315"/>
              <a:gd name="connsiteY2" fmla="*/ 0 h 552153"/>
              <a:gd name="connsiteX3" fmla="*/ 1126315 w 1126315"/>
              <a:gd name="connsiteY3" fmla="*/ 552153 h 552153"/>
              <a:gd name="connsiteX4" fmla="*/ 0 w 1126315"/>
              <a:gd name="connsiteY4" fmla="*/ 552153 h 552153"/>
              <a:gd name="connsiteX0" fmla="*/ 0 w 1582162"/>
              <a:gd name="connsiteY0" fmla="*/ 1000333 h 1000333"/>
              <a:gd name="connsiteX1" fmla="*/ 593885 w 1582162"/>
              <a:gd name="connsiteY1" fmla="*/ 0 h 1000333"/>
              <a:gd name="connsiteX2" fmla="*/ 1444124 w 1582162"/>
              <a:gd name="connsiteY2" fmla="*/ 0 h 1000333"/>
              <a:gd name="connsiteX3" fmla="*/ 1582162 w 1582162"/>
              <a:gd name="connsiteY3" fmla="*/ 552153 h 1000333"/>
              <a:gd name="connsiteX4" fmla="*/ 0 w 1582162"/>
              <a:gd name="connsiteY4" fmla="*/ 1000333 h 1000333"/>
              <a:gd name="connsiteX0" fmla="*/ 0 w 1582162"/>
              <a:gd name="connsiteY0" fmla="*/ 1009487 h 1009487"/>
              <a:gd name="connsiteX1" fmla="*/ 552357 w 1582162"/>
              <a:gd name="connsiteY1" fmla="*/ 0 h 1009487"/>
              <a:gd name="connsiteX2" fmla="*/ 1444124 w 1582162"/>
              <a:gd name="connsiteY2" fmla="*/ 9154 h 1009487"/>
              <a:gd name="connsiteX3" fmla="*/ 1582162 w 1582162"/>
              <a:gd name="connsiteY3" fmla="*/ 561307 h 1009487"/>
              <a:gd name="connsiteX4" fmla="*/ 0 w 1582162"/>
              <a:gd name="connsiteY4" fmla="*/ 1009487 h 1009487"/>
              <a:gd name="connsiteX0" fmla="*/ 0 w 1582162"/>
              <a:gd name="connsiteY0" fmla="*/ 1000333 h 1000333"/>
              <a:gd name="connsiteX1" fmla="*/ 515475 w 1582162"/>
              <a:gd name="connsiteY1" fmla="*/ 134 h 1000333"/>
              <a:gd name="connsiteX2" fmla="*/ 1444124 w 1582162"/>
              <a:gd name="connsiteY2" fmla="*/ 0 h 1000333"/>
              <a:gd name="connsiteX3" fmla="*/ 1582162 w 1582162"/>
              <a:gd name="connsiteY3" fmla="*/ 552153 h 1000333"/>
              <a:gd name="connsiteX4" fmla="*/ 0 w 1582162"/>
              <a:gd name="connsiteY4" fmla="*/ 1000333 h 1000333"/>
              <a:gd name="connsiteX0" fmla="*/ 0 w 1582162"/>
              <a:gd name="connsiteY0" fmla="*/ 1055658 h 1055658"/>
              <a:gd name="connsiteX1" fmla="*/ 515475 w 1582162"/>
              <a:gd name="connsiteY1" fmla="*/ 55459 h 1055658"/>
              <a:gd name="connsiteX2" fmla="*/ 1430191 w 1582162"/>
              <a:gd name="connsiteY2" fmla="*/ 0 h 1055658"/>
              <a:gd name="connsiteX3" fmla="*/ 1582162 w 1582162"/>
              <a:gd name="connsiteY3" fmla="*/ 607478 h 1055658"/>
              <a:gd name="connsiteX4" fmla="*/ 0 w 1582162"/>
              <a:gd name="connsiteY4" fmla="*/ 1055658 h 1055658"/>
              <a:gd name="connsiteX0" fmla="*/ 0 w 2069478"/>
              <a:gd name="connsiteY0" fmla="*/ 1055658 h 1055658"/>
              <a:gd name="connsiteX1" fmla="*/ 515475 w 2069478"/>
              <a:gd name="connsiteY1" fmla="*/ 55459 h 1055658"/>
              <a:gd name="connsiteX2" fmla="*/ 1430191 w 2069478"/>
              <a:gd name="connsiteY2" fmla="*/ 0 h 1055658"/>
              <a:gd name="connsiteX3" fmla="*/ 2069478 w 2069478"/>
              <a:gd name="connsiteY3" fmla="*/ 1024051 h 1055658"/>
              <a:gd name="connsiteX4" fmla="*/ 0 w 2069478"/>
              <a:gd name="connsiteY4" fmla="*/ 1055658 h 105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9478" h="1055658">
                <a:moveTo>
                  <a:pt x="0" y="1055658"/>
                </a:moveTo>
                <a:lnTo>
                  <a:pt x="515475" y="55459"/>
                </a:lnTo>
                <a:lnTo>
                  <a:pt x="1430191" y="0"/>
                </a:lnTo>
                <a:lnTo>
                  <a:pt x="2069478" y="1024051"/>
                </a:lnTo>
                <a:lnTo>
                  <a:pt x="0" y="1055658"/>
                </a:lnTo>
                <a:close/>
              </a:path>
            </a:pathLst>
          </a:custGeom>
          <a:solidFill>
            <a:srgbClr val="DFDF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30" name="等腰三角形 29">
            <a:extLst>
              <a:ext uri="{FF2B5EF4-FFF2-40B4-BE49-F238E27FC236}">
                <a16:creationId xmlns:a16="http://schemas.microsoft.com/office/drawing/2014/main" id="{00E828AD-451F-46B7-90B4-75F8EF1DD979}"/>
              </a:ext>
            </a:extLst>
          </p:cNvPr>
          <p:cNvSpPr/>
          <p:nvPr/>
        </p:nvSpPr>
        <p:spPr>
          <a:xfrm rot="8707643">
            <a:off x="9186532" y="3504363"/>
            <a:ext cx="999067" cy="861264"/>
          </a:xfrm>
          <a:prstGeom prst="triangle">
            <a:avLst/>
          </a:prstGeom>
          <a:solidFill>
            <a:srgbClr val="4F81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31" name="等腰三角形 30">
            <a:extLst>
              <a:ext uri="{FF2B5EF4-FFF2-40B4-BE49-F238E27FC236}">
                <a16:creationId xmlns:a16="http://schemas.microsoft.com/office/drawing/2014/main" id="{86A05D21-E35E-4049-BAD5-A3AD7BD16B8C}"/>
              </a:ext>
            </a:extLst>
          </p:cNvPr>
          <p:cNvSpPr/>
          <p:nvPr/>
        </p:nvSpPr>
        <p:spPr>
          <a:xfrm rot="9000000">
            <a:off x="7597457" y="3363315"/>
            <a:ext cx="634552" cy="547027"/>
          </a:xfrm>
          <a:prstGeom prst="triangle">
            <a:avLst/>
          </a:prstGeom>
          <a:solidFill>
            <a:srgbClr val="4F81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357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色"/>
</p:tagLst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 Narrow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主题​​">
  <a:themeElements>
    <a:clrScheme name="自定义 1">
      <a:dk1>
        <a:srgbClr val="FFFFFF"/>
      </a:dk1>
      <a:lt1>
        <a:srgbClr val="000000"/>
      </a:lt1>
      <a:dk2>
        <a:srgbClr val="FFFFFF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自定义 1">
      <a:majorFont>
        <a:latin typeface="Arial Narrow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包图主题2">
  <a:themeElements>
    <a:clrScheme name="自定义 13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85AE"/>
      </a:accent1>
      <a:accent2>
        <a:srgbClr val="0073A6"/>
      </a:accent2>
      <a:accent3>
        <a:srgbClr val="0085AE"/>
      </a:accent3>
      <a:accent4>
        <a:srgbClr val="0073A6"/>
      </a:accent4>
      <a:accent5>
        <a:srgbClr val="0085AE"/>
      </a:accent5>
      <a:accent6>
        <a:srgbClr val="0073A6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2145</Words>
  <Application>Microsoft Office PowerPoint</Application>
  <PresentationFormat>宽屏</PresentationFormat>
  <Paragraphs>238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等线</vt:lpstr>
      <vt:lpstr>微软雅黑</vt:lpstr>
      <vt:lpstr>微软雅黑 Light</vt:lpstr>
      <vt:lpstr>Arial</vt:lpstr>
      <vt:lpstr>Arial Narrow</vt:lpstr>
      <vt:lpstr>Calibri</vt:lpstr>
      <vt:lpstr>Century Gothic</vt:lpstr>
      <vt:lpstr>51PPT模板网，www.51pptmoban.com</vt:lpstr>
      <vt:lpstr>2_Office 主题​​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keywords>www.51pptmoban.com</cp:keywords>
  <dc:description>51PPT模板网 唯一访问网址：www.51pptmoban.com</dc:description>
  <cp:lastModifiedBy>Power user</cp:lastModifiedBy>
  <cp:revision>191</cp:revision>
  <dcterms:created xsi:type="dcterms:W3CDTF">2018-08-06T06:49:24Z</dcterms:created>
  <dcterms:modified xsi:type="dcterms:W3CDTF">2023-03-30T07:56:23Z</dcterms:modified>
</cp:coreProperties>
</file>