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61" r:id="rId3"/>
    <p:sldId id="265" r:id="rId4"/>
    <p:sldId id="262" r:id="rId5"/>
    <p:sldId id="257" r:id="rId6"/>
    <p:sldId id="263" r:id="rId7"/>
    <p:sldId id="259" r:id="rId8"/>
    <p:sldId id="264" r:id="rId9"/>
    <p:sldId id="266" r:id="rId10"/>
    <p:sldId id="267" r:id="rId11"/>
    <p:sldId id="268" r:id="rId12"/>
    <p:sldId id="258" r:id="rId13"/>
    <p:sldId id="260" r:id="rId14"/>
    <p:sldId id="269"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566B0B16-81FF-4E58-A152-0808C6E209E3}">
          <p14:sldIdLst>
            <p14:sldId id="256"/>
            <p14:sldId id="261"/>
            <p14:sldId id="265"/>
            <p14:sldId id="262"/>
            <p14:sldId id="257"/>
            <p14:sldId id="263"/>
            <p14:sldId id="259"/>
            <p14:sldId id="264"/>
            <p14:sldId id="266"/>
            <p14:sldId id="267"/>
          </p14:sldIdLst>
        </p14:section>
        <p14:section name="设计规范" id="{C9FB1C78-5601-4198-8EBF-4F1B26E9D755}">
          <p14:sldIdLst>
            <p14:sldId id="268"/>
            <p14:sldId id="258"/>
            <p14:sldId id="260"/>
            <p14:sldId id="26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C8057"/>
    <a:srgbClr val="D5BC94"/>
    <a:srgbClr val="EDCA92"/>
    <a:srgbClr val="423B33"/>
    <a:srgbClr val="CAB3A2"/>
    <a:srgbClr val="E8DEC9"/>
    <a:srgbClr val="9F9A97"/>
    <a:srgbClr val="DAD5CE"/>
    <a:srgbClr val="C8B27F"/>
    <a:srgbClr val="D6C1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5" autoAdjust="0"/>
    <p:restoredTop sz="94660"/>
  </p:normalViewPr>
  <p:slideViewPr>
    <p:cSldViewPr snapToGrid="0" showGuides="1">
      <p:cViewPr varScale="1">
        <p:scale>
          <a:sx n="85" d="100"/>
          <a:sy n="85" d="100"/>
        </p:scale>
        <p:origin x="120" y="56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03034D-998B-4C37-97D1-A68CC1B1994C}" type="datetimeFigureOut">
              <a:rPr lang="zh-CN" altLang="en-US" smtClean="0"/>
              <a:t>2019/2/24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0C5668-FBBD-4AC5-9813-BD44145ADA9F}" type="slidenum">
              <a:rPr lang="zh-CN" altLang="en-US" smtClean="0"/>
              <a:t>‹#›</a:t>
            </a:fld>
            <a:endParaRPr lang="zh-CN" altLang="en-US"/>
          </a:p>
        </p:txBody>
      </p:sp>
    </p:spTree>
    <p:extLst>
      <p:ext uri="{BB962C8B-B14F-4D97-AF65-F5344CB8AC3E}">
        <p14:creationId xmlns:p14="http://schemas.microsoft.com/office/powerpoint/2010/main" val="1544900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40C5668-FBBD-4AC5-9813-BD44145ADA9F}" type="slidenum">
              <a:rPr lang="zh-CN" altLang="en-US" smtClean="0"/>
              <a:t>10</a:t>
            </a:fld>
            <a:endParaRPr lang="zh-CN" altLang="en-US"/>
          </a:p>
        </p:txBody>
      </p:sp>
    </p:spTree>
    <p:extLst>
      <p:ext uri="{BB962C8B-B14F-4D97-AF65-F5344CB8AC3E}">
        <p14:creationId xmlns:p14="http://schemas.microsoft.com/office/powerpoint/2010/main" val="2709429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71034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58DBB454-A577-4834-9220-B9841A9FE8D9}"/>
              </a:ext>
            </a:extLst>
          </p:cNvPr>
          <p:cNvGrpSpPr/>
          <p:nvPr userDrawn="1"/>
        </p:nvGrpSpPr>
        <p:grpSpPr>
          <a:xfrm>
            <a:off x="0" y="1660525"/>
            <a:ext cx="12192000" cy="3536950"/>
            <a:chOff x="0" y="1660525"/>
            <a:chExt cx="12192000" cy="3536950"/>
          </a:xfrm>
        </p:grpSpPr>
        <p:pic>
          <p:nvPicPr>
            <p:cNvPr id="3" name="图片 2">
              <a:extLst>
                <a:ext uri="{FF2B5EF4-FFF2-40B4-BE49-F238E27FC236}">
                  <a16:creationId xmlns:a16="http://schemas.microsoft.com/office/drawing/2014/main" xmlns="" id="{291195FA-C9E9-4FED-A018-BEFDA4324AA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660525"/>
              <a:ext cx="12192000" cy="3536950"/>
            </a:xfrm>
            <a:prstGeom prst="rect">
              <a:avLst/>
            </a:prstGeom>
          </p:spPr>
        </p:pic>
        <p:sp>
          <p:nvSpPr>
            <p:cNvPr id="4" name="文本框 3">
              <a:extLst>
                <a:ext uri="{FF2B5EF4-FFF2-40B4-BE49-F238E27FC236}">
                  <a16:creationId xmlns:a16="http://schemas.microsoft.com/office/drawing/2014/main" xmlns="" id="{D4545C95-20D9-4FC0-840F-D9701DD25B67}"/>
                </a:ext>
              </a:extLst>
            </p:cNvPr>
            <p:cNvSpPr txBox="1"/>
            <p:nvPr userDrawn="1"/>
          </p:nvSpPr>
          <p:spPr>
            <a:xfrm>
              <a:off x="901700" y="1660525"/>
              <a:ext cx="1752600" cy="46384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mn-ea"/>
                  <a:ea typeface="+mn-ea"/>
                  <a:cs typeface="+mn-cs"/>
                </a:rPr>
                <a:t>作者信息：</a:t>
              </a:r>
            </a:p>
          </p:txBody>
        </p:sp>
      </p:grpSp>
    </p:spTree>
    <p:extLst>
      <p:ext uri="{BB962C8B-B14F-4D97-AF65-F5344CB8AC3E}">
        <p14:creationId xmlns:p14="http://schemas.microsoft.com/office/powerpoint/2010/main" val="1847425498"/>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10" Type="http://schemas.microsoft.com/office/2007/relationships/hdphoto" Target="../media/hdphoto3.wdp"/><Relationship Id="rId4" Type="http://schemas.openxmlformats.org/officeDocument/2006/relationships/image" Target="../media/image13.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1.jpeg"/><Relationship Id="rId4" Type="http://schemas.microsoft.com/office/2007/relationships/hdphoto" Target="../media/hdphoto4.wdp"/></Relationships>
</file>

<file path=ppt/slides/_rels/slide6.xml.rels><?xml version="1.0" encoding="UTF-8" standalone="yes"?>
<Relationships xmlns="http://schemas.openxmlformats.org/package/2006/relationships"><Relationship Id="rId3" Type="http://schemas.microsoft.com/office/2007/relationships/hdphoto" Target="../media/hdphoto5.wdp"/><Relationship Id="rId7" Type="http://schemas.microsoft.com/office/2007/relationships/hdphoto" Target="../media/hdphoto6.wdp"/><Relationship Id="rId2"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29.png"/><Relationship Id="rId2" Type="http://schemas.openxmlformats.org/officeDocument/2006/relationships/image" Target="../media/image26.jpe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8.png"/><Relationship Id="rId4" Type="http://schemas.microsoft.com/office/2007/relationships/hdphoto" Target="../media/hdphoto7.wdp"/></Relationships>
</file>

<file path=ppt/slides/_rels/slide8.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30.pn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microsoft.com/office/2007/relationships/hdphoto" Target="../media/hdphoto9.wdp"/><Relationship Id="rId7" Type="http://schemas.microsoft.com/office/2007/relationships/hdphoto" Target="../media/hdphoto10.wdp"/><Relationship Id="rId2" Type="http://schemas.openxmlformats.org/officeDocument/2006/relationships/image" Target="../media/image32.png"/><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室内, 厨房, 墙壁, 地板&#10;&#10;描述已自动生成">
            <a:extLst>
              <a:ext uri="{FF2B5EF4-FFF2-40B4-BE49-F238E27FC236}">
                <a16:creationId xmlns:a16="http://schemas.microsoft.com/office/drawing/2014/main" xmlns="" id="{4BD83DBA-4E6F-4C72-81F4-64D607C831B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19050"/>
            <a:ext cx="12192000" cy="6896100"/>
          </a:xfrm>
          <a:prstGeom prst="rect">
            <a:avLst/>
          </a:prstGeom>
        </p:spPr>
      </p:pic>
      <p:pic>
        <p:nvPicPr>
          <p:cNvPr id="13" name="图片 12">
            <a:extLst>
              <a:ext uri="{FF2B5EF4-FFF2-40B4-BE49-F238E27FC236}">
                <a16:creationId xmlns:a16="http://schemas.microsoft.com/office/drawing/2014/main" xmlns="" id="{11D4E36B-ECFE-47AD-B1DB-71337E48422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13944" y="38100"/>
            <a:ext cx="9112028" cy="6858000"/>
          </a:xfrm>
          <a:prstGeom prst="rect">
            <a:avLst/>
          </a:prstGeom>
        </p:spPr>
      </p:pic>
      <p:sp>
        <p:nvSpPr>
          <p:cNvPr id="14" name="文本框 13">
            <a:extLst>
              <a:ext uri="{FF2B5EF4-FFF2-40B4-BE49-F238E27FC236}">
                <a16:creationId xmlns:a16="http://schemas.microsoft.com/office/drawing/2014/main" xmlns="" id="{714132ED-FEDA-4F96-B299-A5AC876B1E24}"/>
              </a:ext>
            </a:extLst>
          </p:cNvPr>
          <p:cNvSpPr txBox="1"/>
          <p:nvPr/>
        </p:nvSpPr>
        <p:spPr>
          <a:xfrm>
            <a:off x="3055257" y="1881416"/>
            <a:ext cx="6081486" cy="769441"/>
          </a:xfrm>
          <a:prstGeom prst="rect">
            <a:avLst/>
          </a:prstGeom>
          <a:noFill/>
        </p:spPr>
        <p:txBody>
          <a:bodyPr wrap="square" rtlCol="0">
            <a:spAutoFit/>
          </a:bodyPr>
          <a:lstStyle/>
          <a:p>
            <a:pPr algn="ctr"/>
            <a:r>
              <a:rPr lang="en-US" altLang="zh-CN" sz="4400" b="1">
                <a:latin typeface="Monotype Corsiva" panose="03010101010201010101" pitchFamily="66" charset="0"/>
              </a:rPr>
              <a:t>POWERPOINT TEMPLET </a:t>
            </a:r>
            <a:endParaRPr lang="zh-CN" altLang="en-US" sz="4400" b="1">
              <a:latin typeface="Monotype Corsiva" panose="03010101010201010101" pitchFamily="66" charset="0"/>
            </a:endParaRPr>
          </a:p>
        </p:txBody>
      </p:sp>
      <p:sp>
        <p:nvSpPr>
          <p:cNvPr id="27" name="文本框 26">
            <a:extLst>
              <a:ext uri="{FF2B5EF4-FFF2-40B4-BE49-F238E27FC236}">
                <a16:creationId xmlns:a16="http://schemas.microsoft.com/office/drawing/2014/main" xmlns="" id="{41DD921B-1E21-4667-A825-BA88544AE461}"/>
              </a:ext>
            </a:extLst>
          </p:cNvPr>
          <p:cNvSpPr txBox="1"/>
          <p:nvPr/>
        </p:nvSpPr>
        <p:spPr>
          <a:xfrm>
            <a:off x="3581400" y="2814886"/>
            <a:ext cx="5029200" cy="1393330"/>
          </a:xfrm>
          <a:prstGeom prst="rect">
            <a:avLst/>
          </a:prstGeom>
          <a:noFill/>
        </p:spPr>
        <p:txBody>
          <a:bodyPr wrap="square" rtlCol="0">
            <a:spAutoFit/>
          </a:bodyPr>
          <a:lstStyle/>
          <a:p>
            <a:pPr algn="ctr">
              <a:lnSpc>
                <a:spcPct val="120000"/>
              </a:lnSpc>
            </a:pPr>
            <a:r>
              <a:rPr lang="en-US" altLang="zh-CN">
                <a:latin typeface="Juice ITC" panose="04040403040A02020202" pitchFamily="82"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a:latin typeface="Juice ITC" panose="04040403040A02020202" pitchFamily="82" charset="0"/>
            </a:endParaRPr>
          </a:p>
        </p:txBody>
      </p:sp>
      <p:sp>
        <p:nvSpPr>
          <p:cNvPr id="28" name="文本框 27">
            <a:extLst>
              <a:ext uri="{FF2B5EF4-FFF2-40B4-BE49-F238E27FC236}">
                <a16:creationId xmlns:a16="http://schemas.microsoft.com/office/drawing/2014/main" xmlns="" id="{A5E43784-DB25-4295-8CB2-6614E0C02509}"/>
              </a:ext>
            </a:extLst>
          </p:cNvPr>
          <p:cNvSpPr txBox="1"/>
          <p:nvPr/>
        </p:nvSpPr>
        <p:spPr>
          <a:xfrm>
            <a:off x="3055257" y="4372244"/>
            <a:ext cx="6081486" cy="523220"/>
          </a:xfrm>
          <a:prstGeom prst="rect">
            <a:avLst/>
          </a:prstGeom>
          <a:noFill/>
        </p:spPr>
        <p:txBody>
          <a:bodyPr wrap="square" rtlCol="0">
            <a:spAutoFit/>
          </a:bodyPr>
          <a:lstStyle/>
          <a:p>
            <a:pPr algn="ctr"/>
            <a:r>
              <a:rPr lang="en-US" altLang="zh-CN" sz="2800" b="1">
                <a:latin typeface="Juice ITC" panose="04040403040A02020202" pitchFamily="82" charset="0"/>
              </a:rPr>
              <a:t>TEXT HERE</a:t>
            </a:r>
            <a:endParaRPr lang="zh-CN" altLang="en-US" sz="2800" b="1">
              <a:latin typeface="Juice ITC" panose="04040403040A02020202" pitchFamily="82" charset="0"/>
            </a:endParaRPr>
          </a:p>
        </p:txBody>
      </p:sp>
      <p:sp>
        <p:nvSpPr>
          <p:cNvPr id="9" name="文本框 8">
            <a:extLst>
              <a:ext uri="{FF2B5EF4-FFF2-40B4-BE49-F238E27FC236}">
                <a16:creationId xmlns:a16="http://schemas.microsoft.com/office/drawing/2014/main" xmlns="" id="{39A9F2DA-58C6-42E0-8346-DB71792ACD4C}"/>
              </a:ext>
            </a:extLst>
          </p:cNvPr>
          <p:cNvSpPr txBox="1"/>
          <p:nvPr/>
        </p:nvSpPr>
        <p:spPr>
          <a:xfrm>
            <a:off x="3055257" y="5228476"/>
            <a:ext cx="6081486" cy="728533"/>
          </a:xfrm>
          <a:prstGeom prst="rect">
            <a:avLst/>
          </a:prstGeom>
          <a:noFill/>
        </p:spPr>
        <p:txBody>
          <a:bodyPr wrap="square" rtlCol="0">
            <a:spAutoFit/>
          </a:bodyPr>
          <a:lstStyle/>
          <a:p>
            <a:pPr algn="ctr">
              <a:lnSpc>
                <a:spcPct val="120000"/>
              </a:lnSpc>
            </a:pPr>
            <a:r>
              <a:rPr lang="en-US" altLang="zh-CN">
                <a:latin typeface="Juice ITC" panose="04040403040A02020202" pitchFamily="82" charset="0"/>
              </a:rPr>
              <a:t>Lorem ipsum dolor sit amet, consectetuer adipiscing elit. Maecenas porttitor congue massa. Fusce posuere</a:t>
            </a:r>
            <a:endParaRPr lang="zh-CN" altLang="en-US">
              <a:latin typeface="Juice ITC" panose="04040403040A02020202" pitchFamily="82" charset="0"/>
            </a:endParaRPr>
          </a:p>
        </p:txBody>
      </p:sp>
    </p:spTree>
    <p:extLst>
      <p:ext uri="{BB962C8B-B14F-4D97-AF65-F5344CB8AC3E}">
        <p14:creationId xmlns:p14="http://schemas.microsoft.com/office/powerpoint/2010/main" val="17165746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室内, 厨房, 墙壁, 地板&#10;&#10;描述已自动生成">
            <a:extLst>
              <a:ext uri="{FF2B5EF4-FFF2-40B4-BE49-F238E27FC236}">
                <a16:creationId xmlns:a16="http://schemas.microsoft.com/office/drawing/2014/main" xmlns="" id="{4BD83DBA-4E6F-4C72-81F4-64D607C831B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9050"/>
            <a:ext cx="12192000" cy="6896100"/>
          </a:xfrm>
          <a:prstGeom prst="rect">
            <a:avLst/>
          </a:prstGeom>
        </p:spPr>
      </p:pic>
      <p:pic>
        <p:nvPicPr>
          <p:cNvPr id="13" name="图片 12">
            <a:extLst>
              <a:ext uri="{FF2B5EF4-FFF2-40B4-BE49-F238E27FC236}">
                <a16:creationId xmlns:a16="http://schemas.microsoft.com/office/drawing/2014/main" xmlns="" id="{11D4E36B-ECFE-47AD-B1DB-71337E48422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813944" y="38100"/>
            <a:ext cx="9112028" cy="6858000"/>
          </a:xfrm>
          <a:prstGeom prst="rect">
            <a:avLst/>
          </a:prstGeom>
        </p:spPr>
      </p:pic>
      <p:sp>
        <p:nvSpPr>
          <p:cNvPr id="14" name="文本框 13">
            <a:extLst>
              <a:ext uri="{FF2B5EF4-FFF2-40B4-BE49-F238E27FC236}">
                <a16:creationId xmlns:a16="http://schemas.microsoft.com/office/drawing/2014/main" xmlns="" id="{714132ED-FEDA-4F96-B299-A5AC876B1E24}"/>
              </a:ext>
            </a:extLst>
          </p:cNvPr>
          <p:cNvSpPr txBox="1"/>
          <p:nvPr/>
        </p:nvSpPr>
        <p:spPr>
          <a:xfrm>
            <a:off x="3055257" y="1957616"/>
            <a:ext cx="6081486" cy="707886"/>
          </a:xfrm>
          <a:prstGeom prst="rect">
            <a:avLst/>
          </a:prstGeom>
          <a:noFill/>
        </p:spPr>
        <p:txBody>
          <a:bodyPr wrap="square" rtlCol="0">
            <a:spAutoFit/>
          </a:bodyPr>
          <a:lstStyle/>
          <a:p>
            <a:pPr algn="ctr"/>
            <a:r>
              <a:rPr lang="en-US" altLang="zh-CN" sz="4000" b="1">
                <a:latin typeface="Monotype Corsiva" panose="03010101010201010101" pitchFamily="66" charset="0"/>
              </a:rPr>
              <a:t>THANKS FOR WATCHING</a:t>
            </a:r>
            <a:endParaRPr lang="zh-CN" altLang="en-US" sz="4000" b="1">
              <a:latin typeface="Monotype Corsiva" panose="03010101010201010101" pitchFamily="66" charset="0"/>
            </a:endParaRPr>
          </a:p>
        </p:txBody>
      </p:sp>
      <p:sp>
        <p:nvSpPr>
          <p:cNvPr id="27" name="文本框 26">
            <a:extLst>
              <a:ext uri="{FF2B5EF4-FFF2-40B4-BE49-F238E27FC236}">
                <a16:creationId xmlns:a16="http://schemas.microsoft.com/office/drawing/2014/main" xmlns="" id="{41DD921B-1E21-4667-A825-BA88544AE461}"/>
              </a:ext>
            </a:extLst>
          </p:cNvPr>
          <p:cNvSpPr txBox="1"/>
          <p:nvPr/>
        </p:nvSpPr>
        <p:spPr>
          <a:xfrm>
            <a:off x="3581400" y="2814886"/>
            <a:ext cx="5029200" cy="1393330"/>
          </a:xfrm>
          <a:prstGeom prst="rect">
            <a:avLst/>
          </a:prstGeom>
          <a:noFill/>
        </p:spPr>
        <p:txBody>
          <a:bodyPr wrap="square" rtlCol="0">
            <a:spAutoFit/>
          </a:bodyPr>
          <a:lstStyle/>
          <a:p>
            <a:pPr algn="ctr">
              <a:lnSpc>
                <a:spcPct val="120000"/>
              </a:lnSpc>
            </a:pPr>
            <a:r>
              <a:rPr lang="en-US" altLang="zh-CN">
                <a:latin typeface="Juice ITC" panose="04040403040A02020202" pitchFamily="82"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a:latin typeface="Juice ITC" panose="04040403040A02020202" pitchFamily="82" charset="0"/>
            </a:endParaRPr>
          </a:p>
        </p:txBody>
      </p:sp>
      <p:sp>
        <p:nvSpPr>
          <p:cNvPr id="28" name="文本框 27">
            <a:extLst>
              <a:ext uri="{FF2B5EF4-FFF2-40B4-BE49-F238E27FC236}">
                <a16:creationId xmlns:a16="http://schemas.microsoft.com/office/drawing/2014/main" xmlns="" id="{A5E43784-DB25-4295-8CB2-6614E0C02509}"/>
              </a:ext>
            </a:extLst>
          </p:cNvPr>
          <p:cNvSpPr txBox="1"/>
          <p:nvPr/>
        </p:nvSpPr>
        <p:spPr>
          <a:xfrm>
            <a:off x="3055257" y="4372244"/>
            <a:ext cx="6081486" cy="523220"/>
          </a:xfrm>
          <a:prstGeom prst="rect">
            <a:avLst/>
          </a:prstGeom>
          <a:noFill/>
        </p:spPr>
        <p:txBody>
          <a:bodyPr wrap="square" rtlCol="0">
            <a:spAutoFit/>
          </a:bodyPr>
          <a:lstStyle/>
          <a:p>
            <a:pPr algn="ctr"/>
            <a:r>
              <a:rPr lang="en-US" altLang="zh-CN" sz="2800" b="1">
                <a:latin typeface="Juice ITC" panose="04040403040A02020202" pitchFamily="82" charset="0"/>
              </a:rPr>
              <a:t>TEXT HERE</a:t>
            </a:r>
            <a:endParaRPr lang="zh-CN" altLang="en-US" sz="2800" b="1">
              <a:latin typeface="Juice ITC" panose="04040403040A02020202" pitchFamily="82" charset="0"/>
            </a:endParaRPr>
          </a:p>
        </p:txBody>
      </p:sp>
      <p:sp>
        <p:nvSpPr>
          <p:cNvPr id="9" name="文本框 8">
            <a:extLst>
              <a:ext uri="{FF2B5EF4-FFF2-40B4-BE49-F238E27FC236}">
                <a16:creationId xmlns:a16="http://schemas.microsoft.com/office/drawing/2014/main" xmlns="" id="{39A9F2DA-58C6-42E0-8346-DB71792ACD4C}"/>
              </a:ext>
            </a:extLst>
          </p:cNvPr>
          <p:cNvSpPr txBox="1"/>
          <p:nvPr/>
        </p:nvSpPr>
        <p:spPr>
          <a:xfrm>
            <a:off x="3055257" y="5228476"/>
            <a:ext cx="6081486" cy="728533"/>
          </a:xfrm>
          <a:prstGeom prst="rect">
            <a:avLst/>
          </a:prstGeom>
          <a:noFill/>
        </p:spPr>
        <p:txBody>
          <a:bodyPr wrap="square" rtlCol="0">
            <a:spAutoFit/>
          </a:bodyPr>
          <a:lstStyle/>
          <a:p>
            <a:pPr algn="ctr">
              <a:lnSpc>
                <a:spcPct val="120000"/>
              </a:lnSpc>
            </a:pPr>
            <a:r>
              <a:rPr lang="en-US" altLang="zh-CN">
                <a:latin typeface="Juice ITC" panose="04040403040A02020202" pitchFamily="82" charset="0"/>
              </a:rPr>
              <a:t>Lorem ipsum dolor sit amet, consectetuer adipiscing elit. Maecenas porttitor congue massa. Fusce posuere</a:t>
            </a:r>
            <a:endParaRPr lang="zh-CN" altLang="en-US">
              <a:latin typeface="Juice ITC" panose="04040403040A02020202" pitchFamily="82" charset="0"/>
            </a:endParaRPr>
          </a:p>
        </p:txBody>
      </p:sp>
    </p:spTree>
    <p:extLst>
      <p:ext uri="{BB962C8B-B14F-4D97-AF65-F5344CB8AC3E}">
        <p14:creationId xmlns:p14="http://schemas.microsoft.com/office/powerpoint/2010/main" val="38592048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0A098AE8-0737-4077-955D-B53D33352D59}"/>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latin typeface="等线" panose="020F0502020204030204"/>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C2D73392-E2A2-4D04-9B9C-9610EC94B4BF}"/>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8669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字体</a:t>
            </a:r>
          </a:p>
        </p:txBody>
      </p:sp>
      <p:sp>
        <p:nvSpPr>
          <p:cNvPr id="6" name="文本框 5"/>
          <p:cNvSpPr txBox="1"/>
          <p:nvPr/>
        </p:nvSpPr>
        <p:spPr>
          <a:xfrm>
            <a:off x="924855" y="3107983"/>
            <a:ext cx="5030864" cy="645113"/>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等线 Light" panose="02010600030101010101" pitchFamily="2" charset="-122"/>
                <a:ea typeface="等线 Light" panose="02010600030101010101" pitchFamily="2" charset="-122"/>
              </a:rPr>
              <a:t>Monotype Corsiva</a:t>
            </a:r>
            <a:endParaRPr kumimoji="0" lang="zh-CN" altLang="en-US" sz="3200" b="0" i="0" u="none" strike="noStrike" kern="1200" cap="none" spc="60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rPr>
              <a:t>Fonts</a:t>
            </a:r>
            <a:endParaRPr kumimoji="0" lang="zh-CN" altLang="en-US"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endParaRPr>
          </a:p>
        </p:txBody>
      </p:sp>
      <p:sp>
        <p:nvSpPr>
          <p:cNvPr id="8" name="文本框 7"/>
          <p:cNvSpPr txBox="1"/>
          <p:nvPr/>
        </p:nvSpPr>
        <p:spPr>
          <a:xfrm>
            <a:off x="6015089" y="3107983"/>
            <a:ext cx="4952419" cy="642035"/>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等线 Light" panose="02010600030101010101" pitchFamily="2" charset="-122"/>
                <a:ea typeface="等线 Light" panose="02010600030101010101" pitchFamily="2" charset="-122"/>
              </a:rPr>
              <a:t>Juice ITC</a:t>
            </a:r>
            <a:endParaRPr kumimoji="0" lang="zh-CN" altLang="en-US" sz="3200" b="0" i="0" u="none" strike="noStrike" kern="1200" cap="none" spc="60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Tree>
    <p:extLst>
      <p:ext uri="{BB962C8B-B14F-4D97-AF65-F5344CB8AC3E}">
        <p14:creationId xmlns:p14="http://schemas.microsoft.com/office/powerpoint/2010/main" val="33253238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413956" y="2099733"/>
            <a:ext cx="5097870" cy="1477328"/>
          </a:xfrm>
          <a:prstGeom prst="rect">
            <a:avLst/>
          </a:prstGeom>
          <a:noFill/>
        </p:spPr>
        <p:txBody>
          <a:bodyPr wrap="none" rtlCol="0">
            <a:spAutoFit/>
          </a:bodyPr>
          <a:lstStyle/>
          <a:p>
            <a:r>
              <a:rPr lang="zh-CN" altLang="en-US" dirty="0"/>
              <a:t>忘吃药的晓公</a:t>
            </a:r>
            <a:r>
              <a:rPr lang="zh-CN" altLang="en-US" dirty="0" smtClean="0"/>
              <a:t>子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6234764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文字, 书籍&#10;&#10;描述已自动生成">
            <a:extLst>
              <a:ext uri="{FF2B5EF4-FFF2-40B4-BE49-F238E27FC236}">
                <a16:creationId xmlns:a16="http://schemas.microsoft.com/office/drawing/2014/main" xmlns="" id="{CF08278E-2B80-409D-B089-A2C329F8BEF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4064000" cy="6858000"/>
          </a:xfrm>
          <a:prstGeom prst="rect">
            <a:avLst/>
          </a:prstGeom>
        </p:spPr>
      </p:pic>
      <p:pic>
        <p:nvPicPr>
          <p:cNvPr id="19" name="图片 18" descr="图片包含 文字, 书籍&#10;&#10;描述已自动生成">
            <a:extLst>
              <a:ext uri="{FF2B5EF4-FFF2-40B4-BE49-F238E27FC236}">
                <a16:creationId xmlns:a16="http://schemas.microsoft.com/office/drawing/2014/main" xmlns="" id="{94F9365A-C327-41E8-A806-BDD26304094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64000" y="0"/>
            <a:ext cx="4064000" cy="6858000"/>
          </a:xfrm>
          <a:prstGeom prst="rect">
            <a:avLst/>
          </a:prstGeom>
        </p:spPr>
      </p:pic>
      <p:pic>
        <p:nvPicPr>
          <p:cNvPr id="25" name="图片 24" descr="图片包含 文字, 报纸&#10;&#10;描述已自动生成">
            <a:extLst>
              <a:ext uri="{FF2B5EF4-FFF2-40B4-BE49-F238E27FC236}">
                <a16:creationId xmlns:a16="http://schemas.microsoft.com/office/drawing/2014/main" xmlns="" id="{D082980F-6A43-4C31-8B15-F9E03766124F}"/>
              </a:ext>
            </a:extLst>
          </p:cNvPr>
          <p:cNvPicPr>
            <a:picLocks noChangeAspect="1"/>
          </p:cNvPicPr>
          <p:nvPr/>
        </p:nvPicPr>
        <p:blipFill rotWithShape="1">
          <a:blip r:embed="rId4" cstate="email">
            <a:duotone>
              <a:prstClr val="black"/>
              <a:srgbClr val="D5BC94">
                <a:tint val="45000"/>
                <a:satMod val="400000"/>
              </a:srgbClr>
            </a:duotone>
            <a:extLst>
              <a:ext uri="{28A0092B-C50C-407E-A947-70E740481C1C}">
                <a14:useLocalDpi xmlns:a14="http://schemas.microsoft.com/office/drawing/2010/main"/>
              </a:ext>
            </a:extLst>
          </a:blip>
          <a:srcRect/>
          <a:stretch/>
        </p:blipFill>
        <p:spPr>
          <a:xfrm>
            <a:off x="8128000" y="0"/>
            <a:ext cx="4064000" cy="6858000"/>
          </a:xfrm>
          <a:prstGeom prst="rect">
            <a:avLst/>
          </a:prstGeom>
        </p:spPr>
      </p:pic>
      <p:grpSp>
        <p:nvGrpSpPr>
          <p:cNvPr id="9" name="组合 8">
            <a:extLst>
              <a:ext uri="{FF2B5EF4-FFF2-40B4-BE49-F238E27FC236}">
                <a16:creationId xmlns:a16="http://schemas.microsoft.com/office/drawing/2014/main" xmlns="" id="{D9131932-C2CB-4F4A-AD8B-ACCAE6DA476D}"/>
              </a:ext>
            </a:extLst>
          </p:cNvPr>
          <p:cNvGrpSpPr/>
          <p:nvPr/>
        </p:nvGrpSpPr>
        <p:grpSpPr>
          <a:xfrm>
            <a:off x="1063487" y="0"/>
            <a:ext cx="10065027" cy="6858000"/>
            <a:chOff x="1048981" y="0"/>
            <a:chExt cx="10065027" cy="6858000"/>
          </a:xfrm>
        </p:grpSpPr>
        <p:pic>
          <p:nvPicPr>
            <p:cNvPr id="18" name="图片 17" descr="图片包含 建筑物, 蛋糕, 白色&#10;&#10;描述已自动生成">
              <a:extLst>
                <a:ext uri="{FF2B5EF4-FFF2-40B4-BE49-F238E27FC236}">
                  <a16:creationId xmlns:a16="http://schemas.microsoft.com/office/drawing/2014/main" xmlns="" id="{D1FA04A3-D3C7-4B3D-84FF-999678592C4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flipH="1" flipV="1">
              <a:off x="1048981" y="0"/>
              <a:ext cx="5169217" cy="6858000"/>
            </a:xfrm>
            <a:prstGeom prst="rect">
              <a:avLst/>
            </a:prstGeom>
          </p:spPr>
        </p:pic>
        <p:pic>
          <p:nvPicPr>
            <p:cNvPr id="5" name="图片 4" descr="图片包含 建筑物, 蛋糕, 白色&#10;&#10;描述已自动生成">
              <a:extLst>
                <a:ext uri="{FF2B5EF4-FFF2-40B4-BE49-F238E27FC236}">
                  <a16:creationId xmlns:a16="http://schemas.microsoft.com/office/drawing/2014/main" xmlns="" id="{CAA89D1A-6382-4D4E-A2B2-9F98B818F7C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944791" y="0"/>
              <a:ext cx="5169217" cy="6858000"/>
            </a:xfrm>
            <a:prstGeom prst="rect">
              <a:avLst/>
            </a:prstGeom>
          </p:spPr>
        </p:pic>
      </p:grpSp>
      <p:sp>
        <p:nvSpPr>
          <p:cNvPr id="21" name="文本框 20">
            <a:extLst>
              <a:ext uri="{FF2B5EF4-FFF2-40B4-BE49-F238E27FC236}">
                <a16:creationId xmlns:a16="http://schemas.microsoft.com/office/drawing/2014/main" xmlns="" id="{DF56AEFB-40D6-4D05-B44B-D8FC9652833D}"/>
              </a:ext>
            </a:extLst>
          </p:cNvPr>
          <p:cNvSpPr txBox="1"/>
          <p:nvPr/>
        </p:nvSpPr>
        <p:spPr>
          <a:xfrm>
            <a:off x="2113451" y="992416"/>
            <a:ext cx="4183901" cy="769441"/>
          </a:xfrm>
          <a:prstGeom prst="rect">
            <a:avLst/>
          </a:prstGeom>
          <a:noFill/>
        </p:spPr>
        <p:txBody>
          <a:bodyPr wrap="square" rtlCol="0">
            <a:spAutoFit/>
          </a:bodyPr>
          <a:lstStyle/>
          <a:p>
            <a:r>
              <a:rPr lang="en-US" altLang="zh-CN" sz="4400" b="1">
                <a:latin typeface="Monotype Corsiva" panose="03010101010201010101" pitchFamily="66" charset="0"/>
              </a:rPr>
              <a:t>INFORMATION</a:t>
            </a:r>
            <a:endParaRPr lang="zh-CN" altLang="en-US" sz="4400" b="1">
              <a:latin typeface="Monotype Corsiva" panose="03010101010201010101" pitchFamily="66" charset="0"/>
            </a:endParaRPr>
          </a:p>
        </p:txBody>
      </p:sp>
      <p:sp>
        <p:nvSpPr>
          <p:cNvPr id="22" name="文本框 21">
            <a:extLst>
              <a:ext uri="{FF2B5EF4-FFF2-40B4-BE49-F238E27FC236}">
                <a16:creationId xmlns:a16="http://schemas.microsoft.com/office/drawing/2014/main" xmlns="" id="{45215B69-10FE-4A4B-B755-0E3C3FB443D2}"/>
              </a:ext>
            </a:extLst>
          </p:cNvPr>
          <p:cNvSpPr txBox="1"/>
          <p:nvPr/>
        </p:nvSpPr>
        <p:spPr>
          <a:xfrm>
            <a:off x="2113451" y="1761857"/>
            <a:ext cx="3643086" cy="919547"/>
          </a:xfrm>
          <a:prstGeom prst="rect">
            <a:avLst/>
          </a:prstGeom>
          <a:noFill/>
        </p:spPr>
        <p:txBody>
          <a:bodyPr wrap="square" rtlCol="0">
            <a:spAutoFit/>
          </a:bodyPr>
          <a:lstStyle/>
          <a:p>
            <a:pPr>
              <a:lnSpc>
                <a:spcPct val="120000"/>
              </a:lnSpc>
            </a:pPr>
            <a:r>
              <a:rPr lang="en-US" altLang="zh-CN" b="1">
                <a:latin typeface="Juice ITC" panose="04040403040A02020202" pitchFamily="82" charset="0"/>
              </a:rPr>
              <a:t>Lorem ipsum </a:t>
            </a:r>
            <a:r>
              <a:rPr lang="en-US" altLang="zh-CN" sz="1400">
                <a:latin typeface="Juice ITC" panose="04040403040A02020202" pitchFamily="82" charset="0"/>
              </a:rPr>
              <a:t>dolor sit amet, consectetuer adipiscing elit. Maecenas porttitor congue massa. Fusce posuere, magna sed pulvinar ultricies, purus lectus malesuada libero</a:t>
            </a:r>
            <a:endParaRPr lang="zh-CN" altLang="en-US" sz="1400">
              <a:latin typeface="Juice ITC" panose="04040403040A02020202" pitchFamily="82" charset="0"/>
            </a:endParaRPr>
          </a:p>
        </p:txBody>
      </p:sp>
      <p:cxnSp>
        <p:nvCxnSpPr>
          <p:cNvPr id="23" name="直接连接符 22">
            <a:extLst>
              <a:ext uri="{FF2B5EF4-FFF2-40B4-BE49-F238E27FC236}">
                <a16:creationId xmlns:a16="http://schemas.microsoft.com/office/drawing/2014/main" xmlns="" id="{21FECA9C-5560-4EF9-BA58-FEF0A705CF3C}"/>
              </a:ext>
            </a:extLst>
          </p:cNvPr>
          <p:cNvCxnSpPr>
            <a:cxnSpLocks/>
          </p:cNvCxnSpPr>
          <p:nvPr/>
        </p:nvCxnSpPr>
        <p:spPr>
          <a:xfrm>
            <a:off x="2215051" y="2737525"/>
            <a:ext cx="342537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xmlns="" id="{B41D6958-5596-4DC2-8409-E662A65FD9E4}"/>
              </a:ext>
            </a:extLst>
          </p:cNvPr>
          <p:cNvSpPr txBox="1"/>
          <p:nvPr/>
        </p:nvSpPr>
        <p:spPr>
          <a:xfrm>
            <a:off x="2113451" y="2815564"/>
            <a:ext cx="1886858" cy="404598"/>
          </a:xfrm>
          <a:prstGeom prst="rect">
            <a:avLst/>
          </a:prstGeom>
          <a:noFill/>
        </p:spPr>
        <p:txBody>
          <a:bodyPr wrap="square" rtlCol="0">
            <a:spAutoFit/>
          </a:bodyPr>
          <a:lstStyle/>
          <a:p>
            <a:pPr>
              <a:lnSpc>
                <a:spcPct val="120000"/>
              </a:lnSpc>
            </a:pPr>
            <a:r>
              <a:rPr lang="en-US" altLang="zh-CN" b="1">
                <a:latin typeface="Juice ITC" panose="04040403040A02020202" pitchFamily="82" charset="0"/>
              </a:rPr>
              <a:t>INFORMATION</a:t>
            </a:r>
            <a:endParaRPr lang="zh-CN" altLang="en-US" b="1">
              <a:latin typeface="Juice ITC" panose="04040403040A02020202" pitchFamily="82" charset="0"/>
            </a:endParaRPr>
          </a:p>
        </p:txBody>
      </p:sp>
      <p:sp>
        <p:nvSpPr>
          <p:cNvPr id="26" name="文本框 25">
            <a:extLst>
              <a:ext uri="{FF2B5EF4-FFF2-40B4-BE49-F238E27FC236}">
                <a16:creationId xmlns:a16="http://schemas.microsoft.com/office/drawing/2014/main" xmlns="" id="{897B3ABA-80D4-4EAB-BB10-02A27837A4B2}"/>
              </a:ext>
            </a:extLst>
          </p:cNvPr>
          <p:cNvSpPr txBox="1"/>
          <p:nvPr/>
        </p:nvSpPr>
        <p:spPr>
          <a:xfrm>
            <a:off x="2113451" y="3313772"/>
            <a:ext cx="957945" cy="335220"/>
          </a:xfrm>
          <a:prstGeom prst="rect">
            <a:avLst/>
          </a:prstGeom>
          <a:noFill/>
        </p:spPr>
        <p:txBody>
          <a:bodyPr wrap="square" rtlCol="0">
            <a:spAutoFit/>
          </a:bodyPr>
          <a:lstStyle/>
          <a:p>
            <a:pPr>
              <a:lnSpc>
                <a:spcPct val="120000"/>
              </a:lnSpc>
            </a:pPr>
            <a:r>
              <a:rPr lang="en-US" altLang="zh-CN" sz="1400" b="1">
                <a:latin typeface="Juice ITC" panose="04040403040A02020202" pitchFamily="82" charset="0"/>
              </a:rPr>
              <a:t>IDEA 01</a:t>
            </a:r>
            <a:endParaRPr lang="zh-CN" altLang="en-US" sz="1400" b="1">
              <a:latin typeface="Juice ITC" panose="04040403040A02020202" pitchFamily="82" charset="0"/>
            </a:endParaRPr>
          </a:p>
        </p:txBody>
      </p:sp>
      <p:sp>
        <p:nvSpPr>
          <p:cNvPr id="27" name="文本框 26">
            <a:extLst>
              <a:ext uri="{FF2B5EF4-FFF2-40B4-BE49-F238E27FC236}">
                <a16:creationId xmlns:a16="http://schemas.microsoft.com/office/drawing/2014/main" xmlns="" id="{03C620CE-7D90-48F3-B314-B4E585C213D2}"/>
              </a:ext>
            </a:extLst>
          </p:cNvPr>
          <p:cNvSpPr txBox="1"/>
          <p:nvPr/>
        </p:nvSpPr>
        <p:spPr>
          <a:xfrm>
            <a:off x="2113451" y="3613459"/>
            <a:ext cx="3905485" cy="328616"/>
          </a:xfrm>
          <a:prstGeom prst="rect">
            <a:avLst/>
          </a:prstGeom>
          <a:noFill/>
        </p:spPr>
        <p:txBody>
          <a:bodyPr wrap="square" rtlCol="0">
            <a:spAutoFit/>
          </a:bodyPr>
          <a:lstStyle/>
          <a:p>
            <a:pPr>
              <a:lnSpc>
                <a:spcPct val="120000"/>
              </a:lnSpc>
            </a:pPr>
            <a:r>
              <a:rPr lang="en-US" altLang="zh-CN" sz="1400">
                <a:latin typeface="Juice ITC" panose="04040403040A02020202" pitchFamily="82" charset="0"/>
              </a:rPr>
              <a:t>dolor sit amet, consectetuer adipiscing elit. Lorem ipsum dolor sit amet</a:t>
            </a:r>
            <a:endParaRPr lang="zh-CN" altLang="en-US" sz="1400">
              <a:latin typeface="Juice ITC" panose="04040403040A02020202" pitchFamily="82" charset="0"/>
            </a:endParaRPr>
          </a:p>
        </p:txBody>
      </p:sp>
      <p:sp>
        <p:nvSpPr>
          <p:cNvPr id="28" name="文本框 27">
            <a:extLst>
              <a:ext uri="{FF2B5EF4-FFF2-40B4-BE49-F238E27FC236}">
                <a16:creationId xmlns:a16="http://schemas.microsoft.com/office/drawing/2014/main" xmlns="" id="{4104EE87-FFC4-467C-B117-4FDD9A6A9B38}"/>
              </a:ext>
            </a:extLst>
          </p:cNvPr>
          <p:cNvSpPr txBox="1"/>
          <p:nvPr/>
        </p:nvSpPr>
        <p:spPr>
          <a:xfrm>
            <a:off x="2113451" y="3910209"/>
            <a:ext cx="957945" cy="335220"/>
          </a:xfrm>
          <a:prstGeom prst="rect">
            <a:avLst/>
          </a:prstGeom>
          <a:noFill/>
        </p:spPr>
        <p:txBody>
          <a:bodyPr wrap="square" rtlCol="0">
            <a:spAutoFit/>
          </a:bodyPr>
          <a:lstStyle/>
          <a:p>
            <a:pPr>
              <a:lnSpc>
                <a:spcPct val="120000"/>
              </a:lnSpc>
            </a:pPr>
            <a:r>
              <a:rPr lang="en-US" altLang="zh-CN" sz="1400" b="1">
                <a:latin typeface="Juice ITC" panose="04040403040A02020202" pitchFamily="82" charset="0"/>
              </a:rPr>
              <a:t>IDEA 02</a:t>
            </a:r>
            <a:endParaRPr lang="zh-CN" altLang="en-US" sz="1400" b="1">
              <a:latin typeface="Juice ITC" panose="04040403040A02020202" pitchFamily="82" charset="0"/>
            </a:endParaRPr>
          </a:p>
        </p:txBody>
      </p:sp>
      <p:sp>
        <p:nvSpPr>
          <p:cNvPr id="29" name="文本框 28">
            <a:extLst>
              <a:ext uri="{FF2B5EF4-FFF2-40B4-BE49-F238E27FC236}">
                <a16:creationId xmlns:a16="http://schemas.microsoft.com/office/drawing/2014/main" xmlns="" id="{6DD11301-2E54-4CB6-A933-55EA33DDCE59}"/>
              </a:ext>
            </a:extLst>
          </p:cNvPr>
          <p:cNvSpPr txBox="1"/>
          <p:nvPr/>
        </p:nvSpPr>
        <p:spPr>
          <a:xfrm>
            <a:off x="2113451" y="4206574"/>
            <a:ext cx="3425372" cy="328616"/>
          </a:xfrm>
          <a:prstGeom prst="rect">
            <a:avLst/>
          </a:prstGeom>
          <a:noFill/>
        </p:spPr>
        <p:txBody>
          <a:bodyPr wrap="square" rtlCol="0">
            <a:spAutoFit/>
          </a:bodyPr>
          <a:lstStyle/>
          <a:p>
            <a:pPr>
              <a:lnSpc>
                <a:spcPct val="120000"/>
              </a:lnSpc>
            </a:pPr>
            <a:r>
              <a:rPr lang="en-US" altLang="zh-CN" sz="1400">
                <a:latin typeface="Juice ITC" panose="04040403040A02020202" pitchFamily="82" charset="0"/>
              </a:rPr>
              <a:t>maecenas porttitor congue massa. fusce posuere, magna</a:t>
            </a:r>
          </a:p>
        </p:txBody>
      </p:sp>
      <p:sp>
        <p:nvSpPr>
          <p:cNvPr id="30" name="文本框 29">
            <a:extLst>
              <a:ext uri="{FF2B5EF4-FFF2-40B4-BE49-F238E27FC236}">
                <a16:creationId xmlns:a16="http://schemas.microsoft.com/office/drawing/2014/main" xmlns="" id="{C05A26D3-48C3-485E-BD07-D01B67EA47F0}"/>
              </a:ext>
            </a:extLst>
          </p:cNvPr>
          <p:cNvSpPr txBox="1"/>
          <p:nvPr/>
        </p:nvSpPr>
        <p:spPr>
          <a:xfrm>
            <a:off x="2113451" y="4506646"/>
            <a:ext cx="957945" cy="335220"/>
          </a:xfrm>
          <a:prstGeom prst="rect">
            <a:avLst/>
          </a:prstGeom>
          <a:noFill/>
        </p:spPr>
        <p:txBody>
          <a:bodyPr wrap="square" rtlCol="0">
            <a:spAutoFit/>
          </a:bodyPr>
          <a:lstStyle/>
          <a:p>
            <a:pPr>
              <a:lnSpc>
                <a:spcPct val="120000"/>
              </a:lnSpc>
            </a:pPr>
            <a:r>
              <a:rPr lang="en-US" altLang="zh-CN" sz="1400" b="1">
                <a:latin typeface="Juice ITC" panose="04040403040A02020202" pitchFamily="82" charset="0"/>
              </a:rPr>
              <a:t>IDEA 03</a:t>
            </a:r>
            <a:endParaRPr lang="zh-CN" altLang="en-US" sz="1400" b="1">
              <a:latin typeface="Juice ITC" panose="04040403040A02020202" pitchFamily="82" charset="0"/>
            </a:endParaRPr>
          </a:p>
        </p:txBody>
      </p:sp>
      <p:sp>
        <p:nvSpPr>
          <p:cNvPr id="31" name="文本框 30">
            <a:extLst>
              <a:ext uri="{FF2B5EF4-FFF2-40B4-BE49-F238E27FC236}">
                <a16:creationId xmlns:a16="http://schemas.microsoft.com/office/drawing/2014/main" xmlns="" id="{881ACC11-3204-4251-AB2E-B2CAA1318719}"/>
              </a:ext>
            </a:extLst>
          </p:cNvPr>
          <p:cNvSpPr txBox="1"/>
          <p:nvPr/>
        </p:nvSpPr>
        <p:spPr>
          <a:xfrm>
            <a:off x="2113451" y="4799688"/>
            <a:ext cx="4014185" cy="328616"/>
          </a:xfrm>
          <a:prstGeom prst="rect">
            <a:avLst/>
          </a:prstGeom>
          <a:noFill/>
        </p:spPr>
        <p:txBody>
          <a:bodyPr wrap="square" rtlCol="0">
            <a:spAutoFit/>
          </a:bodyPr>
          <a:lstStyle/>
          <a:p>
            <a:pPr>
              <a:lnSpc>
                <a:spcPct val="120000"/>
              </a:lnSpc>
            </a:pPr>
            <a:r>
              <a:rPr lang="en-US" altLang="zh-CN" sz="1400">
                <a:latin typeface="Juice ITC" panose="04040403040A02020202" pitchFamily="82" charset="0"/>
              </a:rPr>
              <a:t>pulvinar ultricies, purus lectus malesuada libero, sit amet commodo</a:t>
            </a:r>
          </a:p>
        </p:txBody>
      </p:sp>
      <p:cxnSp>
        <p:nvCxnSpPr>
          <p:cNvPr id="32" name="直接连接符 31">
            <a:extLst>
              <a:ext uri="{FF2B5EF4-FFF2-40B4-BE49-F238E27FC236}">
                <a16:creationId xmlns:a16="http://schemas.microsoft.com/office/drawing/2014/main" xmlns="" id="{6491D96E-5220-49F6-8C69-662F3B980F5D}"/>
              </a:ext>
            </a:extLst>
          </p:cNvPr>
          <p:cNvCxnSpPr>
            <a:cxnSpLocks/>
          </p:cNvCxnSpPr>
          <p:nvPr/>
        </p:nvCxnSpPr>
        <p:spPr>
          <a:xfrm>
            <a:off x="2215051" y="5264371"/>
            <a:ext cx="342537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xmlns="" id="{0294FBB5-9F1F-444B-B9F2-624188D30195}"/>
              </a:ext>
            </a:extLst>
          </p:cNvPr>
          <p:cNvSpPr txBox="1"/>
          <p:nvPr/>
        </p:nvSpPr>
        <p:spPr>
          <a:xfrm>
            <a:off x="2113451" y="5392802"/>
            <a:ext cx="3963543" cy="587148"/>
          </a:xfrm>
          <a:prstGeom prst="rect">
            <a:avLst/>
          </a:prstGeom>
          <a:noFill/>
        </p:spPr>
        <p:txBody>
          <a:bodyPr wrap="square" rtlCol="0">
            <a:spAutoFit/>
          </a:bodyPr>
          <a:lstStyle/>
          <a:p>
            <a:pPr>
              <a:lnSpc>
                <a:spcPct val="120000"/>
              </a:lnSpc>
            </a:pPr>
            <a:r>
              <a:rPr lang="en-US" altLang="zh-CN" sz="1400">
                <a:latin typeface="Juice ITC" panose="04040403040A02020202" pitchFamily="82" charset="0"/>
              </a:rPr>
              <a:t>Maecenas porttitor congue massa. Fusce posuere, magna sed pulvinar ultricies, purus lectus malesuada libero</a:t>
            </a:r>
            <a:endParaRPr lang="zh-CN" altLang="en-US" sz="1400">
              <a:latin typeface="Juice ITC" panose="04040403040A02020202" pitchFamily="82" charset="0"/>
            </a:endParaRPr>
          </a:p>
        </p:txBody>
      </p:sp>
      <p:sp>
        <p:nvSpPr>
          <p:cNvPr id="44" name="文本框 43">
            <a:extLst>
              <a:ext uri="{FF2B5EF4-FFF2-40B4-BE49-F238E27FC236}">
                <a16:creationId xmlns:a16="http://schemas.microsoft.com/office/drawing/2014/main" xmlns="" id="{182035A8-AD16-493D-9C4F-8B758CE744C1}"/>
              </a:ext>
            </a:extLst>
          </p:cNvPr>
          <p:cNvSpPr txBox="1"/>
          <p:nvPr/>
        </p:nvSpPr>
        <p:spPr>
          <a:xfrm>
            <a:off x="6312279" y="1094883"/>
            <a:ext cx="957945" cy="335220"/>
          </a:xfrm>
          <a:prstGeom prst="rect">
            <a:avLst/>
          </a:prstGeom>
          <a:noFill/>
        </p:spPr>
        <p:txBody>
          <a:bodyPr wrap="square" rtlCol="0">
            <a:spAutoFit/>
          </a:bodyPr>
          <a:lstStyle/>
          <a:p>
            <a:pPr>
              <a:lnSpc>
                <a:spcPct val="120000"/>
              </a:lnSpc>
            </a:pPr>
            <a:r>
              <a:rPr lang="en-US" altLang="zh-CN" sz="1400" b="1">
                <a:latin typeface="Juice ITC" panose="04040403040A02020202" pitchFamily="82" charset="0"/>
              </a:rPr>
              <a:t>IDEA 04</a:t>
            </a:r>
            <a:endParaRPr lang="zh-CN" altLang="en-US" sz="1400" b="1">
              <a:latin typeface="Juice ITC" panose="04040403040A02020202" pitchFamily="82" charset="0"/>
            </a:endParaRPr>
          </a:p>
        </p:txBody>
      </p:sp>
      <p:sp>
        <p:nvSpPr>
          <p:cNvPr id="45" name="文本框 44">
            <a:extLst>
              <a:ext uri="{FF2B5EF4-FFF2-40B4-BE49-F238E27FC236}">
                <a16:creationId xmlns:a16="http://schemas.microsoft.com/office/drawing/2014/main" xmlns="" id="{F6D53C5D-B919-4E68-8948-28EF10CCF7F1}"/>
              </a:ext>
            </a:extLst>
          </p:cNvPr>
          <p:cNvSpPr txBox="1"/>
          <p:nvPr/>
        </p:nvSpPr>
        <p:spPr>
          <a:xfrm>
            <a:off x="6312279" y="1394570"/>
            <a:ext cx="3425372" cy="335215"/>
          </a:xfrm>
          <a:prstGeom prst="rect">
            <a:avLst/>
          </a:prstGeom>
          <a:noFill/>
        </p:spPr>
        <p:txBody>
          <a:bodyPr wrap="square" rtlCol="0">
            <a:spAutoFit/>
          </a:bodyPr>
          <a:lstStyle/>
          <a:p>
            <a:pPr>
              <a:lnSpc>
                <a:spcPct val="120000"/>
              </a:lnSpc>
            </a:pPr>
            <a:r>
              <a:rPr lang="en-US" altLang="zh-CN" sz="1400">
                <a:latin typeface="Juice ITC" panose="04040403040A02020202" pitchFamily="82" charset="0"/>
              </a:rPr>
              <a:t>dolor sit amet, consectetuer adipiscing elit. </a:t>
            </a:r>
            <a:endParaRPr lang="zh-CN" altLang="en-US" sz="1400">
              <a:latin typeface="Juice ITC" panose="04040403040A02020202" pitchFamily="82" charset="0"/>
            </a:endParaRPr>
          </a:p>
        </p:txBody>
      </p:sp>
      <p:sp>
        <p:nvSpPr>
          <p:cNvPr id="46" name="文本框 45">
            <a:extLst>
              <a:ext uri="{FF2B5EF4-FFF2-40B4-BE49-F238E27FC236}">
                <a16:creationId xmlns:a16="http://schemas.microsoft.com/office/drawing/2014/main" xmlns="" id="{80CCF01A-0BAB-44E3-9054-C63F4C565D54}"/>
              </a:ext>
            </a:extLst>
          </p:cNvPr>
          <p:cNvSpPr txBox="1"/>
          <p:nvPr/>
        </p:nvSpPr>
        <p:spPr>
          <a:xfrm>
            <a:off x="6312279" y="1691320"/>
            <a:ext cx="957945" cy="335220"/>
          </a:xfrm>
          <a:prstGeom prst="rect">
            <a:avLst/>
          </a:prstGeom>
          <a:noFill/>
        </p:spPr>
        <p:txBody>
          <a:bodyPr wrap="square" rtlCol="0">
            <a:spAutoFit/>
          </a:bodyPr>
          <a:lstStyle/>
          <a:p>
            <a:pPr>
              <a:lnSpc>
                <a:spcPct val="120000"/>
              </a:lnSpc>
            </a:pPr>
            <a:r>
              <a:rPr lang="en-US" altLang="zh-CN" sz="1400" b="1">
                <a:latin typeface="Juice ITC" panose="04040403040A02020202" pitchFamily="82" charset="0"/>
              </a:rPr>
              <a:t>IDEA 05</a:t>
            </a:r>
            <a:endParaRPr lang="zh-CN" altLang="en-US" sz="1400" b="1">
              <a:latin typeface="Juice ITC" panose="04040403040A02020202" pitchFamily="82" charset="0"/>
            </a:endParaRPr>
          </a:p>
        </p:txBody>
      </p:sp>
      <p:sp>
        <p:nvSpPr>
          <p:cNvPr id="47" name="文本框 46">
            <a:extLst>
              <a:ext uri="{FF2B5EF4-FFF2-40B4-BE49-F238E27FC236}">
                <a16:creationId xmlns:a16="http://schemas.microsoft.com/office/drawing/2014/main" xmlns="" id="{CF05937A-4D60-411E-9FC9-167DDBB5D201}"/>
              </a:ext>
            </a:extLst>
          </p:cNvPr>
          <p:cNvSpPr txBox="1"/>
          <p:nvPr/>
        </p:nvSpPr>
        <p:spPr>
          <a:xfrm>
            <a:off x="6312279" y="1987685"/>
            <a:ext cx="3425372" cy="335215"/>
          </a:xfrm>
          <a:prstGeom prst="rect">
            <a:avLst/>
          </a:prstGeom>
          <a:noFill/>
        </p:spPr>
        <p:txBody>
          <a:bodyPr wrap="square" rtlCol="0">
            <a:spAutoFit/>
          </a:bodyPr>
          <a:lstStyle/>
          <a:p>
            <a:pPr>
              <a:lnSpc>
                <a:spcPct val="120000"/>
              </a:lnSpc>
            </a:pPr>
            <a:r>
              <a:rPr lang="en-US" altLang="zh-CN" sz="1400">
                <a:latin typeface="Juice ITC" panose="04040403040A02020202" pitchFamily="82" charset="0"/>
              </a:rPr>
              <a:t>dolor sit amet, consectetuer</a:t>
            </a:r>
            <a:endParaRPr lang="zh-CN" altLang="en-US" sz="1400">
              <a:latin typeface="Juice ITC" panose="04040403040A02020202" pitchFamily="82" charset="0"/>
            </a:endParaRPr>
          </a:p>
        </p:txBody>
      </p:sp>
      <p:sp>
        <p:nvSpPr>
          <p:cNvPr id="48" name="文本框 47">
            <a:extLst>
              <a:ext uri="{FF2B5EF4-FFF2-40B4-BE49-F238E27FC236}">
                <a16:creationId xmlns:a16="http://schemas.microsoft.com/office/drawing/2014/main" xmlns="" id="{7B0A73AB-B466-4737-90A4-BD74AD49BE23}"/>
              </a:ext>
            </a:extLst>
          </p:cNvPr>
          <p:cNvSpPr txBox="1"/>
          <p:nvPr/>
        </p:nvSpPr>
        <p:spPr>
          <a:xfrm>
            <a:off x="6312279" y="2287757"/>
            <a:ext cx="957945" cy="335220"/>
          </a:xfrm>
          <a:prstGeom prst="rect">
            <a:avLst/>
          </a:prstGeom>
          <a:noFill/>
        </p:spPr>
        <p:txBody>
          <a:bodyPr wrap="square" rtlCol="0">
            <a:spAutoFit/>
          </a:bodyPr>
          <a:lstStyle/>
          <a:p>
            <a:pPr>
              <a:lnSpc>
                <a:spcPct val="120000"/>
              </a:lnSpc>
            </a:pPr>
            <a:r>
              <a:rPr lang="en-US" altLang="zh-CN" sz="1400" b="1">
                <a:latin typeface="Juice ITC" panose="04040403040A02020202" pitchFamily="82" charset="0"/>
              </a:rPr>
              <a:t>IDEA 06</a:t>
            </a:r>
            <a:endParaRPr lang="zh-CN" altLang="en-US" sz="1400" b="1">
              <a:latin typeface="Juice ITC" panose="04040403040A02020202" pitchFamily="82" charset="0"/>
            </a:endParaRPr>
          </a:p>
        </p:txBody>
      </p:sp>
      <p:sp>
        <p:nvSpPr>
          <p:cNvPr id="49" name="文本框 48">
            <a:extLst>
              <a:ext uri="{FF2B5EF4-FFF2-40B4-BE49-F238E27FC236}">
                <a16:creationId xmlns:a16="http://schemas.microsoft.com/office/drawing/2014/main" xmlns="" id="{73FBE8DB-5ED1-47E2-89D0-B95056C53373}"/>
              </a:ext>
            </a:extLst>
          </p:cNvPr>
          <p:cNvSpPr txBox="1"/>
          <p:nvPr/>
        </p:nvSpPr>
        <p:spPr>
          <a:xfrm>
            <a:off x="6312279" y="2580799"/>
            <a:ext cx="3425372" cy="335215"/>
          </a:xfrm>
          <a:prstGeom prst="rect">
            <a:avLst/>
          </a:prstGeom>
          <a:noFill/>
        </p:spPr>
        <p:txBody>
          <a:bodyPr wrap="square" rtlCol="0">
            <a:spAutoFit/>
          </a:bodyPr>
          <a:lstStyle/>
          <a:p>
            <a:pPr>
              <a:lnSpc>
                <a:spcPct val="120000"/>
              </a:lnSpc>
            </a:pPr>
            <a:r>
              <a:rPr lang="en-US" altLang="zh-CN" sz="1400">
                <a:latin typeface="Juice ITC" panose="04040403040A02020202" pitchFamily="82" charset="0"/>
              </a:rPr>
              <a:t>dolor sit amet, consectetuer adipiscing  </a:t>
            </a:r>
            <a:endParaRPr lang="zh-CN" altLang="en-US" sz="1400">
              <a:latin typeface="Juice ITC" panose="04040403040A02020202" pitchFamily="82" charset="0"/>
            </a:endParaRPr>
          </a:p>
        </p:txBody>
      </p:sp>
      <p:cxnSp>
        <p:nvCxnSpPr>
          <p:cNvPr id="50" name="直接连接符 49">
            <a:extLst>
              <a:ext uri="{FF2B5EF4-FFF2-40B4-BE49-F238E27FC236}">
                <a16:creationId xmlns:a16="http://schemas.microsoft.com/office/drawing/2014/main" xmlns="" id="{42C9C865-ADCC-41C2-8415-7F8B0DBC26C7}"/>
              </a:ext>
            </a:extLst>
          </p:cNvPr>
          <p:cNvCxnSpPr>
            <a:cxnSpLocks/>
          </p:cNvCxnSpPr>
          <p:nvPr/>
        </p:nvCxnSpPr>
        <p:spPr>
          <a:xfrm>
            <a:off x="6387584" y="3045482"/>
            <a:ext cx="342537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xmlns="" id="{D7B74317-A57C-4A0C-ABB7-CEE2FD4CC077}"/>
              </a:ext>
            </a:extLst>
          </p:cNvPr>
          <p:cNvSpPr txBox="1"/>
          <p:nvPr/>
        </p:nvSpPr>
        <p:spPr>
          <a:xfrm>
            <a:off x="6312279" y="3137570"/>
            <a:ext cx="1596574" cy="404598"/>
          </a:xfrm>
          <a:prstGeom prst="rect">
            <a:avLst/>
          </a:prstGeom>
          <a:noFill/>
        </p:spPr>
        <p:txBody>
          <a:bodyPr wrap="square" rtlCol="0">
            <a:spAutoFit/>
          </a:bodyPr>
          <a:lstStyle/>
          <a:p>
            <a:pPr>
              <a:lnSpc>
                <a:spcPct val="120000"/>
              </a:lnSpc>
            </a:pPr>
            <a:r>
              <a:rPr lang="en-US" altLang="zh-CN" b="1">
                <a:latin typeface="Juice ITC" panose="04040403040A02020202" pitchFamily="82" charset="0"/>
              </a:rPr>
              <a:t>RESEARCH</a:t>
            </a:r>
            <a:endParaRPr lang="zh-CN" altLang="en-US" b="1">
              <a:latin typeface="Juice ITC" panose="04040403040A02020202" pitchFamily="82" charset="0"/>
            </a:endParaRPr>
          </a:p>
        </p:txBody>
      </p:sp>
      <p:sp>
        <p:nvSpPr>
          <p:cNvPr id="54" name="文本框 53">
            <a:extLst>
              <a:ext uri="{FF2B5EF4-FFF2-40B4-BE49-F238E27FC236}">
                <a16:creationId xmlns:a16="http://schemas.microsoft.com/office/drawing/2014/main" xmlns="" id="{7DED913D-742C-4951-A22D-963E77FF4A58}"/>
              </a:ext>
            </a:extLst>
          </p:cNvPr>
          <p:cNvSpPr txBox="1"/>
          <p:nvPr/>
        </p:nvSpPr>
        <p:spPr>
          <a:xfrm>
            <a:off x="6312279" y="3629652"/>
            <a:ext cx="3972032" cy="1104213"/>
          </a:xfrm>
          <a:prstGeom prst="rect">
            <a:avLst/>
          </a:prstGeom>
          <a:noFill/>
        </p:spPr>
        <p:txBody>
          <a:bodyPr wrap="square" rtlCol="0">
            <a:spAutoFit/>
          </a:bodyPr>
          <a:lstStyle/>
          <a:p>
            <a:pPr>
              <a:lnSpc>
                <a:spcPct val="120000"/>
              </a:lnSpc>
            </a:pPr>
            <a:r>
              <a:rPr lang="en-US" altLang="zh-CN" sz="1400">
                <a:latin typeface="Juice ITC" panose="04040403040A02020202" pitchFamily="82"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latin typeface="Juice ITC" panose="04040403040A02020202" pitchFamily="82" charset="0"/>
            </a:endParaRPr>
          </a:p>
        </p:txBody>
      </p:sp>
      <p:sp>
        <p:nvSpPr>
          <p:cNvPr id="56" name="文本框 55">
            <a:extLst>
              <a:ext uri="{FF2B5EF4-FFF2-40B4-BE49-F238E27FC236}">
                <a16:creationId xmlns:a16="http://schemas.microsoft.com/office/drawing/2014/main" xmlns="" id="{C914555D-A21E-4659-9F32-28C0C9A23179}"/>
              </a:ext>
            </a:extLst>
          </p:cNvPr>
          <p:cNvSpPr txBox="1"/>
          <p:nvPr/>
        </p:nvSpPr>
        <p:spPr>
          <a:xfrm>
            <a:off x="6115008" y="5210509"/>
            <a:ext cx="4044390" cy="769441"/>
          </a:xfrm>
          <a:prstGeom prst="rect">
            <a:avLst/>
          </a:prstGeom>
          <a:noFill/>
        </p:spPr>
        <p:txBody>
          <a:bodyPr wrap="square" rtlCol="0">
            <a:spAutoFit/>
          </a:bodyPr>
          <a:lstStyle/>
          <a:p>
            <a:pPr algn="r"/>
            <a:r>
              <a:rPr lang="en-US" altLang="zh-CN" sz="4400" b="1">
                <a:latin typeface="Monotype Corsiva" panose="03010101010201010101" pitchFamily="66" charset="0"/>
              </a:rPr>
              <a:t>INFORMATION</a:t>
            </a:r>
            <a:endParaRPr lang="zh-CN" altLang="en-US" sz="4400" b="1">
              <a:latin typeface="Monotype Corsiva" panose="03010101010201010101" pitchFamily="66" charset="0"/>
            </a:endParaRPr>
          </a:p>
        </p:txBody>
      </p:sp>
    </p:spTree>
    <p:extLst>
      <p:ext uri="{BB962C8B-B14F-4D97-AF65-F5344CB8AC3E}">
        <p14:creationId xmlns:p14="http://schemas.microsoft.com/office/powerpoint/2010/main" val="34897408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字, 报纸&#10;&#10;描述已自动生成">
            <a:extLst>
              <a:ext uri="{FF2B5EF4-FFF2-40B4-BE49-F238E27FC236}">
                <a16:creationId xmlns:a16="http://schemas.microsoft.com/office/drawing/2014/main" xmlns="" id="{54BAC880-F9C0-47D7-A91D-8D0FFC6A4536}"/>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rcRect l="36065" t="10139" r="16291" b="8745"/>
          <a:stretch/>
        </p:blipFill>
        <p:spPr>
          <a:xfrm rot="5400000">
            <a:off x="2667001" y="-2667002"/>
            <a:ext cx="6858001" cy="12192003"/>
          </a:xfrm>
          <a:prstGeom prst="rect">
            <a:avLst/>
          </a:prstGeom>
        </p:spPr>
      </p:pic>
      <p:pic>
        <p:nvPicPr>
          <p:cNvPr id="7" name="图片 6" descr="图片包含 建筑物, 定居者, 信封&#10;&#10;描述已自动生成">
            <a:extLst>
              <a:ext uri="{FF2B5EF4-FFF2-40B4-BE49-F238E27FC236}">
                <a16:creationId xmlns:a16="http://schemas.microsoft.com/office/drawing/2014/main" xmlns="" id="{B03BD599-29DC-4F32-BE73-47F511ECD2C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65222" y="0"/>
            <a:ext cx="10461557" cy="6858000"/>
          </a:xfrm>
          <a:prstGeom prst="rect">
            <a:avLst/>
          </a:prstGeom>
        </p:spPr>
      </p:pic>
      <p:pic>
        <p:nvPicPr>
          <p:cNvPr id="18" name="图片 17">
            <a:extLst>
              <a:ext uri="{FF2B5EF4-FFF2-40B4-BE49-F238E27FC236}">
                <a16:creationId xmlns:a16="http://schemas.microsoft.com/office/drawing/2014/main" xmlns="" id="{22134649-10A5-4D25-9F4D-04F7753CBD4C}"/>
              </a:ext>
            </a:extLst>
          </p:cNvPr>
          <p:cNvPicPr>
            <a:picLocks noChangeAspect="1"/>
          </p:cNvPicPr>
          <p:nvPr/>
        </p:nvPicPr>
        <p:blipFill>
          <a:blip r:embed="rId5" cstate="email">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rot="21090729">
            <a:off x="7945916" y="4275903"/>
            <a:ext cx="2621338" cy="1702334"/>
          </a:xfrm>
          <a:prstGeom prst="rect">
            <a:avLst/>
          </a:prstGeom>
        </p:spPr>
      </p:pic>
      <p:sp>
        <p:nvSpPr>
          <p:cNvPr id="8" name="文本框 7">
            <a:extLst>
              <a:ext uri="{FF2B5EF4-FFF2-40B4-BE49-F238E27FC236}">
                <a16:creationId xmlns:a16="http://schemas.microsoft.com/office/drawing/2014/main" xmlns="" id="{5100E293-3DA0-4FA3-B7F7-E5A2F15AF55D}"/>
              </a:ext>
            </a:extLst>
          </p:cNvPr>
          <p:cNvSpPr txBox="1"/>
          <p:nvPr/>
        </p:nvSpPr>
        <p:spPr>
          <a:xfrm rot="21138362">
            <a:off x="1943979" y="1580852"/>
            <a:ext cx="5128676" cy="769441"/>
          </a:xfrm>
          <a:prstGeom prst="rect">
            <a:avLst/>
          </a:prstGeom>
          <a:noFill/>
        </p:spPr>
        <p:txBody>
          <a:bodyPr wrap="square" rtlCol="0">
            <a:spAutoFit/>
          </a:bodyPr>
          <a:lstStyle/>
          <a:p>
            <a:r>
              <a:rPr lang="en-US" altLang="zh-CN" sz="4400" b="1">
                <a:latin typeface="Monotype Corsiva" panose="03010101010201010101" pitchFamily="66" charset="0"/>
              </a:rPr>
              <a:t>TO BE CONTINUE</a:t>
            </a:r>
            <a:endParaRPr lang="zh-CN" altLang="en-US" sz="4400" b="1">
              <a:latin typeface="Monotype Corsiva" panose="03010101010201010101" pitchFamily="66" charset="0"/>
            </a:endParaRPr>
          </a:p>
        </p:txBody>
      </p:sp>
      <p:sp>
        <p:nvSpPr>
          <p:cNvPr id="9" name="文本框 8">
            <a:extLst>
              <a:ext uri="{FF2B5EF4-FFF2-40B4-BE49-F238E27FC236}">
                <a16:creationId xmlns:a16="http://schemas.microsoft.com/office/drawing/2014/main" xmlns="" id="{A03C0356-5320-4797-9668-62AC0027175F}"/>
              </a:ext>
            </a:extLst>
          </p:cNvPr>
          <p:cNvSpPr txBox="1"/>
          <p:nvPr/>
        </p:nvSpPr>
        <p:spPr>
          <a:xfrm rot="21138362">
            <a:off x="2084407" y="2390546"/>
            <a:ext cx="7627352" cy="1060931"/>
          </a:xfrm>
          <a:prstGeom prst="rect">
            <a:avLst/>
          </a:prstGeom>
          <a:noFill/>
        </p:spPr>
        <p:txBody>
          <a:bodyPr wrap="square" rtlCol="0">
            <a:spAutoFit/>
          </a:bodyPr>
          <a:lstStyle/>
          <a:p>
            <a:pPr>
              <a:lnSpc>
                <a:spcPct val="120000"/>
              </a:lnSpc>
            </a:pPr>
            <a:r>
              <a:rPr lang="en-US" altLang="zh-CN">
                <a:latin typeface="Juice ITC" panose="04040403040A02020202" pitchFamily="82"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a:latin typeface="Juice ITC" panose="04040403040A02020202" pitchFamily="82" charset="0"/>
            </a:endParaRPr>
          </a:p>
        </p:txBody>
      </p:sp>
      <p:grpSp>
        <p:nvGrpSpPr>
          <p:cNvPr id="11" name="组合 10">
            <a:extLst>
              <a:ext uri="{FF2B5EF4-FFF2-40B4-BE49-F238E27FC236}">
                <a16:creationId xmlns:a16="http://schemas.microsoft.com/office/drawing/2014/main" xmlns="" id="{B270A405-B1A1-4E9F-BDCD-2249DE997814}"/>
              </a:ext>
            </a:extLst>
          </p:cNvPr>
          <p:cNvGrpSpPr/>
          <p:nvPr/>
        </p:nvGrpSpPr>
        <p:grpSpPr>
          <a:xfrm rot="21138362">
            <a:off x="2033032" y="2360606"/>
            <a:ext cx="3258551" cy="38100"/>
            <a:chOff x="2047278" y="1481731"/>
            <a:chExt cx="3258551" cy="38100"/>
          </a:xfrm>
        </p:grpSpPr>
        <p:cxnSp>
          <p:nvCxnSpPr>
            <p:cNvPr id="12" name="直接连接符 11">
              <a:extLst>
                <a:ext uri="{FF2B5EF4-FFF2-40B4-BE49-F238E27FC236}">
                  <a16:creationId xmlns:a16="http://schemas.microsoft.com/office/drawing/2014/main" xmlns="" id="{5C10B82D-B756-4878-A7D5-418B471BDD6F}"/>
                </a:ext>
              </a:extLst>
            </p:cNvPr>
            <p:cNvCxnSpPr/>
            <p:nvPr/>
          </p:nvCxnSpPr>
          <p:spPr>
            <a:xfrm>
              <a:off x="2047278" y="1481731"/>
              <a:ext cx="3258551" cy="0"/>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A79B044B-CBC2-415B-9540-39592072FF4B}"/>
                </a:ext>
              </a:extLst>
            </p:cNvPr>
            <p:cNvCxnSpPr/>
            <p:nvPr/>
          </p:nvCxnSpPr>
          <p:spPr>
            <a:xfrm>
              <a:off x="2047278" y="1519831"/>
              <a:ext cx="3258551" cy="0"/>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 name="文本框 13">
            <a:extLst>
              <a:ext uri="{FF2B5EF4-FFF2-40B4-BE49-F238E27FC236}">
                <a16:creationId xmlns:a16="http://schemas.microsoft.com/office/drawing/2014/main" xmlns="" id="{DD220206-4615-4B8D-B298-2E76BED4CF23}"/>
              </a:ext>
            </a:extLst>
          </p:cNvPr>
          <p:cNvSpPr txBox="1"/>
          <p:nvPr/>
        </p:nvSpPr>
        <p:spPr>
          <a:xfrm rot="21138362">
            <a:off x="2239805" y="3709992"/>
            <a:ext cx="7538532" cy="728533"/>
          </a:xfrm>
          <a:prstGeom prst="rect">
            <a:avLst/>
          </a:prstGeom>
          <a:noFill/>
        </p:spPr>
        <p:txBody>
          <a:bodyPr wrap="square" rtlCol="0">
            <a:spAutoFit/>
          </a:bodyPr>
          <a:lstStyle/>
          <a:p>
            <a:pPr>
              <a:lnSpc>
                <a:spcPct val="120000"/>
              </a:lnSpc>
            </a:pPr>
            <a:r>
              <a:rPr lang="en-US" altLang="zh-CN">
                <a:latin typeface="Juice ITC" panose="04040403040A02020202" pitchFamily="82" charset="0"/>
              </a:rPr>
              <a:t>Fusce est. Vivamus a tellus. Pellentesque habitant morbi tristique senectus et netus et malesuada fames ac turpis egestas. Proin pharetra nonummy pede.</a:t>
            </a:r>
            <a:endParaRPr lang="zh-CN" altLang="en-US">
              <a:latin typeface="Juice ITC" panose="04040403040A02020202" pitchFamily="82" charset="0"/>
            </a:endParaRPr>
          </a:p>
        </p:txBody>
      </p:sp>
      <p:sp>
        <p:nvSpPr>
          <p:cNvPr id="15" name="文本框 14">
            <a:extLst>
              <a:ext uri="{FF2B5EF4-FFF2-40B4-BE49-F238E27FC236}">
                <a16:creationId xmlns:a16="http://schemas.microsoft.com/office/drawing/2014/main" xmlns="" id="{829A79B3-0438-4DCF-92E4-870C755C0EC9}"/>
              </a:ext>
            </a:extLst>
          </p:cNvPr>
          <p:cNvSpPr txBox="1"/>
          <p:nvPr/>
        </p:nvSpPr>
        <p:spPr>
          <a:xfrm rot="21138362">
            <a:off x="2404147" y="4996262"/>
            <a:ext cx="5462509" cy="728533"/>
          </a:xfrm>
          <a:prstGeom prst="rect">
            <a:avLst/>
          </a:prstGeom>
          <a:noFill/>
        </p:spPr>
        <p:txBody>
          <a:bodyPr wrap="square" rtlCol="0">
            <a:spAutoFit/>
          </a:bodyPr>
          <a:lstStyle/>
          <a:p>
            <a:pPr>
              <a:lnSpc>
                <a:spcPct val="120000"/>
              </a:lnSpc>
            </a:pPr>
            <a:r>
              <a:rPr lang="en-US" altLang="zh-CN">
                <a:latin typeface="Juice ITC" panose="04040403040A02020202" pitchFamily="82" charset="0"/>
              </a:rPr>
              <a:t>massa. Fusce posuere, magna sed pulvinar ultricies, purus lectus malesuada libero, sit amet commodo magna eros quis urna</a:t>
            </a:r>
            <a:endParaRPr lang="zh-CN" altLang="en-US">
              <a:latin typeface="Juice ITC" panose="04040403040A02020202" pitchFamily="82" charset="0"/>
            </a:endParaRPr>
          </a:p>
        </p:txBody>
      </p:sp>
    </p:spTree>
    <p:extLst>
      <p:ext uri="{BB962C8B-B14F-4D97-AF65-F5344CB8AC3E}">
        <p14:creationId xmlns:p14="http://schemas.microsoft.com/office/powerpoint/2010/main" val="10761145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invX="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定居者, 建筑物&#10;&#10;描述已自动生成">
            <a:extLst>
              <a:ext uri="{FF2B5EF4-FFF2-40B4-BE49-F238E27FC236}">
                <a16:creationId xmlns:a16="http://schemas.microsoft.com/office/drawing/2014/main" xmlns="" id="{36EE207F-3CEC-4005-AF8E-37D06F5C5A7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rot="5400000">
            <a:off x="2666998" y="-2666999"/>
            <a:ext cx="6858000" cy="12191999"/>
          </a:xfrm>
          <a:prstGeom prst="rect">
            <a:avLst/>
          </a:prstGeom>
        </p:spPr>
      </p:pic>
      <p:pic>
        <p:nvPicPr>
          <p:cNvPr id="5" name="图片 4" descr="图片包含 户外, 树, 天空, 照片&#10;&#10;描述已自动生成">
            <a:extLst>
              <a:ext uri="{FF2B5EF4-FFF2-40B4-BE49-F238E27FC236}">
                <a16:creationId xmlns:a16="http://schemas.microsoft.com/office/drawing/2014/main" xmlns="" id="{DDB14C0D-00CB-4D00-BF53-94502158A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0421366">
            <a:off x="710804" y="2064583"/>
            <a:ext cx="4089673" cy="3032109"/>
          </a:xfrm>
          <a:prstGeom prst="rect">
            <a:avLst/>
          </a:prstGeom>
        </p:spPr>
      </p:pic>
      <p:pic>
        <p:nvPicPr>
          <p:cNvPr id="13" name="图片 12">
            <a:extLst>
              <a:ext uri="{FF2B5EF4-FFF2-40B4-BE49-F238E27FC236}">
                <a16:creationId xmlns:a16="http://schemas.microsoft.com/office/drawing/2014/main" xmlns="" id="{8B337AB1-1877-47D9-9CFD-158C58D6216A}"/>
              </a:ext>
            </a:extLst>
          </p:cNvPr>
          <p:cNvPicPr>
            <a:picLocks noChangeAspect="1"/>
          </p:cNvPicPr>
          <p:nvPr/>
        </p:nvPicPr>
        <p:blipFill>
          <a:blip r:embed="rId4" cstate="email">
            <a:duotone>
              <a:prstClr val="black"/>
              <a:srgbClr val="D5BC94">
                <a:tint val="45000"/>
                <a:satMod val="400000"/>
              </a:srgbClr>
            </a:duotone>
            <a:alphaModFix amt="70000"/>
            <a:extLst>
              <a:ext uri="{28A0092B-C50C-407E-A947-70E740481C1C}">
                <a14:useLocalDpi xmlns:a14="http://schemas.microsoft.com/office/drawing/2010/main"/>
              </a:ext>
            </a:extLst>
          </a:blip>
          <a:stretch>
            <a:fillRect/>
          </a:stretch>
        </p:blipFill>
        <p:spPr>
          <a:xfrm rot="11853398">
            <a:off x="33075" y="1589243"/>
            <a:ext cx="1329102" cy="2592748"/>
          </a:xfrm>
          <a:prstGeom prst="rect">
            <a:avLst/>
          </a:prstGeom>
        </p:spPr>
      </p:pic>
      <p:pic>
        <p:nvPicPr>
          <p:cNvPr id="14" name="图片 13">
            <a:extLst>
              <a:ext uri="{FF2B5EF4-FFF2-40B4-BE49-F238E27FC236}">
                <a16:creationId xmlns:a16="http://schemas.microsoft.com/office/drawing/2014/main" xmlns="" id="{CDC5B532-BC25-4C08-A04B-A95677AA5D89}"/>
              </a:ext>
            </a:extLst>
          </p:cNvPr>
          <p:cNvPicPr>
            <a:picLocks noChangeAspect="1"/>
          </p:cNvPicPr>
          <p:nvPr/>
        </p:nvPicPr>
        <p:blipFill>
          <a:blip r:embed="rId5" cstate="email">
            <a:duotone>
              <a:prstClr val="black"/>
              <a:srgbClr val="D5BC94">
                <a:tint val="45000"/>
                <a:satMod val="400000"/>
              </a:srgbClr>
            </a:duotone>
            <a:alphaModFix amt="70000"/>
            <a:extLst>
              <a:ext uri="{28A0092B-C50C-407E-A947-70E740481C1C}">
                <a14:useLocalDpi xmlns:a14="http://schemas.microsoft.com/office/drawing/2010/main"/>
              </a:ext>
            </a:extLst>
          </a:blip>
          <a:stretch>
            <a:fillRect/>
          </a:stretch>
        </p:blipFill>
        <p:spPr>
          <a:xfrm rot="1034494">
            <a:off x="4255654" y="3603565"/>
            <a:ext cx="1116091" cy="1627059"/>
          </a:xfrm>
          <a:prstGeom prst="rect">
            <a:avLst/>
          </a:prstGeom>
        </p:spPr>
      </p:pic>
      <p:pic>
        <p:nvPicPr>
          <p:cNvPr id="20" name="图片 19" descr="图片包含 户外, 照片&#10;&#10;描述已自动生成">
            <a:extLst>
              <a:ext uri="{FF2B5EF4-FFF2-40B4-BE49-F238E27FC236}">
                <a16:creationId xmlns:a16="http://schemas.microsoft.com/office/drawing/2014/main" xmlns="" id="{2758C8C6-1491-4A0C-88E3-C38E9F8A913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758717">
            <a:off x="3640861" y="906613"/>
            <a:ext cx="1382008" cy="1387210"/>
          </a:xfrm>
          <a:prstGeom prst="rect">
            <a:avLst/>
          </a:prstGeom>
        </p:spPr>
      </p:pic>
      <p:pic>
        <p:nvPicPr>
          <p:cNvPr id="26" name="图片 25" hidden="1">
            <a:extLst>
              <a:ext uri="{FF2B5EF4-FFF2-40B4-BE49-F238E27FC236}">
                <a16:creationId xmlns:a16="http://schemas.microsoft.com/office/drawing/2014/main" xmlns="" id="{5A4B981E-445B-4575-BD0C-E191835210DF}"/>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9245600" y="167438"/>
            <a:ext cx="2861459" cy="1037248"/>
          </a:xfrm>
          <a:prstGeom prst="rect">
            <a:avLst/>
          </a:prstGeom>
        </p:spPr>
      </p:pic>
      <p:sp>
        <p:nvSpPr>
          <p:cNvPr id="29" name="文本框 28">
            <a:extLst>
              <a:ext uri="{FF2B5EF4-FFF2-40B4-BE49-F238E27FC236}">
                <a16:creationId xmlns:a16="http://schemas.microsoft.com/office/drawing/2014/main" xmlns="" id="{9D65A2FF-CF1E-4DBB-A290-F8ED8CFB6267}"/>
              </a:ext>
            </a:extLst>
          </p:cNvPr>
          <p:cNvSpPr txBox="1"/>
          <p:nvPr/>
        </p:nvSpPr>
        <p:spPr>
          <a:xfrm>
            <a:off x="5587799" y="2355153"/>
            <a:ext cx="6389464" cy="1060931"/>
          </a:xfrm>
          <a:prstGeom prst="rect">
            <a:avLst/>
          </a:prstGeom>
          <a:noFill/>
        </p:spPr>
        <p:txBody>
          <a:bodyPr wrap="square" rtlCol="0">
            <a:spAutoFit/>
          </a:bodyPr>
          <a:lstStyle/>
          <a:p>
            <a:pPr>
              <a:lnSpc>
                <a:spcPct val="120000"/>
              </a:lnSpc>
            </a:pPr>
            <a:r>
              <a:rPr lang="en-US" altLang="zh-CN">
                <a:latin typeface="Juice ITC" panose="04040403040A02020202" pitchFamily="82"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a:latin typeface="Juice ITC" panose="04040403040A02020202" pitchFamily="82" charset="0"/>
            </a:endParaRPr>
          </a:p>
        </p:txBody>
      </p:sp>
      <p:grpSp>
        <p:nvGrpSpPr>
          <p:cNvPr id="36" name="组合 35">
            <a:extLst>
              <a:ext uri="{FF2B5EF4-FFF2-40B4-BE49-F238E27FC236}">
                <a16:creationId xmlns:a16="http://schemas.microsoft.com/office/drawing/2014/main" xmlns="" id="{8493C8B4-AA55-46E8-BC01-68FC9CCADDE9}"/>
              </a:ext>
            </a:extLst>
          </p:cNvPr>
          <p:cNvGrpSpPr/>
          <p:nvPr/>
        </p:nvGrpSpPr>
        <p:grpSpPr>
          <a:xfrm>
            <a:off x="5994400" y="5385308"/>
            <a:ext cx="5903263" cy="1241507"/>
            <a:chOff x="5994400" y="5182108"/>
            <a:chExt cx="5903263" cy="1241507"/>
          </a:xfrm>
        </p:grpSpPr>
        <p:pic>
          <p:nvPicPr>
            <p:cNvPr id="35" name="图片 34">
              <a:extLst>
                <a:ext uri="{FF2B5EF4-FFF2-40B4-BE49-F238E27FC236}">
                  <a16:creationId xmlns:a16="http://schemas.microsoft.com/office/drawing/2014/main" xmlns="" id="{DC675CA2-1114-49E3-BE56-D83A0B77078E}"/>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10887010" y="5182108"/>
              <a:ext cx="1010653" cy="1241507"/>
            </a:xfrm>
            <a:prstGeom prst="rect">
              <a:avLst/>
            </a:prstGeom>
          </p:spPr>
        </p:pic>
        <p:pic>
          <p:nvPicPr>
            <p:cNvPr id="28" name="图片 27" descr="图片包含 天空&#10;&#10;描述已自动生成">
              <a:extLst>
                <a:ext uri="{FF2B5EF4-FFF2-40B4-BE49-F238E27FC236}">
                  <a16:creationId xmlns:a16="http://schemas.microsoft.com/office/drawing/2014/main" xmlns="" id="{4F4A1051-7F09-4FEA-8DCC-4EB31B5D0051}"/>
                </a:ext>
              </a:extLst>
            </p:cNvPr>
            <p:cNvPicPr>
              <a:picLocks noChangeAspect="1"/>
            </p:cNvPicPr>
            <p:nvPr/>
          </p:nvPicPr>
          <p:blipFill>
            <a:blip r:embed="rId9" cstate="email">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a:ext>
              </a:extLst>
            </a:blip>
            <a:stretch>
              <a:fillRect/>
            </a:stretch>
          </p:blipFill>
          <p:spPr>
            <a:xfrm>
              <a:off x="5994400" y="5221267"/>
              <a:ext cx="5506589" cy="1037248"/>
            </a:xfrm>
            <a:prstGeom prst="rect">
              <a:avLst/>
            </a:prstGeom>
          </p:spPr>
        </p:pic>
      </p:grpSp>
      <p:sp>
        <p:nvSpPr>
          <p:cNvPr id="37" name="文本框 36">
            <a:extLst>
              <a:ext uri="{FF2B5EF4-FFF2-40B4-BE49-F238E27FC236}">
                <a16:creationId xmlns:a16="http://schemas.microsoft.com/office/drawing/2014/main" xmlns="" id="{43C30353-AF12-4256-98DE-65FE376F1DC6}"/>
              </a:ext>
            </a:extLst>
          </p:cNvPr>
          <p:cNvSpPr txBox="1"/>
          <p:nvPr/>
        </p:nvSpPr>
        <p:spPr>
          <a:xfrm>
            <a:off x="4510363" y="1465397"/>
            <a:ext cx="5047380" cy="769441"/>
          </a:xfrm>
          <a:prstGeom prst="rect">
            <a:avLst/>
          </a:prstGeom>
          <a:noFill/>
        </p:spPr>
        <p:txBody>
          <a:bodyPr wrap="square" rtlCol="0">
            <a:spAutoFit/>
          </a:bodyPr>
          <a:lstStyle/>
          <a:p>
            <a:r>
              <a:rPr lang="en-US" altLang="zh-CN" sz="4400" b="1">
                <a:latin typeface="Monotype Corsiva" panose="03010101010201010101" pitchFamily="66" charset="0"/>
              </a:rPr>
              <a:t>TITLE GOES HERE</a:t>
            </a:r>
            <a:endParaRPr lang="zh-CN" altLang="en-US" sz="4400" b="1">
              <a:latin typeface="Monotype Corsiva" panose="03010101010201010101" pitchFamily="66" charset="0"/>
            </a:endParaRPr>
          </a:p>
        </p:txBody>
      </p:sp>
      <p:sp>
        <p:nvSpPr>
          <p:cNvPr id="38" name="文本框 37">
            <a:extLst>
              <a:ext uri="{FF2B5EF4-FFF2-40B4-BE49-F238E27FC236}">
                <a16:creationId xmlns:a16="http://schemas.microsoft.com/office/drawing/2014/main" xmlns="" id="{5A84D172-B992-4649-B601-E869C5E76C44}"/>
              </a:ext>
            </a:extLst>
          </p:cNvPr>
          <p:cNvSpPr txBox="1"/>
          <p:nvPr/>
        </p:nvSpPr>
        <p:spPr>
          <a:xfrm>
            <a:off x="5587799" y="3638771"/>
            <a:ext cx="6309864" cy="728533"/>
          </a:xfrm>
          <a:prstGeom prst="rect">
            <a:avLst/>
          </a:prstGeom>
          <a:noFill/>
        </p:spPr>
        <p:txBody>
          <a:bodyPr wrap="square" rtlCol="0">
            <a:spAutoFit/>
          </a:bodyPr>
          <a:lstStyle/>
          <a:p>
            <a:pPr>
              <a:lnSpc>
                <a:spcPct val="120000"/>
              </a:lnSpc>
            </a:pPr>
            <a:r>
              <a:rPr lang="en-US" altLang="zh-CN">
                <a:latin typeface="Juice ITC" panose="04040403040A02020202" pitchFamily="82" charset="0"/>
              </a:rPr>
              <a:t>Maecenas porttitor congue massa. Fusce posuere, magna sed pulvinar ultricies, purus lectus malesuada libero, sit amet commodo magna eros quis urna. Nunc viverra imperdiet enim.</a:t>
            </a:r>
            <a:endParaRPr lang="zh-CN" altLang="en-US">
              <a:latin typeface="Juice ITC" panose="04040403040A02020202" pitchFamily="82" charset="0"/>
            </a:endParaRPr>
          </a:p>
        </p:txBody>
      </p:sp>
      <p:sp>
        <p:nvSpPr>
          <p:cNvPr id="39" name="文本框 38">
            <a:extLst>
              <a:ext uri="{FF2B5EF4-FFF2-40B4-BE49-F238E27FC236}">
                <a16:creationId xmlns:a16="http://schemas.microsoft.com/office/drawing/2014/main" xmlns="" id="{67C1C8B1-4126-4179-9D78-933D11346FB9}"/>
              </a:ext>
            </a:extLst>
          </p:cNvPr>
          <p:cNvSpPr txBox="1"/>
          <p:nvPr/>
        </p:nvSpPr>
        <p:spPr>
          <a:xfrm>
            <a:off x="5587799" y="4589991"/>
            <a:ext cx="6309864" cy="396134"/>
          </a:xfrm>
          <a:prstGeom prst="rect">
            <a:avLst/>
          </a:prstGeom>
          <a:noFill/>
        </p:spPr>
        <p:txBody>
          <a:bodyPr wrap="square" rtlCol="0">
            <a:spAutoFit/>
          </a:bodyPr>
          <a:lstStyle/>
          <a:p>
            <a:pPr>
              <a:lnSpc>
                <a:spcPct val="120000"/>
              </a:lnSpc>
            </a:pPr>
            <a:r>
              <a:rPr lang="en-US" altLang="zh-CN">
                <a:latin typeface="Juice ITC" panose="04040403040A02020202" pitchFamily="82" charset="0"/>
              </a:rPr>
              <a:t>purus lectus malesuada libero, sit amet commodo magna eros quis urna</a:t>
            </a:r>
            <a:endParaRPr lang="zh-CN" altLang="en-US">
              <a:latin typeface="Juice ITC" panose="04040403040A02020202" pitchFamily="82" charset="0"/>
            </a:endParaRPr>
          </a:p>
        </p:txBody>
      </p:sp>
    </p:spTree>
    <p:extLst>
      <p:ext uri="{BB962C8B-B14F-4D97-AF65-F5344CB8AC3E}">
        <p14:creationId xmlns:p14="http://schemas.microsoft.com/office/powerpoint/2010/main" val="25486287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图片 131" descr="图片包含 建筑物, 旧, 就坐&#10;&#10;描述已自动生成">
            <a:extLst>
              <a:ext uri="{FF2B5EF4-FFF2-40B4-BE49-F238E27FC236}">
                <a16:creationId xmlns:a16="http://schemas.microsoft.com/office/drawing/2014/main" xmlns="" id="{22063BCC-9FB1-41A8-8F6D-1C45BC05272F}"/>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rot="5400000">
            <a:off x="2667005" y="-2667003"/>
            <a:ext cx="6857996" cy="12192003"/>
          </a:xfrm>
          <a:prstGeom prst="rect">
            <a:avLst/>
          </a:prstGeom>
        </p:spPr>
      </p:pic>
      <p:sp>
        <p:nvSpPr>
          <p:cNvPr id="59" name="文本框 58">
            <a:extLst>
              <a:ext uri="{FF2B5EF4-FFF2-40B4-BE49-F238E27FC236}">
                <a16:creationId xmlns:a16="http://schemas.microsoft.com/office/drawing/2014/main" xmlns="" id="{31091890-8F3F-4E44-92AE-FB3589555CE0}"/>
              </a:ext>
            </a:extLst>
          </p:cNvPr>
          <p:cNvSpPr txBox="1"/>
          <p:nvPr/>
        </p:nvSpPr>
        <p:spPr>
          <a:xfrm>
            <a:off x="457200" y="2749531"/>
            <a:ext cx="5638800" cy="2535951"/>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altLang="zh-CN">
                <a:latin typeface="Juice ITC" panose="04040403040A02020202" pitchFamily="82" charset="0"/>
              </a:rPr>
              <a:t>Lorem ipsum dolor sit amet, consectetuer adipiscing elit</a:t>
            </a:r>
          </a:p>
          <a:p>
            <a:pPr marL="285750" indent="-285750">
              <a:lnSpc>
                <a:spcPct val="150000"/>
              </a:lnSpc>
              <a:buFont typeface="Arial" panose="020B0604020202020204" pitchFamily="34" charset="0"/>
              <a:buChar char="•"/>
            </a:pPr>
            <a:r>
              <a:rPr lang="en-US" altLang="zh-CN">
                <a:latin typeface="Juice ITC" panose="04040403040A02020202" pitchFamily="82" charset="0"/>
              </a:rPr>
              <a:t>Maecenas porttitor congue massa. Fusce posuere, magna sed pulvinar ultricies, purus lectus malesuada libero</a:t>
            </a:r>
          </a:p>
          <a:p>
            <a:pPr marL="285750" indent="-285750">
              <a:lnSpc>
                <a:spcPct val="150000"/>
              </a:lnSpc>
              <a:buFont typeface="Arial" panose="020B0604020202020204" pitchFamily="34" charset="0"/>
              <a:buChar char="•"/>
            </a:pPr>
            <a:r>
              <a:rPr lang="en-US" altLang="zh-CN">
                <a:latin typeface="Juice ITC" panose="04040403040A02020202" pitchFamily="82" charset="0"/>
              </a:rPr>
              <a:t>sit amet commodo magna eros quis urna. Nunc viverra imperdiet enim. Lorem ipsum dolor sit amet, consectetuer adipiscing elit</a:t>
            </a:r>
          </a:p>
          <a:p>
            <a:pPr marL="285750" indent="-285750">
              <a:lnSpc>
                <a:spcPct val="150000"/>
              </a:lnSpc>
              <a:buFont typeface="Arial" panose="020B0604020202020204" pitchFamily="34" charset="0"/>
              <a:buChar char="•"/>
            </a:pPr>
            <a:r>
              <a:rPr lang="en-US" altLang="zh-CN">
                <a:latin typeface="Juice ITC" panose="04040403040A02020202" pitchFamily="82" charset="0"/>
              </a:rPr>
              <a:t>Maecenas porttitor congue massa. Fusce posuere, magna sed pulvinar</a:t>
            </a:r>
          </a:p>
        </p:txBody>
      </p:sp>
      <p:grpSp>
        <p:nvGrpSpPr>
          <p:cNvPr id="117" name="组合 116">
            <a:extLst>
              <a:ext uri="{FF2B5EF4-FFF2-40B4-BE49-F238E27FC236}">
                <a16:creationId xmlns:a16="http://schemas.microsoft.com/office/drawing/2014/main" xmlns="" id="{95599597-C873-4346-839A-54D88F50BE8F}"/>
              </a:ext>
            </a:extLst>
          </p:cNvPr>
          <p:cNvGrpSpPr/>
          <p:nvPr/>
        </p:nvGrpSpPr>
        <p:grpSpPr>
          <a:xfrm>
            <a:off x="6337421" y="1572518"/>
            <a:ext cx="5105279" cy="3712964"/>
            <a:chOff x="419099" y="1711582"/>
            <a:chExt cx="4692651" cy="3412868"/>
          </a:xfrm>
        </p:grpSpPr>
        <p:pic>
          <p:nvPicPr>
            <p:cNvPr id="116" name="图片 115" descr="图片包含 户外, 照片, 白色, 船&#10;&#10;描述已自动生成">
              <a:extLst>
                <a:ext uri="{FF2B5EF4-FFF2-40B4-BE49-F238E27FC236}">
                  <a16:creationId xmlns:a16="http://schemas.microsoft.com/office/drawing/2014/main" xmlns="" id="{4705BEE4-C49F-4C26-9BAD-71B1F4335CE4}"/>
                </a:ext>
              </a:extLst>
            </p:cNvPr>
            <p:cNvPicPr>
              <a:picLocks noChangeAspect="1"/>
            </p:cNvPicPr>
            <p:nvPr/>
          </p:nvPicPr>
          <p:blipFill>
            <a:blip r:embed="rId3" cstate="email">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a:ext>
              </a:extLst>
            </a:blip>
            <a:srcRect/>
            <a:stretch>
              <a:fillRect/>
            </a:stretch>
          </p:blipFill>
          <p:spPr>
            <a:xfrm>
              <a:off x="419099" y="1711582"/>
              <a:ext cx="4692651" cy="3412868"/>
            </a:xfrm>
            <a:custGeom>
              <a:avLst/>
              <a:gdLst>
                <a:gd name="connsiteX0" fmla="*/ 41275 w 4692651"/>
                <a:gd name="connsiteY0" fmla="*/ 49084 h 3412868"/>
                <a:gd name="connsiteX1" fmla="*/ 41275 w 4692651"/>
                <a:gd name="connsiteY1" fmla="*/ 3363784 h 3412868"/>
                <a:gd name="connsiteX2" fmla="*/ 4651375 w 4692651"/>
                <a:gd name="connsiteY2" fmla="*/ 3363784 h 3412868"/>
                <a:gd name="connsiteX3" fmla="*/ 4651375 w 4692651"/>
                <a:gd name="connsiteY3" fmla="*/ 49084 h 3412868"/>
                <a:gd name="connsiteX4" fmla="*/ 0 w 4692651"/>
                <a:gd name="connsiteY4" fmla="*/ 0 h 3412868"/>
                <a:gd name="connsiteX5" fmla="*/ 4692651 w 4692651"/>
                <a:gd name="connsiteY5" fmla="*/ 0 h 3412868"/>
                <a:gd name="connsiteX6" fmla="*/ 4692651 w 4692651"/>
                <a:gd name="connsiteY6" fmla="*/ 3412868 h 3412868"/>
                <a:gd name="connsiteX7" fmla="*/ 0 w 4692651"/>
                <a:gd name="connsiteY7" fmla="*/ 3412868 h 341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92651" h="3412868">
                  <a:moveTo>
                    <a:pt x="41275" y="49084"/>
                  </a:moveTo>
                  <a:lnTo>
                    <a:pt x="41275" y="3363784"/>
                  </a:lnTo>
                  <a:lnTo>
                    <a:pt x="4651375" y="3363784"/>
                  </a:lnTo>
                  <a:lnTo>
                    <a:pt x="4651375" y="49084"/>
                  </a:lnTo>
                  <a:close/>
                  <a:moveTo>
                    <a:pt x="0" y="0"/>
                  </a:moveTo>
                  <a:lnTo>
                    <a:pt x="4692651" y="0"/>
                  </a:lnTo>
                  <a:lnTo>
                    <a:pt x="4692651" y="3412868"/>
                  </a:lnTo>
                  <a:lnTo>
                    <a:pt x="0" y="3412868"/>
                  </a:lnTo>
                  <a:close/>
                </a:path>
              </a:pathLst>
            </a:custGeom>
          </p:spPr>
        </p:pic>
        <p:pic>
          <p:nvPicPr>
            <p:cNvPr id="115" name="图片 114" descr="图片包含 室内, 天花板, 墙壁, 人员&#10;&#10;描述已自动生成">
              <a:extLst>
                <a:ext uri="{FF2B5EF4-FFF2-40B4-BE49-F238E27FC236}">
                  <a16:creationId xmlns:a16="http://schemas.microsoft.com/office/drawing/2014/main" xmlns="" id="{A0522A31-A791-4266-B4E0-F1A23E1FC39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60374" y="1760666"/>
              <a:ext cx="4610100" cy="3314700"/>
            </a:xfrm>
            <a:prstGeom prst="rect">
              <a:avLst/>
            </a:prstGeom>
          </p:spPr>
        </p:pic>
      </p:grpSp>
      <p:grpSp>
        <p:nvGrpSpPr>
          <p:cNvPr id="134" name="组合 133">
            <a:extLst>
              <a:ext uri="{FF2B5EF4-FFF2-40B4-BE49-F238E27FC236}">
                <a16:creationId xmlns:a16="http://schemas.microsoft.com/office/drawing/2014/main" xmlns="" id="{767CF3E2-69AD-4B17-B881-6D776279CB03}"/>
              </a:ext>
            </a:extLst>
          </p:cNvPr>
          <p:cNvGrpSpPr/>
          <p:nvPr/>
        </p:nvGrpSpPr>
        <p:grpSpPr>
          <a:xfrm rot="1491822">
            <a:off x="2518728" y="1294417"/>
            <a:ext cx="4751491" cy="1504574"/>
            <a:chOff x="1443569" y="1323491"/>
            <a:chExt cx="4751491" cy="1504574"/>
          </a:xfrm>
        </p:grpSpPr>
        <p:grpSp>
          <p:nvGrpSpPr>
            <p:cNvPr id="133" name="组合 132">
              <a:extLst>
                <a:ext uri="{FF2B5EF4-FFF2-40B4-BE49-F238E27FC236}">
                  <a16:creationId xmlns:a16="http://schemas.microsoft.com/office/drawing/2014/main" xmlns="" id="{F3525115-6C4D-47D0-8E1E-A079A3F2A90C}"/>
                </a:ext>
              </a:extLst>
            </p:cNvPr>
            <p:cNvGrpSpPr/>
            <p:nvPr/>
          </p:nvGrpSpPr>
          <p:grpSpPr>
            <a:xfrm>
              <a:off x="1564370" y="1432667"/>
              <a:ext cx="4509888" cy="1286222"/>
              <a:chOff x="1557536" y="1432667"/>
              <a:chExt cx="4509888" cy="1286222"/>
            </a:xfrm>
          </p:grpSpPr>
          <p:sp>
            <p:nvSpPr>
              <p:cNvPr id="58" name="文本框 57">
                <a:extLst>
                  <a:ext uri="{FF2B5EF4-FFF2-40B4-BE49-F238E27FC236}">
                    <a16:creationId xmlns:a16="http://schemas.microsoft.com/office/drawing/2014/main" xmlns="" id="{D5C20206-8694-487F-B63F-AA0760434AA9}"/>
                  </a:ext>
                </a:extLst>
              </p:cNvPr>
              <p:cNvSpPr txBox="1"/>
              <p:nvPr/>
            </p:nvSpPr>
            <p:spPr>
              <a:xfrm>
                <a:off x="1557537" y="1691058"/>
                <a:ext cx="4509887" cy="769441"/>
              </a:xfrm>
              <a:prstGeom prst="rect">
                <a:avLst/>
              </a:prstGeom>
              <a:noFill/>
            </p:spPr>
            <p:txBody>
              <a:bodyPr wrap="square" rtlCol="0">
                <a:spAutoFit/>
              </a:bodyPr>
              <a:lstStyle/>
              <a:p>
                <a:r>
                  <a:rPr lang="en-US" altLang="zh-CN" sz="4400" b="1">
                    <a:latin typeface="Monotype Corsiva" panose="03010101010201010101" pitchFamily="66" charset="0"/>
                  </a:rPr>
                  <a:t>SUPPORTERS SAY</a:t>
                </a:r>
                <a:endParaRPr lang="zh-CN" altLang="en-US" sz="4400" b="1">
                  <a:latin typeface="Monotype Corsiva" panose="03010101010201010101" pitchFamily="66" charset="0"/>
                </a:endParaRPr>
              </a:p>
            </p:txBody>
          </p:sp>
          <p:sp>
            <p:nvSpPr>
              <p:cNvPr id="125" name="文本框 124">
                <a:extLst>
                  <a:ext uri="{FF2B5EF4-FFF2-40B4-BE49-F238E27FC236}">
                    <a16:creationId xmlns:a16="http://schemas.microsoft.com/office/drawing/2014/main" xmlns="" id="{CF4B5C11-773B-4C84-BB89-4E53A1FD380D}"/>
                  </a:ext>
                </a:extLst>
              </p:cNvPr>
              <p:cNvSpPr txBox="1"/>
              <p:nvPr/>
            </p:nvSpPr>
            <p:spPr>
              <a:xfrm>
                <a:off x="1557536" y="1432667"/>
                <a:ext cx="3791703" cy="362343"/>
              </a:xfrm>
              <a:prstGeom prst="rect">
                <a:avLst/>
              </a:prstGeom>
              <a:noFill/>
            </p:spPr>
            <p:txBody>
              <a:bodyPr wrap="square" rtlCol="0">
                <a:spAutoFit/>
              </a:bodyPr>
              <a:lstStyle/>
              <a:p>
                <a:pPr>
                  <a:lnSpc>
                    <a:spcPct val="120000"/>
                  </a:lnSpc>
                </a:pPr>
                <a:r>
                  <a:rPr lang="en-US" altLang="zh-CN" sz="1600" b="1">
                    <a:latin typeface="Juice ITC" panose="04040403040A02020202" pitchFamily="82" charset="0"/>
                  </a:rPr>
                  <a:t>LOREM IPSUM DOLOR SIT AMET, CONSECTETUER ADIPISCING ELIT</a:t>
                </a:r>
                <a:endParaRPr lang="zh-CN" altLang="en-US" sz="1600" b="1">
                  <a:latin typeface="Juice ITC" panose="04040403040A02020202" pitchFamily="82" charset="0"/>
                </a:endParaRPr>
              </a:p>
            </p:txBody>
          </p:sp>
          <p:sp>
            <p:nvSpPr>
              <p:cNvPr id="127" name="文本框 126">
                <a:extLst>
                  <a:ext uri="{FF2B5EF4-FFF2-40B4-BE49-F238E27FC236}">
                    <a16:creationId xmlns:a16="http://schemas.microsoft.com/office/drawing/2014/main" xmlns="" id="{422A94B4-21BE-4C31-8EAF-42EEB153A87A}"/>
                  </a:ext>
                </a:extLst>
              </p:cNvPr>
              <p:cNvSpPr txBox="1"/>
              <p:nvPr/>
            </p:nvSpPr>
            <p:spPr>
              <a:xfrm>
                <a:off x="1557537" y="2356546"/>
                <a:ext cx="2734904" cy="362343"/>
              </a:xfrm>
              <a:prstGeom prst="rect">
                <a:avLst/>
              </a:prstGeom>
              <a:noFill/>
            </p:spPr>
            <p:txBody>
              <a:bodyPr wrap="square" rtlCol="0">
                <a:spAutoFit/>
              </a:bodyPr>
              <a:lstStyle/>
              <a:p>
                <a:pPr>
                  <a:lnSpc>
                    <a:spcPct val="120000"/>
                  </a:lnSpc>
                </a:pPr>
                <a:r>
                  <a:rPr lang="en-US" altLang="zh-CN" sz="1600" b="1">
                    <a:latin typeface="Juice ITC" panose="04040403040A02020202" pitchFamily="82" charset="0"/>
                  </a:rPr>
                  <a:t>URNA. NUNC VIVERRA IMPERDIET ENIM</a:t>
                </a:r>
                <a:endParaRPr lang="zh-CN" altLang="en-US" sz="1600" b="1">
                  <a:latin typeface="Juice ITC" panose="04040403040A02020202" pitchFamily="82" charset="0"/>
                </a:endParaRPr>
              </a:p>
            </p:txBody>
          </p:sp>
        </p:grpSp>
        <p:sp>
          <p:nvSpPr>
            <p:cNvPr id="129" name="矩形 128">
              <a:extLst>
                <a:ext uri="{FF2B5EF4-FFF2-40B4-BE49-F238E27FC236}">
                  <a16:creationId xmlns:a16="http://schemas.microsoft.com/office/drawing/2014/main" xmlns="" id="{5DDB2A09-279B-42A8-9435-8DE6A6A83DFD}"/>
                </a:ext>
              </a:extLst>
            </p:cNvPr>
            <p:cNvSpPr/>
            <p:nvPr/>
          </p:nvSpPr>
          <p:spPr>
            <a:xfrm>
              <a:off x="1443569" y="1323491"/>
              <a:ext cx="4751491" cy="150457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111297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invX="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照片, 军用车辆, 运输, 男士&#10;&#10;描述已自动生成">
            <a:extLst>
              <a:ext uri="{FF2B5EF4-FFF2-40B4-BE49-F238E27FC236}">
                <a16:creationId xmlns:a16="http://schemas.microsoft.com/office/drawing/2014/main" xmlns="" id="{6BBE6D3F-4E83-40BF-98C4-F73342940BF2}"/>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rcRect l="1666" t="3333" r="1459" b="2037"/>
          <a:stretch/>
        </p:blipFill>
        <p:spPr>
          <a:xfrm>
            <a:off x="0" y="0"/>
            <a:ext cx="12192000" cy="6858000"/>
          </a:xfrm>
          <a:prstGeom prst="rect">
            <a:avLst/>
          </a:prstGeom>
        </p:spPr>
      </p:pic>
      <p:pic>
        <p:nvPicPr>
          <p:cNvPr id="7" name="图片 6" descr="图片包含 定居者, 信封, 薯片&#10;&#10;描述已自动生成">
            <a:extLst>
              <a:ext uri="{FF2B5EF4-FFF2-40B4-BE49-F238E27FC236}">
                <a16:creationId xmlns:a16="http://schemas.microsoft.com/office/drawing/2014/main" xmlns="" id="{1E273450-5988-42FA-BF08-7C45973F1F5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90584" y="119634"/>
            <a:ext cx="7645400" cy="6618732"/>
          </a:xfrm>
          <a:prstGeom prst="rect">
            <a:avLst/>
          </a:prstGeom>
        </p:spPr>
      </p:pic>
      <p:sp>
        <p:nvSpPr>
          <p:cNvPr id="18" name="文本框 17">
            <a:extLst>
              <a:ext uri="{FF2B5EF4-FFF2-40B4-BE49-F238E27FC236}">
                <a16:creationId xmlns:a16="http://schemas.microsoft.com/office/drawing/2014/main" xmlns="" id="{F55620FC-C2F3-461C-9DBA-9AC675FB4645}"/>
              </a:ext>
            </a:extLst>
          </p:cNvPr>
          <p:cNvSpPr txBox="1"/>
          <p:nvPr/>
        </p:nvSpPr>
        <p:spPr>
          <a:xfrm rot="20285763">
            <a:off x="1656287" y="1143736"/>
            <a:ext cx="3751746" cy="769441"/>
          </a:xfrm>
          <a:prstGeom prst="rect">
            <a:avLst/>
          </a:prstGeom>
          <a:noFill/>
        </p:spPr>
        <p:txBody>
          <a:bodyPr wrap="square" rtlCol="0">
            <a:spAutoFit/>
          </a:bodyPr>
          <a:lstStyle/>
          <a:p>
            <a:r>
              <a:rPr lang="en-US" altLang="zh-CN" sz="4400" b="1">
                <a:latin typeface="Monotype Corsiva" panose="03010101010201010101" pitchFamily="66" charset="0"/>
              </a:rPr>
              <a:t>TEXT HERE</a:t>
            </a:r>
            <a:endParaRPr lang="zh-CN" altLang="en-US" sz="4400" b="1">
              <a:latin typeface="Monotype Corsiva" panose="03010101010201010101" pitchFamily="66" charset="0"/>
            </a:endParaRPr>
          </a:p>
        </p:txBody>
      </p:sp>
      <p:sp>
        <p:nvSpPr>
          <p:cNvPr id="19" name="文本框 18">
            <a:extLst>
              <a:ext uri="{FF2B5EF4-FFF2-40B4-BE49-F238E27FC236}">
                <a16:creationId xmlns:a16="http://schemas.microsoft.com/office/drawing/2014/main" xmlns="" id="{C2B5D23C-2A05-41BC-97B0-3C5F5B166654}"/>
              </a:ext>
            </a:extLst>
          </p:cNvPr>
          <p:cNvSpPr txBox="1"/>
          <p:nvPr/>
        </p:nvSpPr>
        <p:spPr>
          <a:xfrm rot="20285763">
            <a:off x="1975248" y="1743215"/>
            <a:ext cx="3643086" cy="1178079"/>
          </a:xfrm>
          <a:prstGeom prst="rect">
            <a:avLst/>
          </a:prstGeom>
          <a:noFill/>
        </p:spPr>
        <p:txBody>
          <a:bodyPr wrap="square" rtlCol="0">
            <a:spAutoFit/>
          </a:bodyPr>
          <a:lstStyle/>
          <a:p>
            <a:pPr>
              <a:lnSpc>
                <a:spcPct val="120000"/>
              </a:lnSpc>
            </a:pPr>
            <a:r>
              <a:rPr lang="en-US" altLang="zh-CN" b="1">
                <a:latin typeface="Juice ITC" panose="04040403040A02020202" pitchFamily="82" charset="0"/>
              </a:rPr>
              <a:t>Lorem ipsum </a:t>
            </a:r>
            <a:r>
              <a:rPr lang="en-US" altLang="zh-CN" sz="1400">
                <a:latin typeface="Juice ITC" panose="04040403040A02020202" pitchFamily="82" charset="0"/>
              </a:rPr>
              <a:t>dolor sit amet, consectetuer adipiscing elit. Maecenas porttitor congue massa. Fusce posuere, mag</a:t>
            </a:r>
          </a:p>
          <a:p>
            <a:pPr>
              <a:lnSpc>
                <a:spcPct val="120000"/>
              </a:lnSpc>
            </a:pPr>
            <a:r>
              <a:rPr lang="en-US" altLang="zh-CN" sz="1400">
                <a:latin typeface="Juice ITC" panose="04040403040A02020202" pitchFamily="82" charset="0"/>
              </a:rPr>
              <a:t>na sed pulvinar ultricies, purus lectus malesuada</a:t>
            </a:r>
          </a:p>
          <a:p>
            <a:pPr>
              <a:lnSpc>
                <a:spcPct val="120000"/>
              </a:lnSpc>
            </a:pPr>
            <a:r>
              <a:rPr lang="en-US" altLang="zh-CN" sz="1400">
                <a:latin typeface="Juice ITC" panose="04040403040A02020202" pitchFamily="82" charset="0"/>
              </a:rPr>
              <a:t>libero</a:t>
            </a:r>
            <a:endParaRPr lang="zh-CN" altLang="en-US" sz="1400">
              <a:latin typeface="Juice ITC" panose="04040403040A02020202" pitchFamily="82" charset="0"/>
            </a:endParaRPr>
          </a:p>
        </p:txBody>
      </p:sp>
      <p:sp>
        <p:nvSpPr>
          <p:cNvPr id="20" name="文本框 19">
            <a:extLst>
              <a:ext uri="{FF2B5EF4-FFF2-40B4-BE49-F238E27FC236}">
                <a16:creationId xmlns:a16="http://schemas.microsoft.com/office/drawing/2014/main" xmlns="" id="{5586EF26-32F9-41C0-A482-E7A80096EFD3}"/>
              </a:ext>
            </a:extLst>
          </p:cNvPr>
          <p:cNvSpPr txBox="1"/>
          <p:nvPr/>
        </p:nvSpPr>
        <p:spPr>
          <a:xfrm rot="20285763">
            <a:off x="2335675" y="3196291"/>
            <a:ext cx="1886858" cy="404598"/>
          </a:xfrm>
          <a:prstGeom prst="rect">
            <a:avLst/>
          </a:prstGeom>
          <a:noFill/>
        </p:spPr>
        <p:txBody>
          <a:bodyPr wrap="square" rtlCol="0">
            <a:spAutoFit/>
          </a:bodyPr>
          <a:lstStyle/>
          <a:p>
            <a:pPr>
              <a:lnSpc>
                <a:spcPct val="120000"/>
              </a:lnSpc>
            </a:pPr>
            <a:r>
              <a:rPr lang="en-US" altLang="zh-CN" b="1">
                <a:latin typeface="Juice ITC" panose="04040403040A02020202" pitchFamily="82" charset="0"/>
              </a:rPr>
              <a:t>INFORMATION</a:t>
            </a:r>
            <a:endParaRPr lang="zh-CN" altLang="en-US" b="1">
              <a:latin typeface="Juice ITC" panose="04040403040A02020202" pitchFamily="82" charset="0"/>
            </a:endParaRPr>
          </a:p>
        </p:txBody>
      </p:sp>
      <p:sp>
        <p:nvSpPr>
          <p:cNvPr id="21" name="文本框 20">
            <a:extLst>
              <a:ext uri="{FF2B5EF4-FFF2-40B4-BE49-F238E27FC236}">
                <a16:creationId xmlns:a16="http://schemas.microsoft.com/office/drawing/2014/main" xmlns="" id="{6F5A164A-7D8B-47F8-8ABC-47ED32E66205}"/>
              </a:ext>
            </a:extLst>
          </p:cNvPr>
          <p:cNvSpPr txBox="1"/>
          <p:nvPr/>
        </p:nvSpPr>
        <p:spPr>
          <a:xfrm rot="20285763">
            <a:off x="2542120" y="3834304"/>
            <a:ext cx="957945" cy="335220"/>
          </a:xfrm>
          <a:prstGeom prst="rect">
            <a:avLst/>
          </a:prstGeom>
          <a:noFill/>
        </p:spPr>
        <p:txBody>
          <a:bodyPr wrap="square" rtlCol="0">
            <a:spAutoFit/>
          </a:bodyPr>
          <a:lstStyle/>
          <a:p>
            <a:pPr>
              <a:lnSpc>
                <a:spcPct val="120000"/>
              </a:lnSpc>
            </a:pPr>
            <a:r>
              <a:rPr lang="en-US" altLang="zh-CN" sz="1400" b="1">
                <a:latin typeface="Juice ITC" panose="04040403040A02020202" pitchFamily="82" charset="0"/>
              </a:rPr>
              <a:t>IDEA 01</a:t>
            </a:r>
            <a:endParaRPr lang="zh-CN" altLang="en-US" sz="1400" b="1">
              <a:latin typeface="Juice ITC" panose="04040403040A02020202" pitchFamily="82" charset="0"/>
            </a:endParaRPr>
          </a:p>
        </p:txBody>
      </p:sp>
      <p:sp>
        <p:nvSpPr>
          <p:cNvPr id="22" name="文本框 21">
            <a:extLst>
              <a:ext uri="{FF2B5EF4-FFF2-40B4-BE49-F238E27FC236}">
                <a16:creationId xmlns:a16="http://schemas.microsoft.com/office/drawing/2014/main" xmlns="" id="{DCE81875-0233-42C9-B0DE-90B5D42A1E4E}"/>
              </a:ext>
            </a:extLst>
          </p:cNvPr>
          <p:cNvSpPr txBox="1"/>
          <p:nvPr/>
        </p:nvSpPr>
        <p:spPr>
          <a:xfrm rot="20285763">
            <a:off x="2621268" y="3950235"/>
            <a:ext cx="1828389" cy="328616"/>
          </a:xfrm>
          <a:prstGeom prst="rect">
            <a:avLst/>
          </a:prstGeom>
          <a:noFill/>
        </p:spPr>
        <p:txBody>
          <a:bodyPr wrap="square" rtlCol="0">
            <a:spAutoFit/>
          </a:bodyPr>
          <a:lstStyle/>
          <a:p>
            <a:pPr>
              <a:lnSpc>
                <a:spcPct val="120000"/>
              </a:lnSpc>
            </a:pPr>
            <a:r>
              <a:rPr lang="en-US" altLang="zh-CN" sz="1400">
                <a:latin typeface="Juice ITC" panose="04040403040A02020202" pitchFamily="82" charset="0"/>
              </a:rPr>
              <a:t>dolor sit amet, consectetuer adi</a:t>
            </a:r>
          </a:p>
        </p:txBody>
      </p:sp>
      <p:sp>
        <p:nvSpPr>
          <p:cNvPr id="23" name="文本框 22">
            <a:extLst>
              <a:ext uri="{FF2B5EF4-FFF2-40B4-BE49-F238E27FC236}">
                <a16:creationId xmlns:a16="http://schemas.microsoft.com/office/drawing/2014/main" xmlns="" id="{D9FB35A6-4EF8-4A29-AA71-3ADC8F965066}"/>
              </a:ext>
            </a:extLst>
          </p:cNvPr>
          <p:cNvSpPr txBox="1"/>
          <p:nvPr/>
        </p:nvSpPr>
        <p:spPr>
          <a:xfrm rot="20285763">
            <a:off x="2764622" y="4387684"/>
            <a:ext cx="957945" cy="335220"/>
          </a:xfrm>
          <a:prstGeom prst="rect">
            <a:avLst/>
          </a:prstGeom>
          <a:noFill/>
        </p:spPr>
        <p:txBody>
          <a:bodyPr wrap="square" rtlCol="0">
            <a:spAutoFit/>
          </a:bodyPr>
          <a:lstStyle/>
          <a:p>
            <a:pPr>
              <a:lnSpc>
                <a:spcPct val="120000"/>
              </a:lnSpc>
            </a:pPr>
            <a:r>
              <a:rPr lang="en-US" altLang="zh-CN" sz="1400" b="1">
                <a:latin typeface="Juice ITC" panose="04040403040A02020202" pitchFamily="82" charset="0"/>
              </a:rPr>
              <a:t>IDEA 02</a:t>
            </a:r>
            <a:endParaRPr lang="zh-CN" altLang="en-US" sz="1400" b="1">
              <a:latin typeface="Juice ITC" panose="04040403040A02020202" pitchFamily="82" charset="0"/>
            </a:endParaRPr>
          </a:p>
        </p:txBody>
      </p:sp>
      <p:sp>
        <p:nvSpPr>
          <p:cNvPr id="24" name="文本框 23">
            <a:extLst>
              <a:ext uri="{FF2B5EF4-FFF2-40B4-BE49-F238E27FC236}">
                <a16:creationId xmlns:a16="http://schemas.microsoft.com/office/drawing/2014/main" xmlns="" id="{CF9E78CD-FE32-41A5-9849-21917F9462B0}"/>
              </a:ext>
            </a:extLst>
          </p:cNvPr>
          <p:cNvSpPr txBox="1"/>
          <p:nvPr/>
        </p:nvSpPr>
        <p:spPr>
          <a:xfrm rot="20285763">
            <a:off x="2865003" y="4616662"/>
            <a:ext cx="1205796" cy="328616"/>
          </a:xfrm>
          <a:prstGeom prst="rect">
            <a:avLst/>
          </a:prstGeom>
          <a:noFill/>
        </p:spPr>
        <p:txBody>
          <a:bodyPr wrap="square" rtlCol="0">
            <a:spAutoFit/>
          </a:bodyPr>
          <a:lstStyle/>
          <a:p>
            <a:pPr>
              <a:lnSpc>
                <a:spcPct val="120000"/>
              </a:lnSpc>
            </a:pPr>
            <a:r>
              <a:rPr lang="en-US" altLang="zh-CN" sz="1400">
                <a:latin typeface="Juice ITC" panose="04040403040A02020202" pitchFamily="82" charset="0"/>
              </a:rPr>
              <a:t>maecenas porttitor</a:t>
            </a:r>
          </a:p>
        </p:txBody>
      </p:sp>
      <p:sp>
        <p:nvSpPr>
          <p:cNvPr id="25" name="文本框 24">
            <a:extLst>
              <a:ext uri="{FF2B5EF4-FFF2-40B4-BE49-F238E27FC236}">
                <a16:creationId xmlns:a16="http://schemas.microsoft.com/office/drawing/2014/main" xmlns="" id="{19191C70-7CC8-4075-BA7A-2C22BED19DFA}"/>
              </a:ext>
            </a:extLst>
          </p:cNvPr>
          <p:cNvSpPr txBox="1"/>
          <p:nvPr/>
        </p:nvSpPr>
        <p:spPr>
          <a:xfrm rot="20285763">
            <a:off x="2987124" y="4941065"/>
            <a:ext cx="957945" cy="335220"/>
          </a:xfrm>
          <a:prstGeom prst="rect">
            <a:avLst/>
          </a:prstGeom>
          <a:noFill/>
        </p:spPr>
        <p:txBody>
          <a:bodyPr wrap="square" rtlCol="0">
            <a:spAutoFit/>
          </a:bodyPr>
          <a:lstStyle/>
          <a:p>
            <a:pPr>
              <a:lnSpc>
                <a:spcPct val="120000"/>
              </a:lnSpc>
            </a:pPr>
            <a:r>
              <a:rPr lang="en-US" altLang="zh-CN" sz="1400" b="1">
                <a:latin typeface="Juice ITC" panose="04040403040A02020202" pitchFamily="82" charset="0"/>
              </a:rPr>
              <a:t>IDEA 03</a:t>
            </a:r>
            <a:endParaRPr lang="zh-CN" altLang="en-US" sz="1400" b="1">
              <a:latin typeface="Juice ITC" panose="04040403040A02020202" pitchFamily="82" charset="0"/>
            </a:endParaRPr>
          </a:p>
        </p:txBody>
      </p:sp>
      <p:sp>
        <p:nvSpPr>
          <p:cNvPr id="26" name="文本框 25">
            <a:extLst>
              <a:ext uri="{FF2B5EF4-FFF2-40B4-BE49-F238E27FC236}">
                <a16:creationId xmlns:a16="http://schemas.microsoft.com/office/drawing/2014/main" xmlns="" id="{AC09040F-D2F2-4284-B413-050EB22DC3A6}"/>
              </a:ext>
            </a:extLst>
          </p:cNvPr>
          <p:cNvSpPr txBox="1"/>
          <p:nvPr/>
        </p:nvSpPr>
        <p:spPr>
          <a:xfrm rot="20285763">
            <a:off x="3107476" y="5276564"/>
            <a:ext cx="618191" cy="328616"/>
          </a:xfrm>
          <a:prstGeom prst="rect">
            <a:avLst/>
          </a:prstGeom>
          <a:noFill/>
        </p:spPr>
        <p:txBody>
          <a:bodyPr wrap="square" rtlCol="0">
            <a:spAutoFit/>
          </a:bodyPr>
          <a:lstStyle/>
          <a:p>
            <a:pPr>
              <a:lnSpc>
                <a:spcPct val="120000"/>
              </a:lnSpc>
            </a:pPr>
            <a:r>
              <a:rPr lang="en-US" altLang="zh-CN" sz="1400">
                <a:latin typeface="Juice ITC" panose="04040403040A02020202" pitchFamily="82" charset="0"/>
              </a:rPr>
              <a:t>pulvinar</a:t>
            </a:r>
          </a:p>
        </p:txBody>
      </p:sp>
      <p:sp>
        <p:nvSpPr>
          <p:cNvPr id="28" name="文本框 27">
            <a:extLst>
              <a:ext uri="{FF2B5EF4-FFF2-40B4-BE49-F238E27FC236}">
                <a16:creationId xmlns:a16="http://schemas.microsoft.com/office/drawing/2014/main" xmlns="" id="{1012A329-E3F7-4F3C-A714-243EED7FAA3D}"/>
              </a:ext>
            </a:extLst>
          </p:cNvPr>
          <p:cNvSpPr txBox="1"/>
          <p:nvPr/>
        </p:nvSpPr>
        <p:spPr>
          <a:xfrm rot="361270">
            <a:off x="4956242" y="2148242"/>
            <a:ext cx="957945" cy="335220"/>
          </a:xfrm>
          <a:prstGeom prst="rect">
            <a:avLst/>
          </a:prstGeom>
          <a:noFill/>
        </p:spPr>
        <p:txBody>
          <a:bodyPr wrap="square" rtlCol="0">
            <a:spAutoFit/>
          </a:bodyPr>
          <a:lstStyle/>
          <a:p>
            <a:pPr>
              <a:lnSpc>
                <a:spcPct val="120000"/>
              </a:lnSpc>
            </a:pPr>
            <a:r>
              <a:rPr lang="en-US" altLang="zh-CN" sz="1400" b="1">
                <a:latin typeface="Juice ITC" panose="04040403040A02020202" pitchFamily="82" charset="0"/>
              </a:rPr>
              <a:t>IDEA 04</a:t>
            </a:r>
            <a:endParaRPr lang="zh-CN" altLang="en-US" sz="1400" b="1">
              <a:latin typeface="Juice ITC" panose="04040403040A02020202" pitchFamily="82" charset="0"/>
            </a:endParaRPr>
          </a:p>
        </p:txBody>
      </p:sp>
      <p:sp>
        <p:nvSpPr>
          <p:cNvPr id="29" name="文本框 28">
            <a:extLst>
              <a:ext uri="{FF2B5EF4-FFF2-40B4-BE49-F238E27FC236}">
                <a16:creationId xmlns:a16="http://schemas.microsoft.com/office/drawing/2014/main" xmlns="" id="{B36FA22D-3A60-4A44-90A4-4E4D6A1CC815}"/>
              </a:ext>
            </a:extLst>
          </p:cNvPr>
          <p:cNvSpPr txBox="1"/>
          <p:nvPr/>
        </p:nvSpPr>
        <p:spPr>
          <a:xfrm rot="361270">
            <a:off x="4914694" y="2537227"/>
            <a:ext cx="2479625" cy="335215"/>
          </a:xfrm>
          <a:prstGeom prst="rect">
            <a:avLst/>
          </a:prstGeom>
          <a:noFill/>
        </p:spPr>
        <p:txBody>
          <a:bodyPr wrap="square" rtlCol="0">
            <a:spAutoFit/>
          </a:bodyPr>
          <a:lstStyle/>
          <a:p>
            <a:pPr>
              <a:lnSpc>
                <a:spcPct val="120000"/>
              </a:lnSpc>
            </a:pPr>
            <a:r>
              <a:rPr lang="en-US" altLang="zh-CN" sz="1400">
                <a:latin typeface="Juice ITC" panose="04040403040A02020202" pitchFamily="82" charset="0"/>
              </a:rPr>
              <a:t>dolor sit amet, consectetuer adipiscing elit. </a:t>
            </a:r>
            <a:endParaRPr lang="zh-CN" altLang="en-US" sz="1400">
              <a:latin typeface="Juice ITC" panose="04040403040A02020202" pitchFamily="82" charset="0"/>
            </a:endParaRPr>
          </a:p>
        </p:txBody>
      </p:sp>
      <p:sp>
        <p:nvSpPr>
          <p:cNvPr id="30" name="文本框 29">
            <a:extLst>
              <a:ext uri="{FF2B5EF4-FFF2-40B4-BE49-F238E27FC236}">
                <a16:creationId xmlns:a16="http://schemas.microsoft.com/office/drawing/2014/main" xmlns="" id="{B6C739D2-58E9-4DB4-9C86-77EF6CF8986B}"/>
              </a:ext>
            </a:extLst>
          </p:cNvPr>
          <p:cNvSpPr txBox="1"/>
          <p:nvPr/>
        </p:nvSpPr>
        <p:spPr>
          <a:xfrm rot="361270">
            <a:off x="4884535" y="2740353"/>
            <a:ext cx="957945" cy="335220"/>
          </a:xfrm>
          <a:prstGeom prst="rect">
            <a:avLst/>
          </a:prstGeom>
          <a:noFill/>
        </p:spPr>
        <p:txBody>
          <a:bodyPr wrap="square" rtlCol="0">
            <a:spAutoFit/>
          </a:bodyPr>
          <a:lstStyle/>
          <a:p>
            <a:pPr>
              <a:lnSpc>
                <a:spcPct val="120000"/>
              </a:lnSpc>
            </a:pPr>
            <a:r>
              <a:rPr lang="en-US" altLang="zh-CN" sz="1400" b="1">
                <a:latin typeface="Juice ITC" panose="04040403040A02020202" pitchFamily="82" charset="0"/>
              </a:rPr>
              <a:t>IDEA 05</a:t>
            </a:r>
            <a:endParaRPr lang="zh-CN" altLang="en-US" sz="1400" b="1">
              <a:latin typeface="Juice ITC" panose="04040403040A02020202" pitchFamily="82" charset="0"/>
            </a:endParaRPr>
          </a:p>
        </p:txBody>
      </p:sp>
      <p:sp>
        <p:nvSpPr>
          <p:cNvPr id="31" name="文本框 30">
            <a:extLst>
              <a:ext uri="{FF2B5EF4-FFF2-40B4-BE49-F238E27FC236}">
                <a16:creationId xmlns:a16="http://schemas.microsoft.com/office/drawing/2014/main" xmlns="" id="{7E5B1F0F-3B6D-419C-BEF1-C2A998AD01C7}"/>
              </a:ext>
            </a:extLst>
          </p:cNvPr>
          <p:cNvSpPr txBox="1"/>
          <p:nvPr/>
        </p:nvSpPr>
        <p:spPr>
          <a:xfrm rot="361270">
            <a:off x="4845990" y="3082887"/>
            <a:ext cx="1761739" cy="335215"/>
          </a:xfrm>
          <a:prstGeom prst="rect">
            <a:avLst/>
          </a:prstGeom>
          <a:noFill/>
        </p:spPr>
        <p:txBody>
          <a:bodyPr wrap="square" rtlCol="0">
            <a:spAutoFit/>
          </a:bodyPr>
          <a:lstStyle/>
          <a:p>
            <a:pPr>
              <a:lnSpc>
                <a:spcPct val="120000"/>
              </a:lnSpc>
            </a:pPr>
            <a:r>
              <a:rPr lang="en-US" altLang="zh-CN" sz="1400">
                <a:latin typeface="Juice ITC" panose="04040403040A02020202" pitchFamily="82" charset="0"/>
              </a:rPr>
              <a:t>dolor sit amet, consectetuer</a:t>
            </a:r>
            <a:endParaRPr lang="zh-CN" altLang="en-US" sz="1400">
              <a:latin typeface="Juice ITC" panose="04040403040A02020202" pitchFamily="82" charset="0"/>
            </a:endParaRPr>
          </a:p>
        </p:txBody>
      </p:sp>
      <p:sp>
        <p:nvSpPr>
          <p:cNvPr id="32" name="文本框 31">
            <a:extLst>
              <a:ext uri="{FF2B5EF4-FFF2-40B4-BE49-F238E27FC236}">
                <a16:creationId xmlns:a16="http://schemas.microsoft.com/office/drawing/2014/main" xmlns="" id="{47E936A5-4DB6-4495-9D3B-63662F392AFE}"/>
              </a:ext>
            </a:extLst>
          </p:cNvPr>
          <p:cNvSpPr txBox="1"/>
          <p:nvPr/>
        </p:nvSpPr>
        <p:spPr>
          <a:xfrm rot="361270">
            <a:off x="4812829" y="3332464"/>
            <a:ext cx="957945" cy="335220"/>
          </a:xfrm>
          <a:prstGeom prst="rect">
            <a:avLst/>
          </a:prstGeom>
          <a:noFill/>
        </p:spPr>
        <p:txBody>
          <a:bodyPr wrap="square" rtlCol="0">
            <a:spAutoFit/>
          </a:bodyPr>
          <a:lstStyle/>
          <a:p>
            <a:pPr>
              <a:lnSpc>
                <a:spcPct val="120000"/>
              </a:lnSpc>
            </a:pPr>
            <a:r>
              <a:rPr lang="en-US" altLang="zh-CN" sz="1400" b="1">
                <a:latin typeface="Juice ITC" panose="04040403040A02020202" pitchFamily="82" charset="0"/>
              </a:rPr>
              <a:t>IDEA 06</a:t>
            </a:r>
            <a:endParaRPr lang="zh-CN" altLang="en-US" sz="1400" b="1">
              <a:latin typeface="Juice ITC" panose="04040403040A02020202" pitchFamily="82" charset="0"/>
            </a:endParaRPr>
          </a:p>
        </p:txBody>
      </p:sp>
      <p:sp>
        <p:nvSpPr>
          <p:cNvPr id="33" name="文本框 32">
            <a:extLst>
              <a:ext uri="{FF2B5EF4-FFF2-40B4-BE49-F238E27FC236}">
                <a16:creationId xmlns:a16="http://schemas.microsoft.com/office/drawing/2014/main" xmlns="" id="{1BB5ECA6-78AD-429F-A872-43B1ADF0EE33}"/>
              </a:ext>
            </a:extLst>
          </p:cNvPr>
          <p:cNvSpPr txBox="1"/>
          <p:nvPr/>
        </p:nvSpPr>
        <p:spPr>
          <a:xfrm rot="361270">
            <a:off x="4772879" y="3701602"/>
            <a:ext cx="2259200" cy="335215"/>
          </a:xfrm>
          <a:prstGeom prst="rect">
            <a:avLst/>
          </a:prstGeom>
          <a:noFill/>
        </p:spPr>
        <p:txBody>
          <a:bodyPr wrap="square" rtlCol="0">
            <a:spAutoFit/>
          </a:bodyPr>
          <a:lstStyle/>
          <a:p>
            <a:pPr>
              <a:lnSpc>
                <a:spcPct val="120000"/>
              </a:lnSpc>
            </a:pPr>
            <a:r>
              <a:rPr lang="en-US" altLang="zh-CN" sz="1400">
                <a:latin typeface="Juice ITC" panose="04040403040A02020202" pitchFamily="82" charset="0"/>
              </a:rPr>
              <a:t>dolor sit amet, consectetuer adipiscing  </a:t>
            </a:r>
            <a:endParaRPr lang="zh-CN" altLang="en-US" sz="1400">
              <a:latin typeface="Juice ITC" panose="04040403040A02020202" pitchFamily="82" charset="0"/>
            </a:endParaRPr>
          </a:p>
        </p:txBody>
      </p:sp>
      <p:sp>
        <p:nvSpPr>
          <p:cNvPr id="34" name="文本框 33">
            <a:extLst>
              <a:ext uri="{FF2B5EF4-FFF2-40B4-BE49-F238E27FC236}">
                <a16:creationId xmlns:a16="http://schemas.microsoft.com/office/drawing/2014/main" xmlns="" id="{998A749D-8EFD-48C7-A5DB-CFF3AC7F2794}"/>
              </a:ext>
            </a:extLst>
          </p:cNvPr>
          <p:cNvSpPr txBox="1"/>
          <p:nvPr/>
        </p:nvSpPr>
        <p:spPr>
          <a:xfrm rot="361270">
            <a:off x="4704174" y="4214250"/>
            <a:ext cx="1596574" cy="404598"/>
          </a:xfrm>
          <a:prstGeom prst="rect">
            <a:avLst/>
          </a:prstGeom>
          <a:noFill/>
        </p:spPr>
        <p:txBody>
          <a:bodyPr wrap="square" rtlCol="0">
            <a:spAutoFit/>
          </a:bodyPr>
          <a:lstStyle/>
          <a:p>
            <a:pPr>
              <a:lnSpc>
                <a:spcPct val="120000"/>
              </a:lnSpc>
            </a:pPr>
            <a:r>
              <a:rPr lang="en-US" altLang="zh-CN" b="1">
                <a:latin typeface="Juice ITC" panose="04040403040A02020202" pitchFamily="82" charset="0"/>
              </a:rPr>
              <a:t>RESEARCH</a:t>
            </a:r>
            <a:endParaRPr lang="zh-CN" altLang="en-US" b="1">
              <a:latin typeface="Juice ITC" panose="04040403040A02020202" pitchFamily="82" charset="0"/>
            </a:endParaRPr>
          </a:p>
        </p:txBody>
      </p:sp>
      <p:sp>
        <p:nvSpPr>
          <p:cNvPr id="35" name="文本框 34">
            <a:extLst>
              <a:ext uri="{FF2B5EF4-FFF2-40B4-BE49-F238E27FC236}">
                <a16:creationId xmlns:a16="http://schemas.microsoft.com/office/drawing/2014/main" xmlns="" id="{41653FD1-80E4-4AC5-AF77-1E30CBD357EF}"/>
              </a:ext>
            </a:extLst>
          </p:cNvPr>
          <p:cNvSpPr txBox="1"/>
          <p:nvPr/>
        </p:nvSpPr>
        <p:spPr>
          <a:xfrm rot="361270">
            <a:off x="4599757" y="4753284"/>
            <a:ext cx="2479212" cy="1104213"/>
          </a:xfrm>
          <a:prstGeom prst="rect">
            <a:avLst/>
          </a:prstGeom>
          <a:noFill/>
        </p:spPr>
        <p:txBody>
          <a:bodyPr wrap="square" rtlCol="0">
            <a:spAutoFit/>
          </a:bodyPr>
          <a:lstStyle/>
          <a:p>
            <a:pPr>
              <a:lnSpc>
                <a:spcPct val="120000"/>
              </a:lnSpc>
            </a:pPr>
            <a:r>
              <a:rPr lang="en-US" altLang="zh-CN" sz="1400">
                <a:latin typeface="Juice ITC" panose="04040403040A02020202" pitchFamily="82" charset="0"/>
              </a:rPr>
              <a:t>lorem ipsum dolor sit amet, consectetuer adipiscing elit. maecenas porttitor congue massa. fusce posuere, magna sed pulvinar ultricies, </a:t>
            </a:r>
            <a:endParaRPr lang="zh-CN" altLang="en-US" sz="1400">
              <a:latin typeface="Juice ITC" panose="04040403040A02020202" pitchFamily="82" charset="0"/>
            </a:endParaRPr>
          </a:p>
        </p:txBody>
      </p:sp>
      <p:pic>
        <p:nvPicPr>
          <p:cNvPr id="43" name="图片 42" descr="图片包含 照片, 军用车辆, 运输, 男士&#10;&#10;描述已自动生成">
            <a:extLst>
              <a:ext uri="{FF2B5EF4-FFF2-40B4-BE49-F238E27FC236}">
                <a16:creationId xmlns:a16="http://schemas.microsoft.com/office/drawing/2014/main" xmlns="" id="{CD4C34EA-2CC8-4D1A-9BF6-6C8D44E40601}"/>
              </a:ext>
            </a:extLst>
          </p:cNvPr>
          <p:cNvPicPr>
            <a:picLocks noChangeAspect="1"/>
          </p:cNvPicPr>
          <p:nvPr/>
        </p:nvPicPr>
        <p:blipFill rotWithShape="1">
          <a:blip r:embed="rId5" cstate="email">
            <a:extLst>
              <a:ext uri="{BEBA8EAE-BF5A-486C-A8C5-ECC9F3942E4B}">
                <a14:imgProps xmlns:a14="http://schemas.microsoft.com/office/drawing/2010/main">
                  <a14:imgLayer r:embed="rId3">
                    <a14:imgEffect>
                      <a14:artisticBlur radius="5"/>
                    </a14:imgEffect>
                    <a14:imgEffect>
                      <a14:colorTemperature colorTemp="8800"/>
                    </a14:imgEffect>
                  </a14:imgLayer>
                </a14:imgProps>
              </a:ext>
              <a:ext uri="{28A0092B-C50C-407E-A947-70E740481C1C}">
                <a14:useLocalDpi xmlns:a14="http://schemas.microsoft.com/office/drawing/2010/main"/>
              </a:ext>
            </a:extLst>
          </a:blip>
          <a:srcRect l="1666" t="3333" r="1459" b="2037"/>
          <a:stretch/>
        </p:blipFill>
        <p:spPr>
          <a:xfrm rot="2077030">
            <a:off x="7430903" y="2301218"/>
            <a:ext cx="3770514" cy="2120914"/>
          </a:xfrm>
          <a:prstGeom prst="rect">
            <a:avLst/>
          </a:prstGeom>
        </p:spPr>
      </p:pic>
      <p:pic>
        <p:nvPicPr>
          <p:cNvPr id="46" name="图片 45" descr="图片包含 室内, 厨房, 墙壁, 地板&#10;&#10;描述已自动生成">
            <a:extLst>
              <a:ext uri="{FF2B5EF4-FFF2-40B4-BE49-F238E27FC236}">
                <a16:creationId xmlns:a16="http://schemas.microsoft.com/office/drawing/2014/main" xmlns="" id="{12747071-E1A4-4C59-99AE-2616C6AA3E8C}"/>
              </a:ext>
            </a:extLst>
          </p:cNvPr>
          <p:cNvPicPr>
            <a:picLocks noChangeAspect="1"/>
          </p:cNvPicPr>
          <p:nvPr/>
        </p:nvPicPr>
        <p:blipFill rotWithShape="1">
          <a:blip r:embed="rId6" cstate="email">
            <a:extLst>
              <a:ext uri="{BEBA8EAE-BF5A-486C-A8C5-ECC9F3942E4B}">
                <a14:imgProps xmlns:a14="http://schemas.microsoft.com/office/drawing/2010/main">
                  <a14:imgLayer r:embed="rId7">
                    <a14:imgEffect>
                      <a14:artisticBlur radius="5"/>
                    </a14:imgEffect>
                  </a14:imgLayer>
                </a14:imgProps>
              </a:ext>
              <a:ext uri="{28A0092B-C50C-407E-A947-70E740481C1C}">
                <a14:useLocalDpi xmlns:a14="http://schemas.microsoft.com/office/drawing/2010/main"/>
              </a:ext>
            </a:extLst>
          </a:blip>
          <a:srcRect/>
          <a:stretch/>
        </p:blipFill>
        <p:spPr>
          <a:xfrm rot="875904">
            <a:off x="7902302" y="3627368"/>
            <a:ext cx="3258895" cy="2294230"/>
          </a:xfrm>
          <a:prstGeom prst="rect">
            <a:avLst/>
          </a:prstGeom>
        </p:spPr>
      </p:pic>
    </p:spTree>
    <p:extLst>
      <p:ext uri="{BB962C8B-B14F-4D97-AF65-F5344CB8AC3E}">
        <p14:creationId xmlns:p14="http://schemas.microsoft.com/office/powerpoint/2010/main" val="22092946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descr="图片包含 照片, 旧, 文字, 人员&#10;&#10;描述已自动生成">
            <a:extLst>
              <a:ext uri="{FF2B5EF4-FFF2-40B4-BE49-F238E27FC236}">
                <a16:creationId xmlns:a16="http://schemas.microsoft.com/office/drawing/2014/main" xmlns="" id="{EC38CD1D-15A7-4F8D-B337-3EA37FA71A6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29" name="图片 28" descr="图片包含 墙壁, 室内, 白色, 照片&#10;&#10;描述已自动生成">
            <a:extLst>
              <a:ext uri="{FF2B5EF4-FFF2-40B4-BE49-F238E27FC236}">
                <a16:creationId xmlns:a16="http://schemas.microsoft.com/office/drawing/2014/main" xmlns="" id="{D9CAFD18-8CC7-4AF4-AC54-518745825221}"/>
              </a:ext>
            </a:extLst>
          </p:cNvPr>
          <p:cNvPicPr>
            <a:picLocks noChangeAspect="1"/>
          </p:cNvPicPr>
          <p:nvPr/>
        </p:nvPicPr>
        <p:blipFill>
          <a:blip r:embed="rId3" cstate="email">
            <a:extLst>
              <a:ext uri="{BEBA8EAE-BF5A-486C-A8C5-ECC9F3942E4B}">
                <a14:imgProps xmlns:a14="http://schemas.microsoft.com/office/drawing/2010/main">
                  <a14:imgLayer r:embed="rId4">
                    <a14:imgEffect>
                      <a14:colorTemperature colorTemp="7200"/>
                    </a14:imgEffect>
                    <a14:imgEffect>
                      <a14:saturation sat="110000"/>
                    </a14:imgEffect>
                  </a14:imgLayer>
                </a14:imgProps>
              </a:ext>
              <a:ext uri="{28A0092B-C50C-407E-A947-70E740481C1C}">
                <a14:useLocalDpi xmlns:a14="http://schemas.microsoft.com/office/drawing/2010/main"/>
              </a:ext>
            </a:extLst>
          </a:blip>
          <a:stretch>
            <a:fillRect/>
          </a:stretch>
        </p:blipFill>
        <p:spPr>
          <a:xfrm>
            <a:off x="1409700" y="53516"/>
            <a:ext cx="9372600" cy="6750968"/>
          </a:xfrm>
          <a:prstGeom prst="rect">
            <a:avLst/>
          </a:prstGeom>
        </p:spPr>
      </p:pic>
      <p:sp>
        <p:nvSpPr>
          <p:cNvPr id="32" name="文本框 31">
            <a:extLst>
              <a:ext uri="{FF2B5EF4-FFF2-40B4-BE49-F238E27FC236}">
                <a16:creationId xmlns:a16="http://schemas.microsoft.com/office/drawing/2014/main" xmlns="" id="{71A9E145-7FB8-4C83-A08B-48ACB6E48298}"/>
              </a:ext>
            </a:extLst>
          </p:cNvPr>
          <p:cNvSpPr txBox="1"/>
          <p:nvPr/>
        </p:nvSpPr>
        <p:spPr>
          <a:xfrm>
            <a:off x="2013667" y="803730"/>
            <a:ext cx="3663234" cy="769441"/>
          </a:xfrm>
          <a:prstGeom prst="rect">
            <a:avLst/>
          </a:prstGeom>
          <a:noFill/>
        </p:spPr>
        <p:txBody>
          <a:bodyPr wrap="square" rtlCol="0">
            <a:spAutoFit/>
          </a:bodyPr>
          <a:lstStyle/>
          <a:p>
            <a:r>
              <a:rPr lang="en-US" altLang="zh-CN" sz="4400" b="1">
                <a:latin typeface="Monotype Corsiva" panose="03010101010201010101" pitchFamily="66" charset="0"/>
              </a:rPr>
              <a:t>ASPIRATION</a:t>
            </a:r>
            <a:endParaRPr lang="zh-CN" altLang="en-US" sz="4400" b="1">
              <a:latin typeface="Monotype Corsiva" panose="03010101010201010101" pitchFamily="66" charset="0"/>
            </a:endParaRPr>
          </a:p>
        </p:txBody>
      </p:sp>
      <p:sp>
        <p:nvSpPr>
          <p:cNvPr id="37" name="文本框 36">
            <a:extLst>
              <a:ext uri="{FF2B5EF4-FFF2-40B4-BE49-F238E27FC236}">
                <a16:creationId xmlns:a16="http://schemas.microsoft.com/office/drawing/2014/main" xmlns="" id="{1E60E328-E907-425B-B612-A507282A2451}"/>
              </a:ext>
            </a:extLst>
          </p:cNvPr>
          <p:cNvSpPr txBox="1"/>
          <p:nvPr/>
        </p:nvSpPr>
        <p:spPr>
          <a:xfrm>
            <a:off x="2126249" y="1790887"/>
            <a:ext cx="1719035" cy="4052520"/>
          </a:xfrm>
          <a:prstGeom prst="rect">
            <a:avLst/>
          </a:prstGeom>
          <a:noFill/>
        </p:spPr>
        <p:txBody>
          <a:bodyPr wrap="square" rtlCol="0">
            <a:spAutoFit/>
          </a:bodyPr>
          <a:lstStyle/>
          <a:p>
            <a:pPr>
              <a:lnSpc>
                <a:spcPct val="120000"/>
              </a:lnSpc>
            </a:pPr>
            <a:r>
              <a:rPr lang="en-US" altLang="zh-CN">
                <a:latin typeface="Juice ITC" panose="04040403040A02020202" pitchFamily="82"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a:latin typeface="Juice ITC" panose="04040403040A02020202" pitchFamily="82" charset="0"/>
            </a:endParaRPr>
          </a:p>
        </p:txBody>
      </p:sp>
      <p:sp>
        <p:nvSpPr>
          <p:cNvPr id="38" name="文本框 37">
            <a:extLst>
              <a:ext uri="{FF2B5EF4-FFF2-40B4-BE49-F238E27FC236}">
                <a16:creationId xmlns:a16="http://schemas.microsoft.com/office/drawing/2014/main" xmlns="" id="{7CD19AE0-D2D1-4143-B808-DE7313979393}"/>
              </a:ext>
            </a:extLst>
          </p:cNvPr>
          <p:cNvSpPr txBox="1"/>
          <p:nvPr/>
        </p:nvSpPr>
        <p:spPr>
          <a:xfrm>
            <a:off x="3845284" y="1790887"/>
            <a:ext cx="1911494" cy="2390526"/>
          </a:xfrm>
          <a:prstGeom prst="rect">
            <a:avLst/>
          </a:prstGeom>
          <a:noFill/>
        </p:spPr>
        <p:txBody>
          <a:bodyPr wrap="square" rtlCol="0">
            <a:spAutoFit/>
          </a:bodyPr>
          <a:lstStyle/>
          <a:p>
            <a:pPr>
              <a:lnSpc>
                <a:spcPct val="120000"/>
              </a:lnSpc>
            </a:pPr>
            <a:r>
              <a:rPr lang="en-US" altLang="zh-CN">
                <a:latin typeface="Juice ITC" panose="04040403040A02020202" pitchFamily="82" charset="0"/>
              </a:rPr>
              <a:t>Fusce est. Vivamus a tellus. Pellentesque habitant morbi tristique senectus et netus et malesuada fames ac turpis egestas. Proin pharetra nonummy pede.</a:t>
            </a:r>
            <a:endParaRPr lang="zh-CN" altLang="en-US">
              <a:latin typeface="Juice ITC" panose="04040403040A02020202" pitchFamily="82" charset="0"/>
            </a:endParaRPr>
          </a:p>
        </p:txBody>
      </p:sp>
      <p:sp>
        <p:nvSpPr>
          <p:cNvPr id="39" name="文本框 38">
            <a:extLst>
              <a:ext uri="{FF2B5EF4-FFF2-40B4-BE49-F238E27FC236}">
                <a16:creationId xmlns:a16="http://schemas.microsoft.com/office/drawing/2014/main" xmlns="" id="{885CEBF5-0068-47A6-BBE7-6B84784DCDBE}"/>
              </a:ext>
            </a:extLst>
          </p:cNvPr>
          <p:cNvSpPr txBox="1"/>
          <p:nvPr/>
        </p:nvSpPr>
        <p:spPr>
          <a:xfrm>
            <a:off x="3845283" y="5114874"/>
            <a:ext cx="2047517" cy="728533"/>
          </a:xfrm>
          <a:prstGeom prst="rect">
            <a:avLst/>
          </a:prstGeom>
          <a:noFill/>
        </p:spPr>
        <p:txBody>
          <a:bodyPr wrap="square" rtlCol="0">
            <a:spAutoFit/>
          </a:bodyPr>
          <a:lstStyle/>
          <a:p>
            <a:pPr>
              <a:lnSpc>
                <a:spcPct val="120000"/>
              </a:lnSpc>
            </a:pPr>
            <a:r>
              <a:rPr lang="en-US" altLang="zh-CN">
                <a:latin typeface="Juice ITC" panose="04040403040A02020202" pitchFamily="82" charset="0"/>
              </a:rPr>
              <a:t>Maecenas porttitor congue massa. Fusce</a:t>
            </a:r>
            <a:endParaRPr lang="zh-CN" altLang="en-US">
              <a:latin typeface="Juice ITC" panose="04040403040A02020202" pitchFamily="82" charset="0"/>
            </a:endParaRPr>
          </a:p>
        </p:txBody>
      </p:sp>
      <p:sp>
        <p:nvSpPr>
          <p:cNvPr id="40" name="文本框 39">
            <a:extLst>
              <a:ext uri="{FF2B5EF4-FFF2-40B4-BE49-F238E27FC236}">
                <a16:creationId xmlns:a16="http://schemas.microsoft.com/office/drawing/2014/main" xmlns="" id="{8DB0D4EA-DDD0-4925-ACD5-664BA0CB7616}"/>
              </a:ext>
            </a:extLst>
          </p:cNvPr>
          <p:cNvSpPr txBox="1"/>
          <p:nvPr/>
        </p:nvSpPr>
        <p:spPr>
          <a:xfrm>
            <a:off x="2047278" y="6012011"/>
            <a:ext cx="426547" cy="564898"/>
          </a:xfrm>
          <a:prstGeom prst="rect">
            <a:avLst/>
          </a:prstGeom>
          <a:noFill/>
        </p:spPr>
        <p:txBody>
          <a:bodyPr wrap="square" rtlCol="0">
            <a:spAutoFit/>
          </a:bodyPr>
          <a:lstStyle/>
          <a:p>
            <a:pPr algn="dist">
              <a:lnSpc>
                <a:spcPct val="120000"/>
              </a:lnSpc>
            </a:pPr>
            <a:r>
              <a:rPr lang="en-US" altLang="zh-CN" sz="2800" b="1">
                <a:latin typeface="Juice ITC" panose="04040403040A02020202" pitchFamily="82" charset="0"/>
              </a:rPr>
              <a:t>01</a:t>
            </a:r>
            <a:endParaRPr lang="zh-CN" altLang="en-US" sz="2800" b="1">
              <a:latin typeface="Juice ITC" panose="04040403040A02020202" pitchFamily="82" charset="0"/>
            </a:endParaRPr>
          </a:p>
        </p:txBody>
      </p:sp>
      <p:sp>
        <p:nvSpPr>
          <p:cNvPr id="41" name="文本框 40">
            <a:extLst>
              <a:ext uri="{FF2B5EF4-FFF2-40B4-BE49-F238E27FC236}">
                <a16:creationId xmlns:a16="http://schemas.microsoft.com/office/drawing/2014/main" xmlns="" id="{E3E62E0A-76B6-415C-911E-7FFE0B9C1BA1}"/>
              </a:ext>
            </a:extLst>
          </p:cNvPr>
          <p:cNvSpPr txBox="1"/>
          <p:nvPr/>
        </p:nvSpPr>
        <p:spPr>
          <a:xfrm>
            <a:off x="9718175" y="6012011"/>
            <a:ext cx="426547" cy="564898"/>
          </a:xfrm>
          <a:prstGeom prst="rect">
            <a:avLst/>
          </a:prstGeom>
          <a:noFill/>
        </p:spPr>
        <p:txBody>
          <a:bodyPr wrap="square" rtlCol="0">
            <a:spAutoFit/>
          </a:bodyPr>
          <a:lstStyle/>
          <a:p>
            <a:pPr algn="dist">
              <a:lnSpc>
                <a:spcPct val="120000"/>
              </a:lnSpc>
            </a:pPr>
            <a:r>
              <a:rPr lang="en-US" altLang="zh-CN" sz="2800" b="1">
                <a:latin typeface="Juice ITC" panose="04040403040A02020202" pitchFamily="82" charset="0"/>
              </a:rPr>
              <a:t>02</a:t>
            </a:r>
            <a:endParaRPr lang="zh-CN" altLang="en-US" sz="2800" b="1">
              <a:latin typeface="Juice ITC" panose="04040403040A02020202" pitchFamily="82" charset="0"/>
            </a:endParaRPr>
          </a:p>
        </p:txBody>
      </p:sp>
      <p:sp>
        <p:nvSpPr>
          <p:cNvPr id="43" name="文本框 42">
            <a:extLst>
              <a:ext uri="{FF2B5EF4-FFF2-40B4-BE49-F238E27FC236}">
                <a16:creationId xmlns:a16="http://schemas.microsoft.com/office/drawing/2014/main" xmlns="" id="{85A78753-AA13-4236-A9A7-98503500D6C8}"/>
              </a:ext>
            </a:extLst>
          </p:cNvPr>
          <p:cNvSpPr txBox="1"/>
          <p:nvPr/>
        </p:nvSpPr>
        <p:spPr>
          <a:xfrm>
            <a:off x="6435223" y="1790887"/>
            <a:ext cx="3508877" cy="1725729"/>
          </a:xfrm>
          <a:prstGeom prst="rect">
            <a:avLst/>
          </a:prstGeom>
          <a:noFill/>
        </p:spPr>
        <p:txBody>
          <a:bodyPr wrap="square" rtlCol="0">
            <a:spAutoFit/>
          </a:bodyPr>
          <a:lstStyle/>
          <a:p>
            <a:pPr>
              <a:lnSpc>
                <a:spcPct val="120000"/>
              </a:lnSpc>
            </a:pPr>
            <a:r>
              <a:rPr lang="en-US" altLang="zh-CN">
                <a:latin typeface="Juice ITC" panose="04040403040A02020202" pitchFamily="82"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a:latin typeface="Juice ITC" panose="04040403040A02020202" pitchFamily="82" charset="0"/>
            </a:endParaRPr>
          </a:p>
        </p:txBody>
      </p:sp>
      <p:sp>
        <p:nvSpPr>
          <p:cNvPr id="44" name="文本框 43">
            <a:extLst>
              <a:ext uri="{FF2B5EF4-FFF2-40B4-BE49-F238E27FC236}">
                <a16:creationId xmlns:a16="http://schemas.microsoft.com/office/drawing/2014/main" xmlns="" id="{EF958D1A-21E5-442D-9BF6-CCF65F70BD07}"/>
              </a:ext>
            </a:extLst>
          </p:cNvPr>
          <p:cNvSpPr txBox="1"/>
          <p:nvPr/>
        </p:nvSpPr>
        <p:spPr>
          <a:xfrm>
            <a:off x="6435223" y="4450077"/>
            <a:ext cx="3508877" cy="1393330"/>
          </a:xfrm>
          <a:prstGeom prst="rect">
            <a:avLst/>
          </a:prstGeom>
          <a:noFill/>
        </p:spPr>
        <p:txBody>
          <a:bodyPr wrap="square" rtlCol="0">
            <a:spAutoFit/>
          </a:bodyPr>
          <a:lstStyle/>
          <a:p>
            <a:pPr>
              <a:lnSpc>
                <a:spcPct val="120000"/>
              </a:lnSpc>
            </a:pPr>
            <a:r>
              <a:rPr lang="en-US" altLang="zh-CN">
                <a:latin typeface="Juice ITC" panose="04040403040A02020202" pitchFamily="82" charset="0"/>
              </a:rPr>
              <a:t>massa. Fusce posuere, magna sed pulvinar ultricies, purus lectus malesuada libero, sit amet commodo magna eros quis urna. Nunc viverra imperdiet enim.</a:t>
            </a:r>
            <a:endParaRPr lang="zh-CN" altLang="en-US">
              <a:latin typeface="Juice ITC" panose="04040403040A02020202" pitchFamily="82" charset="0"/>
            </a:endParaRPr>
          </a:p>
        </p:txBody>
      </p:sp>
      <p:sp>
        <p:nvSpPr>
          <p:cNvPr id="45" name="文本框 44">
            <a:extLst>
              <a:ext uri="{FF2B5EF4-FFF2-40B4-BE49-F238E27FC236}">
                <a16:creationId xmlns:a16="http://schemas.microsoft.com/office/drawing/2014/main" xmlns="" id="{0112C01C-24F4-4E4F-877C-9A3705D51D39}"/>
              </a:ext>
            </a:extLst>
          </p:cNvPr>
          <p:cNvSpPr txBox="1"/>
          <p:nvPr/>
        </p:nvSpPr>
        <p:spPr>
          <a:xfrm>
            <a:off x="6435223" y="3721737"/>
            <a:ext cx="3059297" cy="523220"/>
          </a:xfrm>
          <a:prstGeom prst="rect">
            <a:avLst/>
          </a:prstGeom>
          <a:noFill/>
          <a:ln w="12700">
            <a:solidFill>
              <a:schemeClr val="tx1"/>
            </a:solidFill>
          </a:ln>
        </p:spPr>
        <p:txBody>
          <a:bodyPr wrap="square" rtlCol="0">
            <a:spAutoFit/>
          </a:bodyPr>
          <a:lstStyle/>
          <a:p>
            <a:r>
              <a:rPr lang="en-US" altLang="zh-CN" sz="2800" b="1">
                <a:latin typeface="Monotype Corsiva" panose="03010101010201010101" pitchFamily="66" charset="0"/>
              </a:rPr>
              <a:t>TITLE GOES HERE</a:t>
            </a:r>
            <a:endParaRPr lang="zh-CN" altLang="en-US" sz="2800" b="1">
              <a:latin typeface="Monotype Corsiva" panose="03010101010201010101" pitchFamily="66" charset="0"/>
            </a:endParaRPr>
          </a:p>
        </p:txBody>
      </p:sp>
      <p:pic>
        <p:nvPicPr>
          <p:cNvPr id="56" name="图片 55">
            <a:extLst>
              <a:ext uri="{FF2B5EF4-FFF2-40B4-BE49-F238E27FC236}">
                <a16:creationId xmlns:a16="http://schemas.microsoft.com/office/drawing/2014/main" xmlns="" id="{46A842E5-8A11-4B72-9D32-498B41CB0BC0}"/>
              </a:ext>
            </a:extLst>
          </p:cNvPr>
          <p:cNvPicPr>
            <a:picLocks noChangeAspect="1"/>
          </p:cNvPicPr>
          <p:nvPr/>
        </p:nvPicPr>
        <p:blipFill>
          <a:blip r:embed="rId5" cstate="email">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a:off x="7807352" y="41104"/>
            <a:ext cx="2253550" cy="1463487"/>
          </a:xfrm>
          <a:prstGeom prst="rect">
            <a:avLst/>
          </a:prstGeom>
        </p:spPr>
      </p:pic>
      <p:pic>
        <p:nvPicPr>
          <p:cNvPr id="50" name="图片 49" descr="图片包含 钢笔, 定居者, 书写用具, 放飞&#10;&#10;描述已自动生成">
            <a:extLst>
              <a:ext uri="{FF2B5EF4-FFF2-40B4-BE49-F238E27FC236}">
                <a16:creationId xmlns:a16="http://schemas.microsoft.com/office/drawing/2014/main" xmlns="" id="{CF890522-9C62-4241-9D2B-F8B2C4C128C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817302" y="-460305"/>
            <a:ext cx="3483485" cy="2612614"/>
          </a:xfrm>
          <a:prstGeom prst="rect">
            <a:avLst/>
          </a:prstGeom>
        </p:spPr>
      </p:pic>
      <p:grpSp>
        <p:nvGrpSpPr>
          <p:cNvPr id="54" name="组合 53">
            <a:extLst>
              <a:ext uri="{FF2B5EF4-FFF2-40B4-BE49-F238E27FC236}">
                <a16:creationId xmlns:a16="http://schemas.microsoft.com/office/drawing/2014/main" xmlns="" id="{4E10364E-3C90-4599-8EDF-363B23DCCB86}"/>
              </a:ext>
            </a:extLst>
          </p:cNvPr>
          <p:cNvGrpSpPr/>
          <p:nvPr/>
        </p:nvGrpSpPr>
        <p:grpSpPr>
          <a:xfrm>
            <a:off x="2054898" y="1466491"/>
            <a:ext cx="3258551" cy="38100"/>
            <a:chOff x="2047278" y="1481731"/>
            <a:chExt cx="3258551" cy="38100"/>
          </a:xfrm>
        </p:grpSpPr>
        <p:cxnSp>
          <p:nvCxnSpPr>
            <p:cNvPr id="52" name="直接连接符 51">
              <a:extLst>
                <a:ext uri="{FF2B5EF4-FFF2-40B4-BE49-F238E27FC236}">
                  <a16:creationId xmlns:a16="http://schemas.microsoft.com/office/drawing/2014/main" xmlns="" id="{A9E4F128-97A0-4A2B-9E7A-E7F9EB1A42E9}"/>
                </a:ext>
              </a:extLst>
            </p:cNvPr>
            <p:cNvCxnSpPr/>
            <p:nvPr/>
          </p:nvCxnSpPr>
          <p:spPr>
            <a:xfrm>
              <a:off x="2047278" y="1481731"/>
              <a:ext cx="3258551" cy="0"/>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8A6306E9-4A75-424C-AD14-AC157C108721}"/>
                </a:ext>
              </a:extLst>
            </p:cNvPr>
            <p:cNvCxnSpPr/>
            <p:nvPr/>
          </p:nvCxnSpPr>
          <p:spPr>
            <a:xfrm>
              <a:off x="2047278" y="1519831"/>
              <a:ext cx="3258551" cy="0"/>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065102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invX="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包含 户外, 照片, 旧, 建筑物&#10;&#10;描述已自动生成">
            <a:extLst>
              <a:ext uri="{FF2B5EF4-FFF2-40B4-BE49-F238E27FC236}">
                <a16:creationId xmlns:a16="http://schemas.microsoft.com/office/drawing/2014/main" xmlns="" id="{C67B3C89-216B-4EEE-B9EC-3492BEC4E661}"/>
              </a:ext>
            </a:extLst>
          </p:cNvPr>
          <p:cNvPicPr>
            <a:picLocks noChangeAspect="1"/>
          </p:cNvPicPr>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1" name="图片 10">
            <a:extLst>
              <a:ext uri="{FF2B5EF4-FFF2-40B4-BE49-F238E27FC236}">
                <a16:creationId xmlns:a16="http://schemas.microsoft.com/office/drawing/2014/main" xmlns="" id="{620B07B2-26DE-443C-B15E-9DC14313946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526992" y="322944"/>
            <a:ext cx="9138016" cy="6212113"/>
          </a:xfrm>
          <a:prstGeom prst="rect">
            <a:avLst/>
          </a:prstGeom>
        </p:spPr>
      </p:pic>
      <p:sp>
        <p:nvSpPr>
          <p:cNvPr id="12" name="文本框 11">
            <a:extLst>
              <a:ext uri="{FF2B5EF4-FFF2-40B4-BE49-F238E27FC236}">
                <a16:creationId xmlns:a16="http://schemas.microsoft.com/office/drawing/2014/main" xmlns="" id="{73581C9F-057F-490B-8031-62B01688BE67}"/>
              </a:ext>
            </a:extLst>
          </p:cNvPr>
          <p:cNvSpPr txBox="1"/>
          <p:nvPr/>
        </p:nvSpPr>
        <p:spPr>
          <a:xfrm>
            <a:off x="2877457" y="2360569"/>
            <a:ext cx="6437086" cy="769441"/>
          </a:xfrm>
          <a:prstGeom prst="rect">
            <a:avLst/>
          </a:prstGeom>
          <a:noFill/>
        </p:spPr>
        <p:txBody>
          <a:bodyPr wrap="square" rtlCol="0">
            <a:spAutoFit/>
          </a:bodyPr>
          <a:lstStyle/>
          <a:p>
            <a:pPr algn="dist"/>
            <a:r>
              <a:rPr lang="en-US" altLang="zh-CN" sz="4400" b="1">
                <a:latin typeface="Monotype Corsiva" panose="03010101010201010101" pitchFamily="66" charset="0"/>
              </a:rPr>
              <a:t>POWERPOINT TEMPLET </a:t>
            </a:r>
            <a:endParaRPr lang="zh-CN" altLang="en-US" sz="4400" b="1">
              <a:latin typeface="Monotype Corsiva" panose="03010101010201010101" pitchFamily="66" charset="0"/>
            </a:endParaRPr>
          </a:p>
        </p:txBody>
      </p:sp>
      <p:sp>
        <p:nvSpPr>
          <p:cNvPr id="13" name="文本框 12">
            <a:extLst>
              <a:ext uri="{FF2B5EF4-FFF2-40B4-BE49-F238E27FC236}">
                <a16:creationId xmlns:a16="http://schemas.microsoft.com/office/drawing/2014/main" xmlns="" id="{6FE728AC-C5CA-4881-91F9-7A2C8AE722FD}"/>
              </a:ext>
            </a:extLst>
          </p:cNvPr>
          <p:cNvSpPr txBox="1"/>
          <p:nvPr/>
        </p:nvSpPr>
        <p:spPr>
          <a:xfrm>
            <a:off x="2642054" y="3667240"/>
            <a:ext cx="2302631" cy="2390526"/>
          </a:xfrm>
          <a:prstGeom prst="rect">
            <a:avLst/>
          </a:prstGeom>
          <a:noFill/>
        </p:spPr>
        <p:txBody>
          <a:bodyPr wrap="square" rtlCol="0">
            <a:spAutoFit/>
          </a:bodyPr>
          <a:lstStyle/>
          <a:p>
            <a:pPr algn="ctr">
              <a:lnSpc>
                <a:spcPct val="120000"/>
              </a:lnSpc>
            </a:pPr>
            <a:r>
              <a:rPr lang="en-US" altLang="zh-CN">
                <a:latin typeface="Juice ITC" panose="04040403040A02020202" pitchFamily="82" charset="0"/>
              </a:rPr>
              <a:t>Lorem ipsum dolor sit amet, consectetuer adipiscing elit. Maecenas porttitor congue massa. Fusce posuere, magna sed pulvinar ultricies, purus lectus malesuada libero, sit amet commodo</a:t>
            </a:r>
          </a:p>
        </p:txBody>
      </p:sp>
      <p:sp>
        <p:nvSpPr>
          <p:cNvPr id="15" name="文本框 14">
            <a:extLst>
              <a:ext uri="{FF2B5EF4-FFF2-40B4-BE49-F238E27FC236}">
                <a16:creationId xmlns:a16="http://schemas.microsoft.com/office/drawing/2014/main" xmlns="" id="{E6925D4C-9E92-4633-BB37-0E6DAD2607A3}"/>
              </a:ext>
            </a:extLst>
          </p:cNvPr>
          <p:cNvSpPr txBox="1"/>
          <p:nvPr/>
        </p:nvSpPr>
        <p:spPr>
          <a:xfrm>
            <a:off x="4944685" y="3667240"/>
            <a:ext cx="2302631" cy="2058128"/>
          </a:xfrm>
          <a:prstGeom prst="rect">
            <a:avLst/>
          </a:prstGeom>
          <a:noFill/>
        </p:spPr>
        <p:txBody>
          <a:bodyPr wrap="square" rtlCol="0">
            <a:spAutoFit/>
          </a:bodyPr>
          <a:lstStyle/>
          <a:p>
            <a:pPr algn="ctr">
              <a:lnSpc>
                <a:spcPct val="120000"/>
              </a:lnSpc>
            </a:pPr>
            <a:r>
              <a:rPr lang="en-US" altLang="zh-CN">
                <a:latin typeface="Juice ITC" panose="04040403040A02020202" pitchFamily="82" charset="0"/>
              </a:rPr>
              <a:t>Maecenas porttitor congue massa. Fusce posuere, magna sed pulvinar ultricies, purus lectus malesuada libero, sit amet commodo magna eros quis urna. Nunc viverra imperdiet</a:t>
            </a:r>
            <a:endParaRPr lang="zh-CN" altLang="en-US">
              <a:latin typeface="Juice ITC" panose="04040403040A02020202" pitchFamily="82" charset="0"/>
            </a:endParaRPr>
          </a:p>
        </p:txBody>
      </p:sp>
      <p:sp>
        <p:nvSpPr>
          <p:cNvPr id="16" name="文本框 15">
            <a:extLst>
              <a:ext uri="{FF2B5EF4-FFF2-40B4-BE49-F238E27FC236}">
                <a16:creationId xmlns:a16="http://schemas.microsoft.com/office/drawing/2014/main" xmlns="" id="{91B59CE0-BE69-4D5E-9413-26AC2AD6E2FD}"/>
              </a:ext>
            </a:extLst>
          </p:cNvPr>
          <p:cNvSpPr txBox="1"/>
          <p:nvPr/>
        </p:nvSpPr>
        <p:spPr>
          <a:xfrm>
            <a:off x="7247316" y="3667240"/>
            <a:ext cx="2302631" cy="2390526"/>
          </a:xfrm>
          <a:prstGeom prst="rect">
            <a:avLst/>
          </a:prstGeom>
          <a:noFill/>
        </p:spPr>
        <p:txBody>
          <a:bodyPr wrap="square" rtlCol="0">
            <a:spAutoFit/>
          </a:bodyPr>
          <a:lstStyle/>
          <a:p>
            <a:pPr algn="ctr">
              <a:lnSpc>
                <a:spcPct val="120000"/>
              </a:lnSpc>
            </a:pPr>
            <a:r>
              <a:rPr lang="en-US" altLang="zh-CN">
                <a:latin typeface="Juice ITC" panose="04040403040A02020202" pitchFamily="82" charset="0"/>
              </a:rPr>
              <a:t>consectetuer adipiscing elit. Maecenas porttitor congue massa. Fusce posuere, magna sed pulvinar ultricies, purus lectus malesuada libero, sit amet commodo magna eros quis urna. </a:t>
            </a:r>
            <a:endParaRPr lang="zh-CN" altLang="en-US">
              <a:latin typeface="Juice ITC" panose="04040403040A02020202" pitchFamily="82" charset="0"/>
            </a:endParaRPr>
          </a:p>
        </p:txBody>
      </p:sp>
      <p:sp>
        <p:nvSpPr>
          <p:cNvPr id="18" name="文本框 17">
            <a:extLst>
              <a:ext uri="{FF2B5EF4-FFF2-40B4-BE49-F238E27FC236}">
                <a16:creationId xmlns:a16="http://schemas.microsoft.com/office/drawing/2014/main" xmlns="" id="{94BE3D0D-8A7B-4DDE-8D85-62DF758B486E}"/>
              </a:ext>
            </a:extLst>
          </p:cNvPr>
          <p:cNvSpPr txBox="1"/>
          <p:nvPr/>
        </p:nvSpPr>
        <p:spPr>
          <a:xfrm>
            <a:off x="3275193" y="3242589"/>
            <a:ext cx="1036354" cy="461665"/>
          </a:xfrm>
          <a:prstGeom prst="rect">
            <a:avLst/>
          </a:prstGeom>
          <a:noFill/>
        </p:spPr>
        <p:txBody>
          <a:bodyPr wrap="square" rtlCol="0">
            <a:spAutoFit/>
          </a:bodyPr>
          <a:lstStyle/>
          <a:p>
            <a:pPr algn="dist"/>
            <a:r>
              <a:rPr lang="en-US" altLang="zh-CN" sz="2400" b="1">
                <a:latin typeface="Juice ITC" panose="04040403040A02020202" pitchFamily="82" charset="0"/>
              </a:rPr>
              <a:t>PART01</a:t>
            </a:r>
            <a:endParaRPr lang="zh-CN" altLang="en-US" sz="2400" b="1">
              <a:latin typeface="Juice ITC" panose="04040403040A02020202" pitchFamily="82" charset="0"/>
            </a:endParaRPr>
          </a:p>
        </p:txBody>
      </p:sp>
      <p:sp>
        <p:nvSpPr>
          <p:cNvPr id="19" name="文本框 18">
            <a:extLst>
              <a:ext uri="{FF2B5EF4-FFF2-40B4-BE49-F238E27FC236}">
                <a16:creationId xmlns:a16="http://schemas.microsoft.com/office/drawing/2014/main" xmlns="" id="{5000A38F-B5F3-4A20-8E60-81D4AAC018AF}"/>
              </a:ext>
            </a:extLst>
          </p:cNvPr>
          <p:cNvSpPr txBox="1"/>
          <p:nvPr/>
        </p:nvSpPr>
        <p:spPr>
          <a:xfrm>
            <a:off x="5577824" y="3242589"/>
            <a:ext cx="1036354" cy="461665"/>
          </a:xfrm>
          <a:prstGeom prst="rect">
            <a:avLst/>
          </a:prstGeom>
          <a:noFill/>
        </p:spPr>
        <p:txBody>
          <a:bodyPr wrap="square" rtlCol="0">
            <a:spAutoFit/>
          </a:bodyPr>
          <a:lstStyle/>
          <a:p>
            <a:pPr algn="dist"/>
            <a:r>
              <a:rPr lang="en-US" altLang="zh-CN" sz="2400" b="1">
                <a:latin typeface="Juice ITC" panose="04040403040A02020202" pitchFamily="82" charset="0"/>
              </a:rPr>
              <a:t>PART02</a:t>
            </a:r>
            <a:endParaRPr lang="zh-CN" altLang="en-US" sz="2400" b="1">
              <a:latin typeface="Juice ITC" panose="04040403040A02020202" pitchFamily="82" charset="0"/>
            </a:endParaRPr>
          </a:p>
        </p:txBody>
      </p:sp>
      <p:sp>
        <p:nvSpPr>
          <p:cNvPr id="20" name="文本框 19">
            <a:extLst>
              <a:ext uri="{FF2B5EF4-FFF2-40B4-BE49-F238E27FC236}">
                <a16:creationId xmlns:a16="http://schemas.microsoft.com/office/drawing/2014/main" xmlns="" id="{D86B9EE4-5BE3-4BC5-877C-59A3E230DC89}"/>
              </a:ext>
            </a:extLst>
          </p:cNvPr>
          <p:cNvSpPr txBox="1"/>
          <p:nvPr/>
        </p:nvSpPr>
        <p:spPr>
          <a:xfrm>
            <a:off x="7880454" y="3242589"/>
            <a:ext cx="1036356" cy="461665"/>
          </a:xfrm>
          <a:prstGeom prst="rect">
            <a:avLst/>
          </a:prstGeom>
          <a:noFill/>
        </p:spPr>
        <p:txBody>
          <a:bodyPr wrap="square" rtlCol="0">
            <a:spAutoFit/>
          </a:bodyPr>
          <a:lstStyle/>
          <a:p>
            <a:pPr algn="dist"/>
            <a:r>
              <a:rPr lang="en-US" altLang="zh-CN" sz="2400" b="1">
                <a:latin typeface="Juice ITC" panose="04040403040A02020202" pitchFamily="82" charset="0"/>
              </a:rPr>
              <a:t>PART03</a:t>
            </a:r>
            <a:endParaRPr lang="zh-CN" altLang="en-US" sz="2400" b="1">
              <a:latin typeface="Juice ITC" panose="04040403040A02020202" pitchFamily="82" charset="0"/>
            </a:endParaRPr>
          </a:p>
        </p:txBody>
      </p:sp>
    </p:spTree>
    <p:extLst>
      <p:ext uri="{BB962C8B-B14F-4D97-AF65-F5344CB8AC3E}">
        <p14:creationId xmlns:p14="http://schemas.microsoft.com/office/powerpoint/2010/main" val="35471154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定居者&#10;&#10;描述已自动生成">
            <a:extLst>
              <a:ext uri="{FF2B5EF4-FFF2-40B4-BE49-F238E27FC236}">
                <a16:creationId xmlns:a16="http://schemas.microsoft.com/office/drawing/2014/main" xmlns="" id="{974F2573-0621-40D6-B8D6-A934764DF158}"/>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rcRect t="2669" r="20454" b="3893"/>
          <a:stretch/>
        </p:blipFill>
        <p:spPr>
          <a:xfrm rot="5400000">
            <a:off x="2667002" y="-2667000"/>
            <a:ext cx="6857998" cy="12192002"/>
          </a:xfrm>
          <a:prstGeom prst="rect">
            <a:avLst/>
          </a:prstGeom>
        </p:spPr>
      </p:pic>
      <p:pic>
        <p:nvPicPr>
          <p:cNvPr id="19" name="图片 18" descr="图片包含 就坐, 餐桌, 张, 室内&#10;&#10;描述已自动生成">
            <a:extLst>
              <a:ext uri="{FF2B5EF4-FFF2-40B4-BE49-F238E27FC236}">
                <a16:creationId xmlns:a16="http://schemas.microsoft.com/office/drawing/2014/main" xmlns="" id="{0A54DCE0-5950-4774-9D5E-D81B25258D5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43133" y="1190171"/>
            <a:ext cx="7214764" cy="4942114"/>
          </a:xfrm>
          <a:prstGeom prst="rect">
            <a:avLst/>
          </a:prstGeom>
        </p:spPr>
      </p:pic>
      <p:pic>
        <p:nvPicPr>
          <p:cNvPr id="25" name="图片 24" descr="图片包含 男士, 人员, 戴着, 帽子&#10;&#10;描述已自动生成">
            <a:extLst>
              <a:ext uri="{FF2B5EF4-FFF2-40B4-BE49-F238E27FC236}">
                <a16:creationId xmlns:a16="http://schemas.microsoft.com/office/drawing/2014/main" xmlns="" id="{28BC5B97-51C5-44C1-B863-73209DF970C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75612" y="1422401"/>
            <a:ext cx="3348045" cy="4651828"/>
          </a:xfrm>
          <a:prstGeom prst="rect">
            <a:avLst/>
          </a:prstGeom>
        </p:spPr>
      </p:pic>
      <p:sp>
        <p:nvSpPr>
          <p:cNvPr id="26" name="文本框 25">
            <a:extLst>
              <a:ext uri="{FF2B5EF4-FFF2-40B4-BE49-F238E27FC236}">
                <a16:creationId xmlns:a16="http://schemas.microsoft.com/office/drawing/2014/main" xmlns="" id="{F1B1504D-2BFB-4B9A-9243-F6F81F463F7C}"/>
              </a:ext>
            </a:extLst>
          </p:cNvPr>
          <p:cNvSpPr txBox="1"/>
          <p:nvPr/>
        </p:nvSpPr>
        <p:spPr>
          <a:xfrm>
            <a:off x="5277565" y="1652554"/>
            <a:ext cx="2879463" cy="646331"/>
          </a:xfrm>
          <a:prstGeom prst="rect">
            <a:avLst/>
          </a:prstGeom>
          <a:noFill/>
        </p:spPr>
        <p:txBody>
          <a:bodyPr wrap="square" rtlCol="0">
            <a:spAutoFit/>
          </a:bodyPr>
          <a:lstStyle/>
          <a:p>
            <a:r>
              <a:rPr lang="en-US" altLang="zh-CN" sz="3600" b="1">
                <a:latin typeface="Monotype Corsiva" panose="03010101010201010101" pitchFamily="66" charset="0"/>
              </a:rPr>
              <a:t>TEXT HERE</a:t>
            </a:r>
            <a:endParaRPr lang="zh-CN" altLang="en-US" sz="3600" b="1">
              <a:latin typeface="Monotype Corsiva" panose="03010101010201010101" pitchFamily="66" charset="0"/>
            </a:endParaRPr>
          </a:p>
        </p:txBody>
      </p:sp>
      <p:sp>
        <p:nvSpPr>
          <p:cNvPr id="27" name="文本框 26">
            <a:extLst>
              <a:ext uri="{FF2B5EF4-FFF2-40B4-BE49-F238E27FC236}">
                <a16:creationId xmlns:a16="http://schemas.microsoft.com/office/drawing/2014/main" xmlns="" id="{AB72ED52-F874-4E89-9863-94529D2AB6E5}"/>
              </a:ext>
            </a:extLst>
          </p:cNvPr>
          <p:cNvSpPr txBox="1"/>
          <p:nvPr/>
        </p:nvSpPr>
        <p:spPr>
          <a:xfrm>
            <a:off x="5277565" y="2298885"/>
            <a:ext cx="2879463" cy="1178079"/>
          </a:xfrm>
          <a:prstGeom prst="rect">
            <a:avLst/>
          </a:prstGeom>
          <a:noFill/>
        </p:spPr>
        <p:txBody>
          <a:bodyPr wrap="square" rtlCol="0">
            <a:spAutoFit/>
          </a:bodyPr>
          <a:lstStyle/>
          <a:p>
            <a:pPr>
              <a:lnSpc>
                <a:spcPct val="120000"/>
              </a:lnSpc>
            </a:pPr>
            <a:r>
              <a:rPr lang="en-US" altLang="zh-CN" b="1">
                <a:latin typeface="Juice ITC" panose="04040403040A02020202" pitchFamily="82" charset="0"/>
              </a:rPr>
              <a:t>Lorem ipsum </a:t>
            </a:r>
            <a:r>
              <a:rPr lang="en-US" altLang="zh-CN" sz="1400">
                <a:latin typeface="Juice ITC" panose="04040403040A02020202" pitchFamily="82" charset="0"/>
              </a:rPr>
              <a:t>dolor sit amet, consectetuer adipiscing elit. Maecenas porttitor congue massa. Fusce posuere, magna sed pulvinar ultricies, purus lectus malesuada libero</a:t>
            </a:r>
            <a:endParaRPr lang="zh-CN" altLang="en-US" sz="1400">
              <a:latin typeface="Juice ITC" panose="04040403040A02020202" pitchFamily="82" charset="0"/>
            </a:endParaRPr>
          </a:p>
        </p:txBody>
      </p:sp>
      <p:cxnSp>
        <p:nvCxnSpPr>
          <p:cNvPr id="28" name="直接连接符 27">
            <a:extLst>
              <a:ext uri="{FF2B5EF4-FFF2-40B4-BE49-F238E27FC236}">
                <a16:creationId xmlns:a16="http://schemas.microsoft.com/office/drawing/2014/main" xmlns="" id="{3896EB7D-D8CF-49C0-AF1B-7CDF6367D4F8}"/>
              </a:ext>
            </a:extLst>
          </p:cNvPr>
          <p:cNvCxnSpPr>
            <a:cxnSpLocks/>
          </p:cNvCxnSpPr>
          <p:nvPr/>
        </p:nvCxnSpPr>
        <p:spPr>
          <a:xfrm>
            <a:off x="5360116" y="3588878"/>
            <a:ext cx="268850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xmlns="" id="{D05084C4-1C8C-4259-B78E-7AB0085A80F9}"/>
              </a:ext>
            </a:extLst>
          </p:cNvPr>
          <p:cNvSpPr txBox="1"/>
          <p:nvPr/>
        </p:nvSpPr>
        <p:spPr>
          <a:xfrm>
            <a:off x="5277565" y="3729265"/>
            <a:ext cx="2879463" cy="845681"/>
          </a:xfrm>
          <a:prstGeom prst="rect">
            <a:avLst/>
          </a:prstGeom>
          <a:noFill/>
        </p:spPr>
        <p:txBody>
          <a:bodyPr wrap="square" rtlCol="0">
            <a:spAutoFit/>
          </a:bodyPr>
          <a:lstStyle/>
          <a:p>
            <a:pPr>
              <a:lnSpc>
                <a:spcPct val="120000"/>
              </a:lnSpc>
            </a:pPr>
            <a:r>
              <a:rPr lang="en-US" altLang="zh-CN" sz="1400">
                <a:latin typeface="Juice ITC" panose="04040403040A02020202" pitchFamily="82" charset="0"/>
              </a:rPr>
              <a:t>Maecenas porttitor congue massa. Fusce posuere, magna sed pulvinar ultricies, purus lectus malesuada libero</a:t>
            </a:r>
            <a:endParaRPr lang="zh-CN" altLang="en-US" sz="1400">
              <a:latin typeface="Juice ITC" panose="04040403040A02020202" pitchFamily="82" charset="0"/>
            </a:endParaRPr>
          </a:p>
        </p:txBody>
      </p:sp>
      <p:sp>
        <p:nvSpPr>
          <p:cNvPr id="33" name="文本框 32">
            <a:extLst>
              <a:ext uri="{FF2B5EF4-FFF2-40B4-BE49-F238E27FC236}">
                <a16:creationId xmlns:a16="http://schemas.microsoft.com/office/drawing/2014/main" xmlns="" id="{8A224E15-183D-4E20-B32F-8121DF03EFF3}"/>
              </a:ext>
            </a:extLst>
          </p:cNvPr>
          <p:cNvSpPr txBox="1"/>
          <p:nvPr/>
        </p:nvSpPr>
        <p:spPr>
          <a:xfrm>
            <a:off x="5277565" y="4784496"/>
            <a:ext cx="1596574" cy="404598"/>
          </a:xfrm>
          <a:prstGeom prst="rect">
            <a:avLst/>
          </a:prstGeom>
          <a:noFill/>
        </p:spPr>
        <p:txBody>
          <a:bodyPr wrap="square" rtlCol="0">
            <a:spAutoFit/>
          </a:bodyPr>
          <a:lstStyle/>
          <a:p>
            <a:pPr>
              <a:lnSpc>
                <a:spcPct val="120000"/>
              </a:lnSpc>
            </a:pPr>
            <a:r>
              <a:rPr lang="en-US" altLang="zh-CN" b="1">
                <a:latin typeface="Juice ITC" panose="04040403040A02020202" pitchFamily="82" charset="0"/>
              </a:rPr>
              <a:t>RESEARCH</a:t>
            </a:r>
            <a:endParaRPr lang="zh-CN" altLang="en-US" b="1">
              <a:latin typeface="Juice ITC" panose="04040403040A02020202" pitchFamily="82" charset="0"/>
            </a:endParaRPr>
          </a:p>
        </p:txBody>
      </p:sp>
      <p:sp>
        <p:nvSpPr>
          <p:cNvPr id="34" name="文本框 33">
            <a:extLst>
              <a:ext uri="{FF2B5EF4-FFF2-40B4-BE49-F238E27FC236}">
                <a16:creationId xmlns:a16="http://schemas.microsoft.com/office/drawing/2014/main" xmlns="" id="{A87AC8A6-A990-4E92-9C58-CC237D7B2BF6}"/>
              </a:ext>
            </a:extLst>
          </p:cNvPr>
          <p:cNvSpPr txBox="1"/>
          <p:nvPr/>
        </p:nvSpPr>
        <p:spPr>
          <a:xfrm>
            <a:off x="5277566" y="5067028"/>
            <a:ext cx="2771060" cy="845681"/>
          </a:xfrm>
          <a:prstGeom prst="rect">
            <a:avLst/>
          </a:prstGeom>
          <a:noFill/>
        </p:spPr>
        <p:txBody>
          <a:bodyPr wrap="square" rtlCol="0">
            <a:spAutoFit/>
          </a:bodyPr>
          <a:lstStyle/>
          <a:p>
            <a:pPr>
              <a:lnSpc>
                <a:spcPct val="120000"/>
              </a:lnSpc>
            </a:pPr>
            <a:r>
              <a:rPr lang="en-US" altLang="zh-CN" sz="1400">
                <a:latin typeface="Juice ITC" panose="04040403040A02020202" pitchFamily="82" charset="0"/>
              </a:rPr>
              <a:t>lorem ipsum dolor sit amet, consectetuer adipiscing elit. maecenas porttitor congue massa. fusce posuere, </a:t>
            </a:r>
            <a:endParaRPr lang="zh-CN" altLang="en-US" sz="1400">
              <a:latin typeface="Juice ITC" panose="04040403040A02020202" pitchFamily="82" charset="0"/>
            </a:endParaRPr>
          </a:p>
        </p:txBody>
      </p:sp>
      <p:pic>
        <p:nvPicPr>
          <p:cNvPr id="36" name="图片 35" descr="图片包含 照片&#10;&#10;描述已自动生成">
            <a:extLst>
              <a:ext uri="{FF2B5EF4-FFF2-40B4-BE49-F238E27FC236}">
                <a16:creationId xmlns:a16="http://schemas.microsoft.com/office/drawing/2014/main" xmlns="" id="{AE8FEDE2-E3B1-4705-B8C0-3BE63E1810F0}"/>
              </a:ext>
            </a:extLst>
          </p:cNvPr>
          <p:cNvPicPr>
            <a:picLocks noChangeAspect="1"/>
          </p:cNvPicPr>
          <p:nvPr/>
        </p:nvPicPr>
        <p:blipFill>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tretch>
            <a:fillRect/>
          </a:stretch>
        </p:blipFill>
        <p:spPr>
          <a:xfrm rot="1790519">
            <a:off x="9860911" y="4779514"/>
            <a:ext cx="1122840" cy="1128213"/>
          </a:xfrm>
          <a:prstGeom prst="rect">
            <a:avLst/>
          </a:prstGeom>
        </p:spPr>
      </p:pic>
      <p:sp>
        <p:nvSpPr>
          <p:cNvPr id="37" name="文本框 36">
            <a:extLst>
              <a:ext uri="{FF2B5EF4-FFF2-40B4-BE49-F238E27FC236}">
                <a16:creationId xmlns:a16="http://schemas.microsoft.com/office/drawing/2014/main" xmlns="" id="{5041C833-C0DE-45A6-AC0D-D7DB1E8AB024}"/>
              </a:ext>
            </a:extLst>
          </p:cNvPr>
          <p:cNvSpPr txBox="1"/>
          <p:nvPr/>
        </p:nvSpPr>
        <p:spPr>
          <a:xfrm>
            <a:off x="8242353" y="4256277"/>
            <a:ext cx="2225835" cy="1362745"/>
          </a:xfrm>
          <a:prstGeom prst="rect">
            <a:avLst/>
          </a:prstGeom>
          <a:noFill/>
        </p:spPr>
        <p:txBody>
          <a:bodyPr wrap="square" rtlCol="0">
            <a:spAutoFit/>
          </a:bodyPr>
          <a:lstStyle/>
          <a:p>
            <a:pPr>
              <a:lnSpc>
                <a:spcPct val="120000"/>
              </a:lnSpc>
            </a:pPr>
            <a:r>
              <a:rPr lang="en-US" altLang="zh-CN" sz="1400">
                <a:latin typeface="Juice ITC" panose="04040403040A02020202" pitchFamily="82" charset="0"/>
              </a:rPr>
              <a:t>dolor sit amet, consectetuer adipiscing elit. Maecenas porttitor congue massa. Fusce posueremagna sed</a:t>
            </a:r>
          </a:p>
          <a:p>
            <a:pPr>
              <a:lnSpc>
                <a:spcPct val="120000"/>
              </a:lnSpc>
            </a:pPr>
            <a:r>
              <a:rPr lang="en-US" altLang="zh-CN" sz="1400">
                <a:latin typeface="Juice ITC" panose="04040403040A02020202" pitchFamily="82" charset="0"/>
              </a:rPr>
              <a:t>pulvinar ultricies purus </a:t>
            </a:r>
          </a:p>
          <a:p>
            <a:pPr>
              <a:lnSpc>
                <a:spcPct val="120000"/>
              </a:lnSpc>
            </a:pPr>
            <a:r>
              <a:rPr lang="en-US" altLang="zh-CN" sz="1400">
                <a:latin typeface="Juice ITC" panose="04040403040A02020202" pitchFamily="82" charset="0"/>
              </a:rPr>
              <a:t>lectus</a:t>
            </a:r>
            <a:endParaRPr lang="zh-CN" altLang="en-US" sz="1400">
              <a:latin typeface="Juice ITC" panose="04040403040A02020202" pitchFamily="82" charset="0"/>
            </a:endParaRPr>
          </a:p>
        </p:txBody>
      </p:sp>
    </p:spTree>
    <p:extLst>
      <p:ext uri="{BB962C8B-B14F-4D97-AF65-F5344CB8AC3E}">
        <p14:creationId xmlns:p14="http://schemas.microsoft.com/office/powerpoint/2010/main" val="41349163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invX="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449</TotalTime>
  <Words>988</Words>
  <Application>Microsoft Office PowerPoint</Application>
  <PresentationFormat>宽屏</PresentationFormat>
  <Paragraphs>97</Paragraphs>
  <Slides>14</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14</vt:i4>
      </vt:variant>
    </vt:vector>
  </HeadingPairs>
  <TitlesOfParts>
    <vt:vector size="21" baseType="lpstr">
      <vt:lpstr>Juice ITC</vt:lpstr>
      <vt:lpstr>庞门正道标题体</vt:lpstr>
      <vt:lpstr>Arial</vt:lpstr>
      <vt:lpstr>等线</vt:lpstr>
      <vt:lpstr>Monotype Corsiva</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keywords>51PPT模板网</cp:keywords>
  <cp:lastModifiedBy>精美PPT（不二演示）</cp:lastModifiedBy>
  <cp:revision>69</cp:revision>
  <dcterms:created xsi:type="dcterms:W3CDTF">2019-02-21T02:14:35Z</dcterms:created>
  <dcterms:modified xsi:type="dcterms:W3CDTF">2019-02-24T14:12:46Z</dcterms:modified>
</cp:coreProperties>
</file>